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79" r:id="rId5"/>
    <p:sldId id="269" r:id="rId6"/>
    <p:sldId id="271" r:id="rId7"/>
    <p:sldId id="268" r:id="rId8"/>
    <p:sldId id="273" r:id="rId9"/>
  </p:sldIdLst>
  <p:sldSz cx="12192000" cy="6858000"/>
  <p:notesSz cx="6858000" cy="9144000"/>
  <p:embeddedFontLst>
    <p:embeddedFont>
      <p:font typeface="BrowalliaUPC" panose="020B0604020202020204" pitchFamily="34" charset="-34"/>
      <p:regular r:id="rId10"/>
      <p:bold r:id="rId11"/>
      <p:italic r:id="rId12"/>
      <p:boldItalic r:id="rId13"/>
    </p:embeddedFont>
    <p:embeddedFont>
      <p:font typeface="Kanit Bold" charset="-34"/>
      <p:bold r:id="rId14"/>
      <p:boldItalic r:id="rId15"/>
    </p:embeddedFont>
    <p:embeddedFont>
      <p:font typeface="Kanit Light" pitchFamily="2" charset="-34"/>
      <p:regular r:id="rId16"/>
      <p:italic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250" y="43"/>
      </p:cViewPr>
      <p:guideLst>
        <p:guide orient="horz" pos="2112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3CF71A-1148-4A55-A0EA-DCF45F470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5E7B-EC24-49A5-B214-7BF87BEC993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EF9B14-234C-47AB-8D4D-481FF2FC9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5F5C7-6909-4035-A831-204E2FF0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B94A-9C34-4142-AE99-D2E431B52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2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4B8E89-060D-4BE7-8BFD-F49109BC76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5763" y="273050"/>
            <a:ext cx="5464175" cy="30734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001D88F3-8D12-430E-B449-FB62B4741B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6191" y="273050"/>
            <a:ext cx="5464175" cy="30734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3C0B250-9D17-4687-871B-DF62CE040C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5763" y="3460750"/>
            <a:ext cx="5464175" cy="30734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CB83D869-A594-449D-86F4-BBA362D4DC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42064" y="3511550"/>
            <a:ext cx="5464175" cy="30734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2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0D1609-DDF3-4B87-BF16-3353D7D61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F878A-0268-45F1-91E6-5C7478ECF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29241-0949-4DCC-A219-F7FC30DD0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45E7B-EC24-49A5-B214-7BF87BEC993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F8766-7F49-4065-9036-98D104AF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8450A-CA1A-4074-A419-04599CE45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DB94A-9C34-4142-AE99-D2E431B520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E0E525-78B4-4E2F-A4CD-846079C7F39C}"/>
              </a:ext>
            </a:extLst>
          </p:cNvPr>
          <p:cNvSpPr txBox="1"/>
          <p:nvPr userDrawn="1"/>
        </p:nvSpPr>
        <p:spPr>
          <a:xfrm>
            <a:off x="1216025" y="7038579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Copyright 2021 , Thailand </a:t>
            </a:r>
          </a:p>
        </p:txBody>
      </p:sp>
    </p:spTree>
    <p:extLst>
      <p:ext uri="{BB962C8B-B14F-4D97-AF65-F5344CB8AC3E}">
        <p14:creationId xmlns:p14="http://schemas.microsoft.com/office/powerpoint/2010/main" val="92736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FB4014-CD50-18FF-D883-AB342030DDD3}"/>
              </a:ext>
            </a:extLst>
          </p:cNvPr>
          <p:cNvSpPr txBox="1"/>
          <p:nvPr/>
        </p:nvSpPr>
        <p:spPr>
          <a:xfrm>
            <a:off x="2731479" y="373319"/>
            <a:ext cx="67290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dirty="0">
                <a:solidFill>
                  <a:srgbClr val="000000"/>
                </a:solidFill>
                <a:latin typeface="Kanit Bold" panose="00000800000000000000" charset="-34"/>
                <a:cs typeface="Kanit Bold" panose="00000800000000000000" charset="-34"/>
              </a:rPr>
              <a:t>แผนที่</a:t>
            </a:r>
            <a:r>
              <a:rPr lang="th-TH" sz="4400" b="0" i="0" dirty="0">
                <a:solidFill>
                  <a:srgbClr val="000000"/>
                </a:solidFill>
                <a:effectLst/>
                <a:latin typeface="Kanit Bold" panose="00000800000000000000" charset="-34"/>
                <a:cs typeface="Kanit Bold" panose="00000800000000000000" charset="-34"/>
              </a:rPr>
              <a:t>จังหวั</a:t>
            </a:r>
            <a:r>
              <a:rPr lang="th-TH" sz="4400" dirty="0">
                <a:solidFill>
                  <a:srgbClr val="000000"/>
                </a:solidFill>
                <a:latin typeface="Kanit Bold" panose="00000800000000000000" charset="-34"/>
                <a:cs typeface="Kanit Bold" panose="00000800000000000000" charset="-34"/>
              </a:rPr>
              <a:t>ดราชบุรี</a:t>
            </a:r>
            <a:endParaRPr lang="th-TH" sz="4400" b="0" i="0" dirty="0">
              <a:solidFill>
                <a:srgbClr val="000000"/>
              </a:solidFill>
              <a:effectLst/>
              <a:latin typeface="Kanit Bold" panose="00000800000000000000" charset="-34"/>
              <a:cs typeface="Kanit Bold" panose="00000800000000000000" charset="-3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BDF53A-FD08-6892-8FB7-C89FF5BF4121}"/>
              </a:ext>
            </a:extLst>
          </p:cNvPr>
          <p:cNvGrpSpPr/>
          <p:nvPr/>
        </p:nvGrpSpPr>
        <p:grpSpPr>
          <a:xfrm>
            <a:off x="-505106" y="1652107"/>
            <a:ext cx="3738052" cy="1581166"/>
            <a:chOff x="-6622" y="1659921"/>
            <a:chExt cx="3403366" cy="1581166"/>
          </a:xfrm>
        </p:grpSpPr>
        <p:cxnSp>
          <p:nvCxnSpPr>
            <p:cNvPr id="21" name="Elbow Connector 4">
              <a:extLst>
                <a:ext uri="{FF2B5EF4-FFF2-40B4-BE49-F238E27FC236}">
                  <a16:creationId xmlns:a16="http://schemas.microsoft.com/office/drawing/2014/main" id="{EF52F814-8EFA-38FC-D5D5-A3A1B96892A0}"/>
                </a:ext>
              </a:extLst>
            </p:cNvPr>
            <p:cNvCxnSpPr>
              <a:cxnSpLocks/>
            </p:cNvCxnSpPr>
            <p:nvPr/>
          </p:nvCxnSpPr>
          <p:spPr>
            <a:xfrm>
              <a:off x="2239688" y="1951651"/>
              <a:ext cx="1157056" cy="502168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A2C24A-6C8C-CBE9-0DC7-1D34FD3E7790}"/>
                </a:ext>
              </a:extLst>
            </p:cNvPr>
            <p:cNvGrpSpPr/>
            <p:nvPr/>
          </p:nvGrpSpPr>
          <p:grpSpPr>
            <a:xfrm>
              <a:off x="-6622" y="2399414"/>
              <a:ext cx="2654204" cy="841673"/>
              <a:chOff x="271901" y="3206343"/>
              <a:chExt cx="4130195" cy="841673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F363315-BAEA-A4F8-E934-43C83CC12F24}"/>
                  </a:ext>
                </a:extLst>
              </p:cNvPr>
              <p:cNvSpPr/>
              <p:nvPr/>
            </p:nvSpPr>
            <p:spPr>
              <a:xfrm>
                <a:off x="863199" y="3424768"/>
                <a:ext cx="3538897" cy="623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th-TH" sz="1200" dirty="0">
                    <a:solidFill>
                      <a:schemeClr val="tx2"/>
                    </a:solidFill>
                    <a:cs typeface="Kanit Light" panose="00000400000000000000" pitchFamily="2" charset="-34"/>
                  </a:rPr>
                  <a:t>ราชบุรีประชารัฐโลกาภิวัฒน์พันธกิจวิสาหกิจเศรษฐกิจ ยุคใหม่พัฒนา</a:t>
                </a:r>
                <a:endParaRPr lang="en-US" sz="1200" dirty="0">
                  <a:solidFill>
                    <a:schemeClr val="tx2"/>
                  </a:solidFill>
                  <a:cs typeface="Kanit Light" panose="00000400000000000000" pitchFamily="2" charset="-34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3FF474C-420C-70FB-7269-7E8639B26DC2}"/>
                  </a:ext>
                </a:extLst>
              </p:cNvPr>
              <p:cNvSpPr txBox="1"/>
              <p:nvPr/>
            </p:nvSpPr>
            <p:spPr>
              <a:xfrm>
                <a:off x="271901" y="3206343"/>
                <a:ext cx="4112430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r"/>
                <a:r>
                  <a:rPr lang="th-TH" sz="1600" dirty="0">
                    <a:solidFill>
                      <a:schemeClr val="tx2"/>
                    </a:solidFill>
                    <a:latin typeface="Kanit Bold" panose="00000800000000000000" pitchFamily="2" charset="-34"/>
                    <a:cs typeface="Kanit Bold" panose="00000800000000000000" pitchFamily="2" charset="-34"/>
                  </a:rPr>
                  <a:t>ราชบุรีสร้างสรรค์</a:t>
                </a:r>
                <a:endParaRPr lang="en-US" sz="1600" dirty="0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D85EBFF-F71F-8E15-2A49-0DFD52AA002A}"/>
                </a:ext>
              </a:extLst>
            </p:cNvPr>
            <p:cNvGrpSpPr/>
            <p:nvPr/>
          </p:nvGrpSpPr>
          <p:grpSpPr>
            <a:xfrm>
              <a:off x="1803812" y="1659921"/>
              <a:ext cx="671259" cy="671259"/>
              <a:chOff x="1991709" y="1088275"/>
              <a:chExt cx="671259" cy="671259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ABDCBF7-3D41-7D26-89A4-5551509D041D}"/>
                  </a:ext>
                </a:extLst>
              </p:cNvPr>
              <p:cNvSpPr/>
              <p:nvPr/>
            </p:nvSpPr>
            <p:spPr>
              <a:xfrm>
                <a:off x="1991709" y="1088275"/>
                <a:ext cx="671259" cy="67125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Graphic 24" descr="Marker with solid fill">
                <a:extLst>
                  <a:ext uri="{FF2B5EF4-FFF2-40B4-BE49-F238E27FC236}">
                    <a16:creationId xmlns:a16="http://schemas.microsoft.com/office/drawing/2014/main" id="{C62408FB-9B05-4AFC-DA7B-76EB800483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119320" y="1195046"/>
                <a:ext cx="441005" cy="441005"/>
              </a:xfrm>
              <a:prstGeom prst="rect">
                <a:avLst/>
              </a:prstGeom>
            </p:spPr>
          </p:pic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1B7150-A12F-26F5-A71F-E19FF46CF3FD}"/>
              </a:ext>
            </a:extLst>
          </p:cNvPr>
          <p:cNvGrpSpPr/>
          <p:nvPr/>
        </p:nvGrpSpPr>
        <p:grpSpPr>
          <a:xfrm>
            <a:off x="165120" y="4618754"/>
            <a:ext cx="3664674" cy="1587674"/>
            <a:chOff x="1651536" y="4488046"/>
            <a:chExt cx="3664674" cy="158767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6490768-E83A-41DE-CBF2-2F97EE0BACA7}"/>
                </a:ext>
              </a:extLst>
            </p:cNvPr>
            <p:cNvGrpSpPr/>
            <p:nvPr/>
          </p:nvGrpSpPr>
          <p:grpSpPr>
            <a:xfrm>
              <a:off x="1651536" y="4488046"/>
              <a:ext cx="3664674" cy="1587674"/>
              <a:chOff x="1651536" y="4488046"/>
              <a:chExt cx="3664674" cy="1587674"/>
            </a:xfrm>
          </p:grpSpPr>
          <p:cxnSp>
            <p:nvCxnSpPr>
              <p:cNvPr id="31" name="Elbow Connector 6">
                <a:extLst>
                  <a:ext uri="{FF2B5EF4-FFF2-40B4-BE49-F238E27FC236}">
                    <a16:creationId xmlns:a16="http://schemas.microsoft.com/office/drawing/2014/main" id="{DA59F896-E3AA-1A33-CCED-46FC0B11104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969891" y="4944407"/>
                <a:ext cx="1346319" cy="715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A77DBB3-9233-FC65-E942-76977E07A543}"/>
                  </a:ext>
                </a:extLst>
              </p:cNvPr>
              <p:cNvGrpSpPr/>
              <p:nvPr/>
            </p:nvGrpSpPr>
            <p:grpSpPr>
              <a:xfrm>
                <a:off x="1651536" y="5234047"/>
                <a:ext cx="2654204" cy="841673"/>
                <a:chOff x="271901" y="3206343"/>
                <a:chExt cx="4130195" cy="841673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A9364D9A-B656-49D9-FAE5-2BE7D800EB01}"/>
                    </a:ext>
                  </a:extLst>
                </p:cNvPr>
                <p:cNvSpPr/>
                <p:nvPr/>
              </p:nvSpPr>
              <p:spPr>
                <a:xfrm>
                  <a:off x="287633" y="3424768"/>
                  <a:ext cx="4114463" cy="6232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th-TH" sz="1200" dirty="0">
                      <a:solidFill>
                        <a:schemeClr val="tx2"/>
                      </a:solidFill>
                      <a:cs typeface="Kanit Light" panose="00000400000000000000" pitchFamily="2" charset="-34"/>
                    </a:rPr>
                    <a:t>ราชบุรีประชารัฐโลกาภิวัฒน์พันธกิจวิสาหกิจเศรษฐกิจ ยุคใหม่พัฒนา</a:t>
                  </a:r>
                  <a:endParaRPr lang="en-US" sz="1200" dirty="0">
                    <a:solidFill>
                      <a:schemeClr val="tx2"/>
                    </a:solidFill>
                    <a:cs typeface="Kanit Light" panose="00000400000000000000" pitchFamily="2" charset="-34"/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4455C65-580D-3935-1D07-DB7B8C85B3DC}"/>
                    </a:ext>
                  </a:extLst>
                </p:cNvPr>
                <p:cNvSpPr txBox="1"/>
                <p:nvPr/>
              </p:nvSpPr>
              <p:spPr>
                <a:xfrm>
                  <a:off x="271901" y="3206343"/>
                  <a:ext cx="4112430" cy="33855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>
                  <a:spAutoFit/>
                </a:bodyPr>
                <a:lstStyle/>
                <a:p>
                  <a:pPr algn="r"/>
                  <a:r>
                    <a:rPr lang="th-TH" sz="1600" dirty="0">
                      <a:solidFill>
                        <a:schemeClr val="tx2"/>
                      </a:solidFill>
                      <a:latin typeface="Kanit Bold" panose="00000800000000000000" pitchFamily="2" charset="-34"/>
                      <a:cs typeface="Kanit Bold" panose="00000800000000000000" pitchFamily="2" charset="-34"/>
                    </a:rPr>
                    <a:t>ราชบุรีประชารัฐ</a:t>
                  </a:r>
                  <a:endParaRPr lang="en-US" sz="1600" dirty="0">
                    <a:solidFill>
                      <a:schemeClr val="tx2"/>
                    </a:solidFill>
                    <a:latin typeface="Kanit Bold" panose="00000800000000000000" pitchFamily="2" charset="-34"/>
                    <a:cs typeface="Kanit Bold" panose="00000800000000000000" pitchFamily="2" charset="-34"/>
                  </a:endParaRPr>
                </a:p>
              </p:txBody>
            </p:sp>
          </p:grp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CFFC5B2-2AD5-593C-51CB-DA028FFAB961}"/>
                  </a:ext>
                </a:extLst>
              </p:cNvPr>
              <p:cNvSpPr/>
              <p:nvPr/>
            </p:nvSpPr>
            <p:spPr>
              <a:xfrm>
                <a:off x="3379631" y="4488046"/>
                <a:ext cx="671259" cy="67125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0" name="Graphic 29" descr="Marker with solid fill">
              <a:extLst>
                <a:ext uri="{FF2B5EF4-FFF2-40B4-BE49-F238E27FC236}">
                  <a16:creationId xmlns:a16="http://schemas.microsoft.com/office/drawing/2014/main" id="{F80B2612-B110-451F-9411-E5C95B9E9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97630" y="4603174"/>
              <a:ext cx="441005" cy="441005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5FD4654-C045-9EAF-8BF2-1164D8321E2B}"/>
              </a:ext>
            </a:extLst>
          </p:cNvPr>
          <p:cNvGrpSpPr/>
          <p:nvPr/>
        </p:nvGrpSpPr>
        <p:grpSpPr>
          <a:xfrm>
            <a:off x="6784037" y="1595236"/>
            <a:ext cx="5017284" cy="1592728"/>
            <a:chOff x="7281639" y="1690088"/>
            <a:chExt cx="5017284" cy="1592728"/>
          </a:xfrm>
        </p:grpSpPr>
        <p:cxnSp>
          <p:nvCxnSpPr>
            <p:cNvPr id="37" name="Elbow Connector 2">
              <a:extLst>
                <a:ext uri="{FF2B5EF4-FFF2-40B4-BE49-F238E27FC236}">
                  <a16:creationId xmlns:a16="http://schemas.microsoft.com/office/drawing/2014/main" id="{C21C03FD-E0FF-127D-91CD-196798CF30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1639" y="2070559"/>
              <a:ext cx="2396875" cy="815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E28A302-8C0E-5EC7-AF36-89D6174623C9}"/>
                </a:ext>
              </a:extLst>
            </p:cNvPr>
            <p:cNvGrpSpPr/>
            <p:nvPr/>
          </p:nvGrpSpPr>
          <p:grpSpPr>
            <a:xfrm>
              <a:off x="9644719" y="2441143"/>
              <a:ext cx="2654204" cy="841673"/>
              <a:chOff x="271901" y="3206343"/>
              <a:chExt cx="4130195" cy="841673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56AECF7-630B-2D6A-AEB4-EA4C87081241}"/>
                  </a:ext>
                </a:extLst>
              </p:cNvPr>
              <p:cNvSpPr/>
              <p:nvPr/>
            </p:nvSpPr>
            <p:spPr>
              <a:xfrm>
                <a:off x="287633" y="3424768"/>
                <a:ext cx="4114463" cy="623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h-TH" sz="1200" dirty="0">
                    <a:solidFill>
                      <a:schemeClr val="tx2"/>
                    </a:solidFill>
                    <a:cs typeface="Kanit Light" panose="00000400000000000000" pitchFamily="2" charset="-34"/>
                  </a:rPr>
                  <a:t>ราชบุรีประชารัฐโลกาภิวัฒน์พันธกิจวิสาหกิจเศรษฐกิจ ยุคใหม่พัฒนา</a:t>
                </a:r>
                <a:endParaRPr lang="en-US" sz="1200" dirty="0">
                  <a:solidFill>
                    <a:schemeClr val="tx2"/>
                  </a:solidFill>
                  <a:cs typeface="Kanit Light" panose="00000400000000000000" pitchFamily="2" charset="-34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07B3D41-AD6D-F440-8BFD-555652E81D58}"/>
                  </a:ext>
                </a:extLst>
              </p:cNvPr>
              <p:cNvSpPr txBox="1"/>
              <p:nvPr/>
            </p:nvSpPr>
            <p:spPr>
              <a:xfrm>
                <a:off x="271901" y="3206343"/>
                <a:ext cx="4112430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r>
                  <a:rPr lang="th-TH" sz="1600" dirty="0">
                    <a:solidFill>
                      <a:schemeClr val="tx2"/>
                    </a:solidFill>
                    <a:latin typeface="Kanit Bold" panose="00000800000000000000" pitchFamily="2" charset="-34"/>
                    <a:cs typeface="Kanit Bold" panose="00000800000000000000" pitchFamily="2" charset="-34"/>
                  </a:rPr>
                  <a:t>ราชบุรีระดับสากล</a:t>
                </a:r>
                <a:endParaRPr lang="en-US" sz="1600" dirty="0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83F956E-AF87-D312-CBF9-85AC23754CA9}"/>
                </a:ext>
              </a:extLst>
            </p:cNvPr>
            <p:cNvGrpSpPr/>
            <p:nvPr/>
          </p:nvGrpSpPr>
          <p:grpSpPr>
            <a:xfrm>
              <a:off x="9644719" y="1690088"/>
              <a:ext cx="671259" cy="671259"/>
              <a:chOff x="1991709" y="1088275"/>
              <a:chExt cx="671259" cy="671259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F86B630-8C38-B9D5-A0AE-63BA7573E778}"/>
                  </a:ext>
                </a:extLst>
              </p:cNvPr>
              <p:cNvSpPr/>
              <p:nvPr/>
            </p:nvSpPr>
            <p:spPr>
              <a:xfrm>
                <a:off x="1991709" y="1088275"/>
                <a:ext cx="671259" cy="67125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Graphic 40" descr="Marker with solid fill">
                <a:extLst>
                  <a:ext uri="{FF2B5EF4-FFF2-40B4-BE49-F238E27FC236}">
                    <a16:creationId xmlns:a16="http://schemas.microsoft.com/office/drawing/2014/main" id="{BE3D218E-9796-FE09-95D8-30E9E53617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19320" y="1195046"/>
                <a:ext cx="441005" cy="441005"/>
              </a:xfrm>
              <a:prstGeom prst="rect">
                <a:avLst/>
              </a:prstGeom>
            </p:spPr>
          </p:pic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40BDF81-BD59-FDB3-7805-3A27CB66C89B}"/>
              </a:ext>
            </a:extLst>
          </p:cNvPr>
          <p:cNvGrpSpPr/>
          <p:nvPr/>
        </p:nvGrpSpPr>
        <p:grpSpPr>
          <a:xfrm>
            <a:off x="6445533" y="4265240"/>
            <a:ext cx="4364380" cy="1592728"/>
            <a:chOff x="2918726" y="4947949"/>
            <a:chExt cx="4364380" cy="159272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25E310C-21CB-9B12-F4B9-0D7FDF28EDD0}"/>
                </a:ext>
              </a:extLst>
            </p:cNvPr>
            <p:cNvGrpSpPr/>
            <p:nvPr/>
          </p:nvGrpSpPr>
          <p:grpSpPr>
            <a:xfrm>
              <a:off x="4629355" y="5667849"/>
              <a:ext cx="2653751" cy="872828"/>
              <a:chOff x="272606" y="3175188"/>
              <a:chExt cx="4129490" cy="872828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3EE68C8-1BF5-C6AC-55CD-08A97CED3ACF}"/>
                  </a:ext>
                </a:extLst>
              </p:cNvPr>
              <p:cNvSpPr/>
              <p:nvPr/>
            </p:nvSpPr>
            <p:spPr>
              <a:xfrm>
                <a:off x="287633" y="3424768"/>
                <a:ext cx="4114463" cy="623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h-TH" sz="1200" dirty="0">
                    <a:solidFill>
                      <a:schemeClr val="tx2"/>
                    </a:solidFill>
                    <a:cs typeface="Kanit Light" panose="00000400000000000000" pitchFamily="2" charset="-34"/>
                  </a:rPr>
                  <a:t>ราชบุรีประชารัฐโลกาภิวัฒน์พันธกิจวิสาหกิจเศรษฐกิจ ยุคใหม่พัฒนา</a:t>
                </a:r>
                <a:endParaRPr lang="en-US" sz="1200" dirty="0">
                  <a:solidFill>
                    <a:schemeClr val="tx2"/>
                  </a:solidFill>
                  <a:cs typeface="Kanit Light" panose="00000400000000000000" pitchFamily="2" charset="-34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2E6C77F-ACE8-6998-F4FD-436BB14BCA0A}"/>
                  </a:ext>
                </a:extLst>
              </p:cNvPr>
              <p:cNvSpPr txBox="1"/>
              <p:nvPr/>
            </p:nvSpPr>
            <p:spPr>
              <a:xfrm>
                <a:off x="272606" y="3175188"/>
                <a:ext cx="4112431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r>
                  <a:rPr lang="th-TH" sz="1600" dirty="0">
                    <a:solidFill>
                      <a:schemeClr val="tx2"/>
                    </a:solidFill>
                    <a:latin typeface="Kanit Bold" panose="00000800000000000000" pitchFamily="2" charset="-34"/>
                    <a:cs typeface="Kanit Bold" panose="00000800000000000000" pitchFamily="2" charset="-34"/>
                  </a:rPr>
                  <a:t>ราชบุรีล้ำสมัย</a:t>
                </a:r>
                <a:endParaRPr lang="en-US" sz="1600" dirty="0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959A4B7-5D0B-3F9E-4191-2646C46E37BE}"/>
                </a:ext>
              </a:extLst>
            </p:cNvPr>
            <p:cNvGrpSpPr/>
            <p:nvPr/>
          </p:nvGrpSpPr>
          <p:grpSpPr>
            <a:xfrm>
              <a:off x="4628902" y="4947949"/>
              <a:ext cx="671259" cy="671259"/>
              <a:chOff x="1991709" y="1088275"/>
              <a:chExt cx="671259" cy="671259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CA74959-6B28-3631-C841-21AAD62730BE}"/>
                  </a:ext>
                </a:extLst>
              </p:cNvPr>
              <p:cNvSpPr/>
              <p:nvPr/>
            </p:nvSpPr>
            <p:spPr>
              <a:xfrm>
                <a:off x="1991709" y="1088275"/>
                <a:ext cx="671259" cy="67125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9" name="Graphic 48" descr="Marker with solid fill">
                <a:extLst>
                  <a:ext uri="{FF2B5EF4-FFF2-40B4-BE49-F238E27FC236}">
                    <a16:creationId xmlns:a16="http://schemas.microsoft.com/office/drawing/2014/main" id="{B00847AF-9401-D76A-A236-7533D44027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119320" y="1195046"/>
                <a:ext cx="441005" cy="441005"/>
              </a:xfrm>
              <a:prstGeom prst="rect">
                <a:avLst/>
              </a:prstGeom>
            </p:spPr>
          </p:pic>
        </p:grpSp>
        <p:cxnSp>
          <p:nvCxnSpPr>
            <p:cNvPr id="47" name="Elbow Connector 2">
              <a:extLst>
                <a:ext uri="{FF2B5EF4-FFF2-40B4-BE49-F238E27FC236}">
                  <a16:creationId xmlns:a16="http://schemas.microsoft.com/office/drawing/2014/main" id="{70E1F7DC-1B66-BCE8-DDCA-4272A587FE05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 rot="5400000" flipH="1" flipV="1">
              <a:off x="3772687" y="4429619"/>
              <a:ext cx="2254" cy="1710175"/>
            </a:xfrm>
            <a:prstGeom prst="bentConnector2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DAE1513-0BB6-2F23-EB94-DC942F2018E8}"/>
              </a:ext>
            </a:extLst>
          </p:cNvPr>
          <p:cNvGrpSpPr/>
          <p:nvPr/>
        </p:nvGrpSpPr>
        <p:grpSpPr>
          <a:xfrm>
            <a:off x="3177499" y="1049416"/>
            <a:ext cx="6171440" cy="4900116"/>
            <a:chOff x="1532664" y="1317035"/>
            <a:chExt cx="5098033" cy="404783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AAA49C9-8736-E7F5-88CC-ABF7C15F81B9}"/>
                </a:ext>
              </a:extLst>
            </p:cNvPr>
            <p:cNvGrpSpPr/>
            <p:nvPr/>
          </p:nvGrpSpPr>
          <p:grpSpPr>
            <a:xfrm>
              <a:off x="1532664" y="1317035"/>
              <a:ext cx="4512885" cy="4047832"/>
              <a:chOff x="1532664" y="1317035"/>
              <a:chExt cx="4512885" cy="404783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4494C9E-E050-D777-FF04-10496BE427F6}"/>
                  </a:ext>
                </a:extLst>
              </p:cNvPr>
              <p:cNvSpPr/>
              <p:nvPr/>
            </p:nvSpPr>
            <p:spPr>
              <a:xfrm>
                <a:off x="3599840" y="2898984"/>
                <a:ext cx="1700552" cy="988003"/>
              </a:xfrm>
              <a:custGeom>
                <a:avLst/>
                <a:gdLst>
                  <a:gd name="connsiteX0" fmla="*/ 1550900 w 1700552"/>
                  <a:gd name="connsiteY0" fmla="*/ 168284 h 988003"/>
                  <a:gd name="connsiteX1" fmla="*/ 1547275 w 1700552"/>
                  <a:gd name="connsiteY1" fmla="*/ 178641 h 988003"/>
                  <a:gd name="connsiteX2" fmla="*/ 1546757 w 1700552"/>
                  <a:gd name="connsiteY2" fmla="*/ 181748 h 988003"/>
                  <a:gd name="connsiteX3" fmla="*/ 1514134 w 1700552"/>
                  <a:gd name="connsiteY3" fmla="*/ 181748 h 988003"/>
                  <a:gd name="connsiteX4" fmla="*/ 1513616 w 1700552"/>
                  <a:gd name="connsiteY4" fmla="*/ 182266 h 988003"/>
                  <a:gd name="connsiteX5" fmla="*/ 1512580 w 1700552"/>
                  <a:gd name="connsiteY5" fmla="*/ 214884 h 988003"/>
                  <a:gd name="connsiteX6" fmla="*/ 1511027 w 1700552"/>
                  <a:gd name="connsiteY6" fmla="*/ 220580 h 988003"/>
                  <a:gd name="connsiteX7" fmla="*/ 1513616 w 1700552"/>
                  <a:gd name="connsiteY7" fmla="*/ 221616 h 988003"/>
                  <a:gd name="connsiteX8" fmla="*/ 1512580 w 1700552"/>
                  <a:gd name="connsiteY8" fmla="*/ 229383 h 988003"/>
                  <a:gd name="connsiteX9" fmla="*/ 1516723 w 1700552"/>
                  <a:gd name="connsiteY9" fmla="*/ 231454 h 988003"/>
                  <a:gd name="connsiteX10" fmla="*/ 1514652 w 1700552"/>
                  <a:gd name="connsiteY10" fmla="*/ 242847 h 988003"/>
                  <a:gd name="connsiteX11" fmla="*/ 1516205 w 1700552"/>
                  <a:gd name="connsiteY11" fmla="*/ 243364 h 988003"/>
                  <a:gd name="connsiteX12" fmla="*/ 1520348 w 1700552"/>
                  <a:gd name="connsiteY12" fmla="*/ 241811 h 988003"/>
                  <a:gd name="connsiteX13" fmla="*/ 1522937 w 1700552"/>
                  <a:gd name="connsiteY13" fmla="*/ 247507 h 988003"/>
                  <a:gd name="connsiteX14" fmla="*/ 1522937 w 1700552"/>
                  <a:gd name="connsiteY14" fmla="*/ 250096 h 988003"/>
                  <a:gd name="connsiteX15" fmla="*/ 1535365 w 1700552"/>
                  <a:gd name="connsiteY15" fmla="*/ 253203 h 988003"/>
                  <a:gd name="connsiteX16" fmla="*/ 1540025 w 1700552"/>
                  <a:gd name="connsiteY16" fmla="*/ 253203 h 988003"/>
                  <a:gd name="connsiteX17" fmla="*/ 1539507 w 1700552"/>
                  <a:gd name="connsiteY17" fmla="*/ 262006 h 988003"/>
                  <a:gd name="connsiteX18" fmla="*/ 1550382 w 1700552"/>
                  <a:gd name="connsiteY18" fmla="*/ 259935 h 988003"/>
                  <a:gd name="connsiteX19" fmla="*/ 1551936 w 1700552"/>
                  <a:gd name="connsiteY19" fmla="*/ 257864 h 988003"/>
                  <a:gd name="connsiteX20" fmla="*/ 1554525 w 1700552"/>
                  <a:gd name="connsiteY20" fmla="*/ 258899 h 988003"/>
                  <a:gd name="connsiteX21" fmla="*/ 1556078 w 1700552"/>
                  <a:gd name="connsiteY21" fmla="*/ 263042 h 988003"/>
                  <a:gd name="connsiteX22" fmla="*/ 1552453 w 1700552"/>
                  <a:gd name="connsiteY22" fmla="*/ 267185 h 988003"/>
                  <a:gd name="connsiteX23" fmla="*/ 1550382 w 1700552"/>
                  <a:gd name="connsiteY23" fmla="*/ 279613 h 988003"/>
                  <a:gd name="connsiteX24" fmla="*/ 1549864 w 1700552"/>
                  <a:gd name="connsiteY24" fmla="*/ 281166 h 988003"/>
                  <a:gd name="connsiteX25" fmla="*/ 1544168 w 1700552"/>
                  <a:gd name="connsiteY25" fmla="*/ 289969 h 988003"/>
                  <a:gd name="connsiteX26" fmla="*/ 1541579 w 1700552"/>
                  <a:gd name="connsiteY26" fmla="*/ 292040 h 988003"/>
                  <a:gd name="connsiteX27" fmla="*/ 1542615 w 1700552"/>
                  <a:gd name="connsiteY27" fmla="*/ 295147 h 988003"/>
                  <a:gd name="connsiteX28" fmla="*/ 1545204 w 1700552"/>
                  <a:gd name="connsiteY28" fmla="*/ 311200 h 988003"/>
                  <a:gd name="connsiteX29" fmla="*/ 1543650 w 1700552"/>
                  <a:gd name="connsiteY29" fmla="*/ 317932 h 988003"/>
                  <a:gd name="connsiteX30" fmla="*/ 1546757 w 1700552"/>
                  <a:gd name="connsiteY30" fmla="*/ 317414 h 988003"/>
                  <a:gd name="connsiteX31" fmla="*/ 1547793 w 1700552"/>
                  <a:gd name="connsiteY31" fmla="*/ 318450 h 988003"/>
                  <a:gd name="connsiteX32" fmla="*/ 1552971 w 1700552"/>
                  <a:gd name="connsiteY32" fmla="*/ 319485 h 988003"/>
                  <a:gd name="connsiteX33" fmla="*/ 1558667 w 1700552"/>
                  <a:gd name="connsiteY33" fmla="*/ 313271 h 988003"/>
                  <a:gd name="connsiteX34" fmla="*/ 1561774 w 1700552"/>
                  <a:gd name="connsiteY34" fmla="*/ 309647 h 988003"/>
                  <a:gd name="connsiteX35" fmla="*/ 1561774 w 1700552"/>
                  <a:gd name="connsiteY35" fmla="*/ 308093 h 988003"/>
                  <a:gd name="connsiteX36" fmla="*/ 1565917 w 1700552"/>
                  <a:gd name="connsiteY36" fmla="*/ 304986 h 988003"/>
                  <a:gd name="connsiteX37" fmla="*/ 1567470 w 1700552"/>
                  <a:gd name="connsiteY37" fmla="*/ 301879 h 988003"/>
                  <a:gd name="connsiteX38" fmla="*/ 1572131 w 1700552"/>
                  <a:gd name="connsiteY38" fmla="*/ 301879 h 988003"/>
                  <a:gd name="connsiteX39" fmla="*/ 1574202 w 1700552"/>
                  <a:gd name="connsiteY39" fmla="*/ 302915 h 988003"/>
                  <a:gd name="connsiteX40" fmla="*/ 1580934 w 1700552"/>
                  <a:gd name="connsiteY40" fmla="*/ 303950 h 988003"/>
                  <a:gd name="connsiteX41" fmla="*/ 1588701 w 1700552"/>
                  <a:gd name="connsiteY41" fmla="*/ 302915 h 988003"/>
                  <a:gd name="connsiteX42" fmla="*/ 1593362 w 1700552"/>
                  <a:gd name="connsiteY42" fmla="*/ 303950 h 988003"/>
                  <a:gd name="connsiteX43" fmla="*/ 1594398 w 1700552"/>
                  <a:gd name="connsiteY43" fmla="*/ 302915 h 988003"/>
                  <a:gd name="connsiteX44" fmla="*/ 1597504 w 1700552"/>
                  <a:gd name="connsiteY44" fmla="*/ 302915 h 988003"/>
                  <a:gd name="connsiteX45" fmla="*/ 1599576 w 1700552"/>
                  <a:gd name="connsiteY45" fmla="*/ 304986 h 988003"/>
                  <a:gd name="connsiteX46" fmla="*/ 1598022 w 1700552"/>
                  <a:gd name="connsiteY46" fmla="*/ 310682 h 988003"/>
                  <a:gd name="connsiteX47" fmla="*/ 1595951 w 1700552"/>
                  <a:gd name="connsiteY47" fmla="*/ 312236 h 988003"/>
                  <a:gd name="connsiteX48" fmla="*/ 1595433 w 1700552"/>
                  <a:gd name="connsiteY48" fmla="*/ 317932 h 988003"/>
                  <a:gd name="connsiteX49" fmla="*/ 1594398 w 1700552"/>
                  <a:gd name="connsiteY49" fmla="*/ 320521 h 988003"/>
                  <a:gd name="connsiteX50" fmla="*/ 1593362 w 1700552"/>
                  <a:gd name="connsiteY50" fmla="*/ 327771 h 988003"/>
                  <a:gd name="connsiteX51" fmla="*/ 1594398 w 1700552"/>
                  <a:gd name="connsiteY51" fmla="*/ 329842 h 988003"/>
                  <a:gd name="connsiteX52" fmla="*/ 1598540 w 1700552"/>
                  <a:gd name="connsiteY52" fmla="*/ 332949 h 988003"/>
                  <a:gd name="connsiteX53" fmla="*/ 1602683 w 1700552"/>
                  <a:gd name="connsiteY53" fmla="*/ 339163 h 988003"/>
                  <a:gd name="connsiteX54" fmla="*/ 1601129 w 1700552"/>
                  <a:gd name="connsiteY54" fmla="*/ 343306 h 988003"/>
                  <a:gd name="connsiteX55" fmla="*/ 1602165 w 1700552"/>
                  <a:gd name="connsiteY55" fmla="*/ 346412 h 988003"/>
                  <a:gd name="connsiteX56" fmla="*/ 1605790 w 1700552"/>
                  <a:gd name="connsiteY56" fmla="*/ 351591 h 988003"/>
                  <a:gd name="connsiteX57" fmla="*/ 1602165 w 1700552"/>
                  <a:gd name="connsiteY57" fmla="*/ 355216 h 988003"/>
                  <a:gd name="connsiteX58" fmla="*/ 1601647 w 1700552"/>
                  <a:gd name="connsiteY58" fmla="*/ 357805 h 988003"/>
                  <a:gd name="connsiteX59" fmla="*/ 1596469 w 1700552"/>
                  <a:gd name="connsiteY59" fmla="*/ 359876 h 988003"/>
                  <a:gd name="connsiteX60" fmla="*/ 1591808 w 1700552"/>
                  <a:gd name="connsiteY60" fmla="*/ 366090 h 988003"/>
                  <a:gd name="connsiteX61" fmla="*/ 1592844 w 1700552"/>
                  <a:gd name="connsiteY61" fmla="*/ 367643 h 988003"/>
                  <a:gd name="connsiteX62" fmla="*/ 1598022 w 1700552"/>
                  <a:gd name="connsiteY62" fmla="*/ 368679 h 988003"/>
                  <a:gd name="connsiteX63" fmla="*/ 1598540 w 1700552"/>
                  <a:gd name="connsiteY63" fmla="*/ 371786 h 988003"/>
                  <a:gd name="connsiteX64" fmla="*/ 1597504 w 1700552"/>
                  <a:gd name="connsiteY64" fmla="*/ 374893 h 988003"/>
                  <a:gd name="connsiteX65" fmla="*/ 1600094 w 1700552"/>
                  <a:gd name="connsiteY65" fmla="*/ 375929 h 988003"/>
                  <a:gd name="connsiteX66" fmla="*/ 1602683 w 1700552"/>
                  <a:gd name="connsiteY66" fmla="*/ 373340 h 988003"/>
                  <a:gd name="connsiteX67" fmla="*/ 1604754 w 1700552"/>
                  <a:gd name="connsiteY67" fmla="*/ 374375 h 988003"/>
                  <a:gd name="connsiteX68" fmla="*/ 1604236 w 1700552"/>
                  <a:gd name="connsiteY68" fmla="*/ 378518 h 988003"/>
                  <a:gd name="connsiteX69" fmla="*/ 1607861 w 1700552"/>
                  <a:gd name="connsiteY69" fmla="*/ 380589 h 988003"/>
                  <a:gd name="connsiteX70" fmla="*/ 1609932 w 1700552"/>
                  <a:gd name="connsiteY70" fmla="*/ 384732 h 988003"/>
                  <a:gd name="connsiteX71" fmla="*/ 1609415 w 1700552"/>
                  <a:gd name="connsiteY71" fmla="*/ 387321 h 988003"/>
                  <a:gd name="connsiteX72" fmla="*/ 1611486 w 1700552"/>
                  <a:gd name="connsiteY72" fmla="*/ 390428 h 988003"/>
                  <a:gd name="connsiteX73" fmla="*/ 1610968 w 1700552"/>
                  <a:gd name="connsiteY73" fmla="*/ 393535 h 988003"/>
                  <a:gd name="connsiteX74" fmla="*/ 1612522 w 1700552"/>
                  <a:gd name="connsiteY74" fmla="*/ 395606 h 988003"/>
                  <a:gd name="connsiteX75" fmla="*/ 1615111 w 1700552"/>
                  <a:gd name="connsiteY75" fmla="*/ 392499 h 988003"/>
                  <a:gd name="connsiteX76" fmla="*/ 1618218 w 1700552"/>
                  <a:gd name="connsiteY76" fmla="*/ 394571 h 988003"/>
                  <a:gd name="connsiteX77" fmla="*/ 1618218 w 1700552"/>
                  <a:gd name="connsiteY77" fmla="*/ 397160 h 988003"/>
                  <a:gd name="connsiteX78" fmla="*/ 1620289 w 1700552"/>
                  <a:gd name="connsiteY78" fmla="*/ 399749 h 988003"/>
                  <a:gd name="connsiteX79" fmla="*/ 1623396 w 1700552"/>
                  <a:gd name="connsiteY79" fmla="*/ 401820 h 988003"/>
                  <a:gd name="connsiteX80" fmla="*/ 1625985 w 1700552"/>
                  <a:gd name="connsiteY80" fmla="*/ 401820 h 988003"/>
                  <a:gd name="connsiteX81" fmla="*/ 1628574 w 1700552"/>
                  <a:gd name="connsiteY81" fmla="*/ 400785 h 988003"/>
                  <a:gd name="connsiteX82" fmla="*/ 1629610 w 1700552"/>
                  <a:gd name="connsiteY82" fmla="*/ 398713 h 988003"/>
                  <a:gd name="connsiteX83" fmla="*/ 1631681 w 1700552"/>
                  <a:gd name="connsiteY83" fmla="*/ 397678 h 988003"/>
                  <a:gd name="connsiteX84" fmla="*/ 1634788 w 1700552"/>
                  <a:gd name="connsiteY84" fmla="*/ 398713 h 988003"/>
                  <a:gd name="connsiteX85" fmla="*/ 1636860 w 1700552"/>
                  <a:gd name="connsiteY85" fmla="*/ 404927 h 988003"/>
                  <a:gd name="connsiteX86" fmla="*/ 1644109 w 1700552"/>
                  <a:gd name="connsiteY86" fmla="*/ 410623 h 988003"/>
                  <a:gd name="connsiteX87" fmla="*/ 1646181 w 1700552"/>
                  <a:gd name="connsiteY87" fmla="*/ 412177 h 988003"/>
                  <a:gd name="connsiteX88" fmla="*/ 1647216 w 1700552"/>
                  <a:gd name="connsiteY88" fmla="*/ 416320 h 988003"/>
                  <a:gd name="connsiteX89" fmla="*/ 1645663 w 1700552"/>
                  <a:gd name="connsiteY89" fmla="*/ 420980 h 988003"/>
                  <a:gd name="connsiteX90" fmla="*/ 1640484 w 1700552"/>
                  <a:gd name="connsiteY90" fmla="*/ 422016 h 988003"/>
                  <a:gd name="connsiteX91" fmla="*/ 1638931 w 1700552"/>
                  <a:gd name="connsiteY91" fmla="*/ 427712 h 988003"/>
                  <a:gd name="connsiteX92" fmla="*/ 1636342 w 1700552"/>
                  <a:gd name="connsiteY92" fmla="*/ 429783 h 988003"/>
                  <a:gd name="connsiteX93" fmla="*/ 1637895 w 1700552"/>
                  <a:gd name="connsiteY93" fmla="*/ 433408 h 988003"/>
                  <a:gd name="connsiteX94" fmla="*/ 1634788 w 1700552"/>
                  <a:gd name="connsiteY94" fmla="*/ 435997 h 988003"/>
                  <a:gd name="connsiteX95" fmla="*/ 1634788 w 1700552"/>
                  <a:gd name="connsiteY95" fmla="*/ 440657 h 988003"/>
                  <a:gd name="connsiteX96" fmla="*/ 1636860 w 1700552"/>
                  <a:gd name="connsiteY96" fmla="*/ 446354 h 988003"/>
                  <a:gd name="connsiteX97" fmla="*/ 1634270 w 1700552"/>
                  <a:gd name="connsiteY97" fmla="*/ 453085 h 988003"/>
                  <a:gd name="connsiteX98" fmla="*/ 1633752 w 1700552"/>
                  <a:gd name="connsiteY98" fmla="*/ 459817 h 988003"/>
                  <a:gd name="connsiteX99" fmla="*/ 1632199 w 1700552"/>
                  <a:gd name="connsiteY99" fmla="*/ 462406 h 988003"/>
                  <a:gd name="connsiteX100" fmla="*/ 1624949 w 1700552"/>
                  <a:gd name="connsiteY100" fmla="*/ 467585 h 988003"/>
                  <a:gd name="connsiteX101" fmla="*/ 1624949 w 1700552"/>
                  <a:gd name="connsiteY101" fmla="*/ 470174 h 988003"/>
                  <a:gd name="connsiteX102" fmla="*/ 1625985 w 1700552"/>
                  <a:gd name="connsiteY102" fmla="*/ 474316 h 988003"/>
                  <a:gd name="connsiteX103" fmla="*/ 1624431 w 1700552"/>
                  <a:gd name="connsiteY103" fmla="*/ 484673 h 988003"/>
                  <a:gd name="connsiteX104" fmla="*/ 1622878 w 1700552"/>
                  <a:gd name="connsiteY104" fmla="*/ 485709 h 988003"/>
                  <a:gd name="connsiteX105" fmla="*/ 1617182 w 1700552"/>
                  <a:gd name="connsiteY105" fmla="*/ 484155 h 988003"/>
                  <a:gd name="connsiteX106" fmla="*/ 1615628 w 1700552"/>
                  <a:gd name="connsiteY106" fmla="*/ 484673 h 988003"/>
                  <a:gd name="connsiteX107" fmla="*/ 1610968 w 1700552"/>
                  <a:gd name="connsiteY107" fmla="*/ 489851 h 988003"/>
                  <a:gd name="connsiteX108" fmla="*/ 1610450 w 1700552"/>
                  <a:gd name="connsiteY108" fmla="*/ 493471 h 988003"/>
                  <a:gd name="connsiteX109" fmla="*/ 1612004 w 1700552"/>
                  <a:gd name="connsiteY109" fmla="*/ 498649 h 988003"/>
                  <a:gd name="connsiteX110" fmla="*/ 1615628 w 1700552"/>
                  <a:gd name="connsiteY110" fmla="*/ 501756 h 988003"/>
                  <a:gd name="connsiteX111" fmla="*/ 1616664 w 1700552"/>
                  <a:gd name="connsiteY111" fmla="*/ 505899 h 988003"/>
                  <a:gd name="connsiteX112" fmla="*/ 1613040 w 1700552"/>
                  <a:gd name="connsiteY112" fmla="*/ 508488 h 988003"/>
                  <a:gd name="connsiteX113" fmla="*/ 1607861 w 1700552"/>
                  <a:gd name="connsiteY113" fmla="*/ 509524 h 988003"/>
                  <a:gd name="connsiteX114" fmla="*/ 1604236 w 1700552"/>
                  <a:gd name="connsiteY114" fmla="*/ 511595 h 988003"/>
                  <a:gd name="connsiteX115" fmla="*/ 1603719 w 1700552"/>
                  <a:gd name="connsiteY115" fmla="*/ 513149 h 988003"/>
                  <a:gd name="connsiteX116" fmla="*/ 1609415 w 1700552"/>
                  <a:gd name="connsiteY116" fmla="*/ 514702 h 988003"/>
                  <a:gd name="connsiteX117" fmla="*/ 1612004 w 1700552"/>
                  <a:gd name="connsiteY117" fmla="*/ 517291 h 988003"/>
                  <a:gd name="connsiteX118" fmla="*/ 1614075 w 1700552"/>
                  <a:gd name="connsiteY118" fmla="*/ 520398 h 988003"/>
                  <a:gd name="connsiteX119" fmla="*/ 1612004 w 1700552"/>
                  <a:gd name="connsiteY119" fmla="*/ 523505 h 988003"/>
                  <a:gd name="connsiteX120" fmla="*/ 1606307 w 1700552"/>
                  <a:gd name="connsiteY120" fmla="*/ 525059 h 988003"/>
                  <a:gd name="connsiteX121" fmla="*/ 1603719 w 1700552"/>
                  <a:gd name="connsiteY121" fmla="*/ 527648 h 988003"/>
                  <a:gd name="connsiteX122" fmla="*/ 1604754 w 1700552"/>
                  <a:gd name="connsiteY122" fmla="*/ 529719 h 988003"/>
                  <a:gd name="connsiteX123" fmla="*/ 1610450 w 1700552"/>
                  <a:gd name="connsiteY123" fmla="*/ 531272 h 988003"/>
                  <a:gd name="connsiteX124" fmla="*/ 1610968 w 1700552"/>
                  <a:gd name="connsiteY124" fmla="*/ 534380 h 988003"/>
                  <a:gd name="connsiteX125" fmla="*/ 1605272 w 1700552"/>
                  <a:gd name="connsiteY125" fmla="*/ 539040 h 988003"/>
                  <a:gd name="connsiteX126" fmla="*/ 1605272 w 1700552"/>
                  <a:gd name="connsiteY126" fmla="*/ 541111 h 988003"/>
                  <a:gd name="connsiteX127" fmla="*/ 1609932 w 1700552"/>
                  <a:gd name="connsiteY127" fmla="*/ 544218 h 988003"/>
                  <a:gd name="connsiteX128" fmla="*/ 1611486 w 1700552"/>
                  <a:gd name="connsiteY128" fmla="*/ 547843 h 988003"/>
                  <a:gd name="connsiteX129" fmla="*/ 1612522 w 1700552"/>
                  <a:gd name="connsiteY129" fmla="*/ 550950 h 988003"/>
                  <a:gd name="connsiteX130" fmla="*/ 1611486 w 1700552"/>
                  <a:gd name="connsiteY130" fmla="*/ 559235 h 988003"/>
                  <a:gd name="connsiteX131" fmla="*/ 1613040 w 1700552"/>
                  <a:gd name="connsiteY131" fmla="*/ 565449 h 988003"/>
                  <a:gd name="connsiteX132" fmla="*/ 1616146 w 1700552"/>
                  <a:gd name="connsiteY132" fmla="*/ 571663 h 988003"/>
                  <a:gd name="connsiteX133" fmla="*/ 1616664 w 1700552"/>
                  <a:gd name="connsiteY133" fmla="*/ 576324 h 988003"/>
                  <a:gd name="connsiteX134" fmla="*/ 1624949 w 1700552"/>
                  <a:gd name="connsiteY134" fmla="*/ 582020 h 988003"/>
                  <a:gd name="connsiteX135" fmla="*/ 1629092 w 1700552"/>
                  <a:gd name="connsiteY135" fmla="*/ 587198 h 988003"/>
                  <a:gd name="connsiteX136" fmla="*/ 1631681 w 1700552"/>
                  <a:gd name="connsiteY136" fmla="*/ 594448 h 988003"/>
                  <a:gd name="connsiteX137" fmla="*/ 1631681 w 1700552"/>
                  <a:gd name="connsiteY137" fmla="*/ 597555 h 988003"/>
                  <a:gd name="connsiteX138" fmla="*/ 1628574 w 1700552"/>
                  <a:gd name="connsiteY138" fmla="*/ 617232 h 988003"/>
                  <a:gd name="connsiteX139" fmla="*/ 1628056 w 1700552"/>
                  <a:gd name="connsiteY139" fmla="*/ 621893 h 988003"/>
                  <a:gd name="connsiteX140" fmla="*/ 1629092 w 1700552"/>
                  <a:gd name="connsiteY140" fmla="*/ 624482 h 988003"/>
                  <a:gd name="connsiteX141" fmla="*/ 1630646 w 1700552"/>
                  <a:gd name="connsiteY141" fmla="*/ 626553 h 988003"/>
                  <a:gd name="connsiteX142" fmla="*/ 1636860 w 1700552"/>
                  <a:gd name="connsiteY142" fmla="*/ 629142 h 988003"/>
                  <a:gd name="connsiteX143" fmla="*/ 1644627 w 1700552"/>
                  <a:gd name="connsiteY143" fmla="*/ 630178 h 988003"/>
                  <a:gd name="connsiteX144" fmla="*/ 1649805 w 1700552"/>
                  <a:gd name="connsiteY144" fmla="*/ 629660 h 988003"/>
                  <a:gd name="connsiteX145" fmla="*/ 1654984 w 1700552"/>
                  <a:gd name="connsiteY145" fmla="*/ 630178 h 988003"/>
                  <a:gd name="connsiteX146" fmla="*/ 1659126 w 1700552"/>
                  <a:gd name="connsiteY146" fmla="*/ 632767 h 988003"/>
                  <a:gd name="connsiteX147" fmla="*/ 1661715 w 1700552"/>
                  <a:gd name="connsiteY147" fmla="*/ 636392 h 988003"/>
                  <a:gd name="connsiteX148" fmla="*/ 1662751 w 1700552"/>
                  <a:gd name="connsiteY148" fmla="*/ 639499 h 988003"/>
                  <a:gd name="connsiteX149" fmla="*/ 1664305 w 1700552"/>
                  <a:gd name="connsiteY149" fmla="*/ 647784 h 988003"/>
                  <a:gd name="connsiteX150" fmla="*/ 1666376 w 1700552"/>
                  <a:gd name="connsiteY150" fmla="*/ 654516 h 988003"/>
                  <a:gd name="connsiteX151" fmla="*/ 1672590 w 1700552"/>
                  <a:gd name="connsiteY151" fmla="*/ 663837 h 988003"/>
                  <a:gd name="connsiteX152" fmla="*/ 1685018 w 1700552"/>
                  <a:gd name="connsiteY152" fmla="*/ 685068 h 988003"/>
                  <a:gd name="connsiteX153" fmla="*/ 1700552 w 1700552"/>
                  <a:gd name="connsiteY153" fmla="*/ 712513 h 988003"/>
                  <a:gd name="connsiteX154" fmla="*/ 1695892 w 1700552"/>
                  <a:gd name="connsiteY154" fmla="*/ 714584 h 988003"/>
                  <a:gd name="connsiteX155" fmla="*/ 1688643 w 1700552"/>
                  <a:gd name="connsiteY155" fmla="*/ 716138 h 988003"/>
                  <a:gd name="connsiteX156" fmla="*/ 1686053 w 1700552"/>
                  <a:gd name="connsiteY156" fmla="*/ 717691 h 988003"/>
                  <a:gd name="connsiteX157" fmla="*/ 1678804 w 1700552"/>
                  <a:gd name="connsiteY157" fmla="*/ 719245 h 988003"/>
                  <a:gd name="connsiteX158" fmla="*/ 1675697 w 1700552"/>
                  <a:gd name="connsiteY158" fmla="*/ 722869 h 988003"/>
                  <a:gd name="connsiteX159" fmla="*/ 1676732 w 1700552"/>
                  <a:gd name="connsiteY159" fmla="*/ 724941 h 988003"/>
                  <a:gd name="connsiteX160" fmla="*/ 1672072 w 1700552"/>
                  <a:gd name="connsiteY160" fmla="*/ 727012 h 988003"/>
                  <a:gd name="connsiteX161" fmla="*/ 1671036 w 1700552"/>
                  <a:gd name="connsiteY161" fmla="*/ 732190 h 988003"/>
                  <a:gd name="connsiteX162" fmla="*/ 1668447 w 1700552"/>
                  <a:gd name="connsiteY162" fmla="*/ 731673 h 988003"/>
                  <a:gd name="connsiteX163" fmla="*/ 1665858 w 1700552"/>
                  <a:gd name="connsiteY163" fmla="*/ 733744 h 988003"/>
                  <a:gd name="connsiteX164" fmla="*/ 1665340 w 1700552"/>
                  <a:gd name="connsiteY164" fmla="*/ 735815 h 988003"/>
                  <a:gd name="connsiteX165" fmla="*/ 1663269 w 1700552"/>
                  <a:gd name="connsiteY165" fmla="*/ 736328 h 988003"/>
                  <a:gd name="connsiteX166" fmla="*/ 1656537 w 1700552"/>
                  <a:gd name="connsiteY166" fmla="*/ 739953 h 988003"/>
                  <a:gd name="connsiteX167" fmla="*/ 1654984 w 1700552"/>
                  <a:gd name="connsiteY167" fmla="*/ 739953 h 988003"/>
                  <a:gd name="connsiteX168" fmla="*/ 1644109 w 1700552"/>
                  <a:gd name="connsiteY168" fmla="*/ 745131 h 988003"/>
                  <a:gd name="connsiteX169" fmla="*/ 1639966 w 1700552"/>
                  <a:gd name="connsiteY169" fmla="*/ 746684 h 988003"/>
                  <a:gd name="connsiteX170" fmla="*/ 1639449 w 1700552"/>
                  <a:gd name="connsiteY170" fmla="*/ 749274 h 988003"/>
                  <a:gd name="connsiteX171" fmla="*/ 1632199 w 1700552"/>
                  <a:gd name="connsiteY171" fmla="*/ 752898 h 988003"/>
                  <a:gd name="connsiteX172" fmla="*/ 1627539 w 1700552"/>
                  <a:gd name="connsiteY172" fmla="*/ 752898 h 988003"/>
                  <a:gd name="connsiteX173" fmla="*/ 1622360 w 1700552"/>
                  <a:gd name="connsiteY173" fmla="*/ 754970 h 988003"/>
                  <a:gd name="connsiteX174" fmla="*/ 1619253 w 1700552"/>
                  <a:gd name="connsiteY174" fmla="*/ 763773 h 988003"/>
                  <a:gd name="connsiteX175" fmla="*/ 1617182 w 1700552"/>
                  <a:gd name="connsiteY175" fmla="*/ 766880 h 988003"/>
                  <a:gd name="connsiteX176" fmla="*/ 1612522 w 1700552"/>
                  <a:gd name="connsiteY176" fmla="*/ 767398 h 988003"/>
                  <a:gd name="connsiteX177" fmla="*/ 1605272 w 1700552"/>
                  <a:gd name="connsiteY177" fmla="*/ 771023 h 988003"/>
                  <a:gd name="connsiteX178" fmla="*/ 1605272 w 1700552"/>
                  <a:gd name="connsiteY178" fmla="*/ 772576 h 988003"/>
                  <a:gd name="connsiteX179" fmla="*/ 1603719 w 1700552"/>
                  <a:gd name="connsiteY179" fmla="*/ 777236 h 988003"/>
                  <a:gd name="connsiteX180" fmla="*/ 1597504 w 1700552"/>
                  <a:gd name="connsiteY180" fmla="*/ 783450 h 988003"/>
                  <a:gd name="connsiteX181" fmla="*/ 1594915 w 1700552"/>
                  <a:gd name="connsiteY181" fmla="*/ 785522 h 988003"/>
                  <a:gd name="connsiteX182" fmla="*/ 1590773 w 1700552"/>
                  <a:gd name="connsiteY182" fmla="*/ 793289 h 988003"/>
                  <a:gd name="connsiteX183" fmla="*/ 1585594 w 1700552"/>
                  <a:gd name="connsiteY183" fmla="*/ 799503 h 988003"/>
                  <a:gd name="connsiteX184" fmla="*/ 1583005 w 1700552"/>
                  <a:gd name="connsiteY184" fmla="*/ 806753 h 988003"/>
                  <a:gd name="connsiteX185" fmla="*/ 1583005 w 1700552"/>
                  <a:gd name="connsiteY185" fmla="*/ 814520 h 988003"/>
                  <a:gd name="connsiteX186" fmla="*/ 1584559 w 1700552"/>
                  <a:gd name="connsiteY186" fmla="*/ 818663 h 988003"/>
                  <a:gd name="connsiteX187" fmla="*/ 1585077 w 1700552"/>
                  <a:gd name="connsiteY187" fmla="*/ 824359 h 988003"/>
                  <a:gd name="connsiteX188" fmla="*/ 1586630 w 1700552"/>
                  <a:gd name="connsiteY188" fmla="*/ 829019 h 988003"/>
                  <a:gd name="connsiteX189" fmla="*/ 1585077 w 1700552"/>
                  <a:gd name="connsiteY189" fmla="*/ 836269 h 988003"/>
                  <a:gd name="connsiteX190" fmla="*/ 1585077 w 1700552"/>
                  <a:gd name="connsiteY190" fmla="*/ 838858 h 988003"/>
                  <a:gd name="connsiteX191" fmla="*/ 1583523 w 1700552"/>
                  <a:gd name="connsiteY191" fmla="*/ 841447 h 988003"/>
                  <a:gd name="connsiteX192" fmla="*/ 1576791 w 1700552"/>
                  <a:gd name="connsiteY192" fmla="*/ 844037 h 988003"/>
                  <a:gd name="connsiteX193" fmla="*/ 1574720 w 1700552"/>
                  <a:gd name="connsiteY193" fmla="*/ 843519 h 988003"/>
                  <a:gd name="connsiteX194" fmla="*/ 1572648 w 1700552"/>
                  <a:gd name="connsiteY194" fmla="*/ 847661 h 988003"/>
                  <a:gd name="connsiteX195" fmla="*/ 1569542 w 1700552"/>
                  <a:gd name="connsiteY195" fmla="*/ 847661 h 988003"/>
                  <a:gd name="connsiteX196" fmla="*/ 1569024 w 1700552"/>
                  <a:gd name="connsiteY196" fmla="*/ 850768 h 988003"/>
                  <a:gd name="connsiteX197" fmla="*/ 1563328 w 1700552"/>
                  <a:gd name="connsiteY197" fmla="*/ 853357 h 988003"/>
                  <a:gd name="connsiteX198" fmla="*/ 1562810 w 1700552"/>
                  <a:gd name="connsiteY198" fmla="*/ 858018 h 988003"/>
                  <a:gd name="connsiteX199" fmla="*/ 1561257 w 1700552"/>
                  <a:gd name="connsiteY199" fmla="*/ 860089 h 988003"/>
                  <a:gd name="connsiteX200" fmla="*/ 1555560 w 1700552"/>
                  <a:gd name="connsiteY200" fmla="*/ 861643 h 988003"/>
                  <a:gd name="connsiteX201" fmla="*/ 1551418 w 1700552"/>
                  <a:gd name="connsiteY201" fmla="*/ 864750 h 988003"/>
                  <a:gd name="connsiteX202" fmla="*/ 1549864 w 1700552"/>
                  <a:gd name="connsiteY202" fmla="*/ 863714 h 988003"/>
                  <a:gd name="connsiteX203" fmla="*/ 1540025 w 1700552"/>
                  <a:gd name="connsiteY203" fmla="*/ 861125 h 988003"/>
                  <a:gd name="connsiteX204" fmla="*/ 1533811 w 1700552"/>
                  <a:gd name="connsiteY204" fmla="*/ 858018 h 988003"/>
                  <a:gd name="connsiteX205" fmla="*/ 1529151 w 1700552"/>
                  <a:gd name="connsiteY205" fmla="*/ 855429 h 988003"/>
                  <a:gd name="connsiteX206" fmla="*/ 1520348 w 1700552"/>
                  <a:gd name="connsiteY206" fmla="*/ 846626 h 988003"/>
                  <a:gd name="connsiteX207" fmla="*/ 1512063 w 1700552"/>
                  <a:gd name="connsiteY207" fmla="*/ 839376 h 988003"/>
                  <a:gd name="connsiteX208" fmla="*/ 1507920 w 1700552"/>
                  <a:gd name="connsiteY208" fmla="*/ 835751 h 988003"/>
                  <a:gd name="connsiteX209" fmla="*/ 1504295 w 1700552"/>
                  <a:gd name="connsiteY209" fmla="*/ 834198 h 988003"/>
                  <a:gd name="connsiteX210" fmla="*/ 1495492 w 1700552"/>
                  <a:gd name="connsiteY210" fmla="*/ 832126 h 988003"/>
                  <a:gd name="connsiteX211" fmla="*/ 1489796 w 1700552"/>
                  <a:gd name="connsiteY211" fmla="*/ 829019 h 988003"/>
                  <a:gd name="connsiteX212" fmla="*/ 1470636 w 1700552"/>
                  <a:gd name="connsiteY212" fmla="*/ 817627 h 988003"/>
                  <a:gd name="connsiteX213" fmla="*/ 1464422 w 1700552"/>
                  <a:gd name="connsiteY213" fmla="*/ 813485 h 988003"/>
                  <a:gd name="connsiteX214" fmla="*/ 1458726 w 1700552"/>
                  <a:gd name="connsiteY214" fmla="*/ 808306 h 988003"/>
                  <a:gd name="connsiteX215" fmla="*/ 1456137 w 1700552"/>
                  <a:gd name="connsiteY215" fmla="*/ 803128 h 988003"/>
                  <a:gd name="connsiteX216" fmla="*/ 1451994 w 1700552"/>
                  <a:gd name="connsiteY216" fmla="*/ 797432 h 988003"/>
                  <a:gd name="connsiteX217" fmla="*/ 1448370 w 1700552"/>
                  <a:gd name="connsiteY217" fmla="*/ 793812 h 988003"/>
                  <a:gd name="connsiteX218" fmla="*/ 1444227 w 1700552"/>
                  <a:gd name="connsiteY218" fmla="*/ 785527 h 988003"/>
                  <a:gd name="connsiteX219" fmla="*/ 1438531 w 1700552"/>
                  <a:gd name="connsiteY219" fmla="*/ 777242 h 988003"/>
                  <a:gd name="connsiteX220" fmla="*/ 1432317 w 1700552"/>
                  <a:gd name="connsiteY220" fmla="*/ 771028 h 988003"/>
                  <a:gd name="connsiteX221" fmla="*/ 1427656 w 1700552"/>
                  <a:gd name="connsiteY221" fmla="*/ 761189 h 988003"/>
                  <a:gd name="connsiteX222" fmla="*/ 1425067 w 1700552"/>
                  <a:gd name="connsiteY222" fmla="*/ 757046 h 988003"/>
                  <a:gd name="connsiteX223" fmla="*/ 1420407 w 1700552"/>
                  <a:gd name="connsiteY223" fmla="*/ 752904 h 988003"/>
                  <a:gd name="connsiteX224" fmla="*/ 1416782 w 1700552"/>
                  <a:gd name="connsiteY224" fmla="*/ 750832 h 988003"/>
                  <a:gd name="connsiteX225" fmla="*/ 1409532 w 1700552"/>
                  <a:gd name="connsiteY225" fmla="*/ 742029 h 988003"/>
                  <a:gd name="connsiteX226" fmla="*/ 1405908 w 1700552"/>
                  <a:gd name="connsiteY226" fmla="*/ 745136 h 988003"/>
                  <a:gd name="connsiteX227" fmla="*/ 1400729 w 1700552"/>
                  <a:gd name="connsiteY227" fmla="*/ 744618 h 988003"/>
                  <a:gd name="connsiteX228" fmla="*/ 1397622 w 1700552"/>
                  <a:gd name="connsiteY228" fmla="*/ 743065 h 988003"/>
                  <a:gd name="connsiteX229" fmla="*/ 1395033 w 1700552"/>
                  <a:gd name="connsiteY229" fmla="*/ 739440 h 988003"/>
                  <a:gd name="connsiteX230" fmla="*/ 1393479 w 1700552"/>
                  <a:gd name="connsiteY230" fmla="*/ 739958 h 988003"/>
                  <a:gd name="connsiteX231" fmla="*/ 1385712 w 1700552"/>
                  <a:gd name="connsiteY231" fmla="*/ 743583 h 988003"/>
                  <a:gd name="connsiteX232" fmla="*/ 1382087 w 1700552"/>
                  <a:gd name="connsiteY232" fmla="*/ 747208 h 988003"/>
                  <a:gd name="connsiteX233" fmla="*/ 1372766 w 1700552"/>
                  <a:gd name="connsiteY233" fmla="*/ 754975 h 988003"/>
                  <a:gd name="connsiteX234" fmla="*/ 1367588 w 1700552"/>
                  <a:gd name="connsiteY234" fmla="*/ 758082 h 988003"/>
                  <a:gd name="connsiteX235" fmla="*/ 1356714 w 1700552"/>
                  <a:gd name="connsiteY235" fmla="*/ 760153 h 988003"/>
                  <a:gd name="connsiteX236" fmla="*/ 1348429 w 1700552"/>
                  <a:gd name="connsiteY236" fmla="*/ 761189 h 988003"/>
                  <a:gd name="connsiteX237" fmla="*/ 1342732 w 1700552"/>
                  <a:gd name="connsiteY237" fmla="*/ 762224 h 988003"/>
                  <a:gd name="connsiteX238" fmla="*/ 1335483 w 1700552"/>
                  <a:gd name="connsiteY238" fmla="*/ 763260 h 988003"/>
                  <a:gd name="connsiteX239" fmla="*/ 1333411 w 1700552"/>
                  <a:gd name="connsiteY239" fmla="*/ 762742 h 988003"/>
                  <a:gd name="connsiteX240" fmla="*/ 1327197 w 1700552"/>
                  <a:gd name="connsiteY240" fmla="*/ 764814 h 988003"/>
                  <a:gd name="connsiteX241" fmla="*/ 1326162 w 1700552"/>
                  <a:gd name="connsiteY241" fmla="*/ 762742 h 988003"/>
                  <a:gd name="connsiteX242" fmla="*/ 1319430 w 1700552"/>
                  <a:gd name="connsiteY242" fmla="*/ 763778 h 988003"/>
                  <a:gd name="connsiteX243" fmla="*/ 1315805 w 1700552"/>
                  <a:gd name="connsiteY243" fmla="*/ 766885 h 988003"/>
                  <a:gd name="connsiteX244" fmla="*/ 1313734 w 1700552"/>
                  <a:gd name="connsiteY244" fmla="*/ 767921 h 988003"/>
                  <a:gd name="connsiteX245" fmla="*/ 1313734 w 1700552"/>
                  <a:gd name="connsiteY245" fmla="*/ 769992 h 988003"/>
                  <a:gd name="connsiteX246" fmla="*/ 1309591 w 1700552"/>
                  <a:gd name="connsiteY246" fmla="*/ 769992 h 988003"/>
                  <a:gd name="connsiteX247" fmla="*/ 1306484 w 1700552"/>
                  <a:gd name="connsiteY247" fmla="*/ 768956 h 988003"/>
                  <a:gd name="connsiteX248" fmla="*/ 1303895 w 1700552"/>
                  <a:gd name="connsiteY248" fmla="*/ 769474 h 988003"/>
                  <a:gd name="connsiteX249" fmla="*/ 1320466 w 1700552"/>
                  <a:gd name="connsiteY249" fmla="*/ 841970 h 988003"/>
                  <a:gd name="connsiteX250" fmla="*/ 1316841 w 1700552"/>
                  <a:gd name="connsiteY250" fmla="*/ 849220 h 988003"/>
                  <a:gd name="connsiteX251" fmla="*/ 1311663 w 1700552"/>
                  <a:gd name="connsiteY251" fmla="*/ 858546 h 988003"/>
                  <a:gd name="connsiteX252" fmla="*/ 1307520 w 1700552"/>
                  <a:gd name="connsiteY252" fmla="*/ 858546 h 988003"/>
                  <a:gd name="connsiteX253" fmla="*/ 1309073 w 1700552"/>
                  <a:gd name="connsiteY253" fmla="*/ 870974 h 988003"/>
                  <a:gd name="connsiteX254" fmla="*/ 1309073 w 1700552"/>
                  <a:gd name="connsiteY254" fmla="*/ 874599 h 988003"/>
                  <a:gd name="connsiteX255" fmla="*/ 1304931 w 1700552"/>
                  <a:gd name="connsiteY255" fmla="*/ 893758 h 988003"/>
                  <a:gd name="connsiteX256" fmla="*/ 1304413 w 1700552"/>
                  <a:gd name="connsiteY256" fmla="*/ 906186 h 988003"/>
                  <a:gd name="connsiteX257" fmla="*/ 1299234 w 1700552"/>
                  <a:gd name="connsiteY257" fmla="*/ 906704 h 988003"/>
                  <a:gd name="connsiteX258" fmla="*/ 1299234 w 1700552"/>
                  <a:gd name="connsiteY258" fmla="*/ 909811 h 988003"/>
                  <a:gd name="connsiteX259" fmla="*/ 1292503 w 1700552"/>
                  <a:gd name="connsiteY259" fmla="*/ 911883 h 988003"/>
                  <a:gd name="connsiteX260" fmla="*/ 1290949 w 1700552"/>
                  <a:gd name="connsiteY260" fmla="*/ 908775 h 988003"/>
                  <a:gd name="connsiteX261" fmla="*/ 1287842 w 1700552"/>
                  <a:gd name="connsiteY261" fmla="*/ 909811 h 988003"/>
                  <a:gd name="connsiteX262" fmla="*/ 1287842 w 1700552"/>
                  <a:gd name="connsiteY262" fmla="*/ 911365 h 988003"/>
                  <a:gd name="connsiteX263" fmla="*/ 1282146 w 1700552"/>
                  <a:gd name="connsiteY263" fmla="*/ 912918 h 988003"/>
                  <a:gd name="connsiteX264" fmla="*/ 1282664 w 1700552"/>
                  <a:gd name="connsiteY264" fmla="*/ 915507 h 988003"/>
                  <a:gd name="connsiteX265" fmla="*/ 1278004 w 1700552"/>
                  <a:gd name="connsiteY265" fmla="*/ 914989 h 988003"/>
                  <a:gd name="connsiteX266" fmla="*/ 1277486 w 1700552"/>
                  <a:gd name="connsiteY266" fmla="*/ 917579 h 988003"/>
                  <a:gd name="connsiteX267" fmla="*/ 1280593 w 1700552"/>
                  <a:gd name="connsiteY267" fmla="*/ 918614 h 988003"/>
                  <a:gd name="connsiteX268" fmla="*/ 1279039 w 1700552"/>
                  <a:gd name="connsiteY268" fmla="*/ 924828 h 988003"/>
                  <a:gd name="connsiteX269" fmla="*/ 1281628 w 1700552"/>
                  <a:gd name="connsiteY269" fmla="*/ 925864 h 988003"/>
                  <a:gd name="connsiteX270" fmla="*/ 1282146 w 1700552"/>
                  <a:gd name="connsiteY270" fmla="*/ 928971 h 988003"/>
                  <a:gd name="connsiteX271" fmla="*/ 1281628 w 1700552"/>
                  <a:gd name="connsiteY271" fmla="*/ 934667 h 988003"/>
                  <a:gd name="connsiteX272" fmla="*/ 1278004 w 1700552"/>
                  <a:gd name="connsiteY272" fmla="*/ 934667 h 988003"/>
                  <a:gd name="connsiteX273" fmla="*/ 1278004 w 1700552"/>
                  <a:gd name="connsiteY273" fmla="*/ 936738 h 988003"/>
                  <a:gd name="connsiteX274" fmla="*/ 1280593 w 1700552"/>
                  <a:gd name="connsiteY274" fmla="*/ 936738 h 988003"/>
                  <a:gd name="connsiteX275" fmla="*/ 1280593 w 1700552"/>
                  <a:gd name="connsiteY275" fmla="*/ 941399 h 988003"/>
                  <a:gd name="connsiteX276" fmla="*/ 1281628 w 1700552"/>
                  <a:gd name="connsiteY276" fmla="*/ 942952 h 988003"/>
                  <a:gd name="connsiteX277" fmla="*/ 1281111 w 1700552"/>
                  <a:gd name="connsiteY277" fmla="*/ 948648 h 988003"/>
                  <a:gd name="connsiteX278" fmla="*/ 1279039 w 1700552"/>
                  <a:gd name="connsiteY278" fmla="*/ 949166 h 988003"/>
                  <a:gd name="connsiteX279" fmla="*/ 1278004 w 1700552"/>
                  <a:gd name="connsiteY279" fmla="*/ 957451 h 988003"/>
                  <a:gd name="connsiteX280" fmla="*/ 1277486 w 1700552"/>
                  <a:gd name="connsiteY280" fmla="*/ 960558 h 988003"/>
                  <a:gd name="connsiteX281" fmla="*/ 1275932 w 1700552"/>
                  <a:gd name="connsiteY281" fmla="*/ 961076 h 988003"/>
                  <a:gd name="connsiteX282" fmla="*/ 1276968 w 1700552"/>
                  <a:gd name="connsiteY282" fmla="*/ 970915 h 988003"/>
                  <a:gd name="connsiteX283" fmla="*/ 1273861 w 1700552"/>
                  <a:gd name="connsiteY283" fmla="*/ 969879 h 988003"/>
                  <a:gd name="connsiteX284" fmla="*/ 1265058 w 1700552"/>
                  <a:gd name="connsiteY284" fmla="*/ 961076 h 988003"/>
                  <a:gd name="connsiteX285" fmla="*/ 1256255 w 1700552"/>
                  <a:gd name="connsiteY285" fmla="*/ 953309 h 988003"/>
                  <a:gd name="connsiteX286" fmla="*/ 1250041 w 1700552"/>
                  <a:gd name="connsiteY286" fmla="*/ 950720 h 988003"/>
                  <a:gd name="connsiteX287" fmla="*/ 1245898 w 1700552"/>
                  <a:gd name="connsiteY287" fmla="*/ 950202 h 988003"/>
                  <a:gd name="connsiteX288" fmla="*/ 1239684 w 1700552"/>
                  <a:gd name="connsiteY288" fmla="*/ 953309 h 988003"/>
                  <a:gd name="connsiteX289" fmla="*/ 1222596 w 1700552"/>
                  <a:gd name="connsiteY289" fmla="*/ 966255 h 988003"/>
                  <a:gd name="connsiteX290" fmla="*/ 1210168 w 1700552"/>
                  <a:gd name="connsiteY290" fmla="*/ 975058 h 988003"/>
                  <a:gd name="connsiteX291" fmla="*/ 1202918 w 1700552"/>
                  <a:gd name="connsiteY291" fmla="*/ 979718 h 988003"/>
                  <a:gd name="connsiteX292" fmla="*/ 1196704 w 1700552"/>
                  <a:gd name="connsiteY292" fmla="*/ 981789 h 988003"/>
                  <a:gd name="connsiteX293" fmla="*/ 1179098 w 1700552"/>
                  <a:gd name="connsiteY293" fmla="*/ 985932 h 988003"/>
                  <a:gd name="connsiteX294" fmla="*/ 1173402 w 1700552"/>
                  <a:gd name="connsiteY294" fmla="*/ 987486 h 988003"/>
                  <a:gd name="connsiteX295" fmla="*/ 1171848 w 1700552"/>
                  <a:gd name="connsiteY295" fmla="*/ 984379 h 988003"/>
                  <a:gd name="connsiteX296" fmla="*/ 1164081 w 1700552"/>
                  <a:gd name="connsiteY296" fmla="*/ 984896 h 988003"/>
                  <a:gd name="connsiteX297" fmla="*/ 1157867 w 1700552"/>
                  <a:gd name="connsiteY297" fmla="*/ 984896 h 988003"/>
                  <a:gd name="connsiteX298" fmla="*/ 1157349 w 1700552"/>
                  <a:gd name="connsiteY298" fmla="*/ 982825 h 988003"/>
                  <a:gd name="connsiteX299" fmla="*/ 1148028 w 1700552"/>
                  <a:gd name="connsiteY299" fmla="*/ 983343 h 988003"/>
                  <a:gd name="connsiteX300" fmla="*/ 1140779 w 1700552"/>
                  <a:gd name="connsiteY300" fmla="*/ 985932 h 988003"/>
                  <a:gd name="connsiteX301" fmla="*/ 1136118 w 1700552"/>
                  <a:gd name="connsiteY301" fmla="*/ 986450 h 988003"/>
                  <a:gd name="connsiteX302" fmla="*/ 1134565 w 1700552"/>
                  <a:gd name="connsiteY302" fmla="*/ 979718 h 988003"/>
                  <a:gd name="connsiteX303" fmla="*/ 1120065 w 1700552"/>
                  <a:gd name="connsiteY303" fmla="*/ 983861 h 988003"/>
                  <a:gd name="connsiteX304" fmla="*/ 1117476 w 1700552"/>
                  <a:gd name="connsiteY304" fmla="*/ 973504 h 988003"/>
                  <a:gd name="connsiteX305" fmla="*/ 1116959 w 1700552"/>
                  <a:gd name="connsiteY305" fmla="*/ 972986 h 988003"/>
                  <a:gd name="connsiteX306" fmla="*/ 1106084 w 1700552"/>
                  <a:gd name="connsiteY306" fmla="*/ 975576 h 988003"/>
                  <a:gd name="connsiteX307" fmla="*/ 1105048 w 1700552"/>
                  <a:gd name="connsiteY307" fmla="*/ 976611 h 988003"/>
                  <a:gd name="connsiteX308" fmla="*/ 1095210 w 1700552"/>
                  <a:gd name="connsiteY308" fmla="*/ 981272 h 988003"/>
                  <a:gd name="connsiteX309" fmla="*/ 1091067 w 1700552"/>
                  <a:gd name="connsiteY309" fmla="*/ 982307 h 988003"/>
                  <a:gd name="connsiteX310" fmla="*/ 1078121 w 1700552"/>
                  <a:gd name="connsiteY310" fmla="*/ 980754 h 988003"/>
                  <a:gd name="connsiteX311" fmla="*/ 1077086 w 1700552"/>
                  <a:gd name="connsiteY311" fmla="*/ 981789 h 988003"/>
                  <a:gd name="connsiteX312" fmla="*/ 1072943 w 1700552"/>
                  <a:gd name="connsiteY312" fmla="*/ 981272 h 988003"/>
                  <a:gd name="connsiteX313" fmla="*/ 1059997 w 1700552"/>
                  <a:gd name="connsiteY313" fmla="*/ 983343 h 988003"/>
                  <a:gd name="connsiteX314" fmla="*/ 1055855 w 1700552"/>
                  <a:gd name="connsiteY314" fmla="*/ 984896 h 988003"/>
                  <a:gd name="connsiteX315" fmla="*/ 1054819 w 1700552"/>
                  <a:gd name="connsiteY315" fmla="*/ 988003 h 988003"/>
                  <a:gd name="connsiteX316" fmla="*/ 1049123 w 1700552"/>
                  <a:gd name="connsiteY316" fmla="*/ 988003 h 988003"/>
                  <a:gd name="connsiteX317" fmla="*/ 1029963 w 1700552"/>
                  <a:gd name="connsiteY317" fmla="*/ 987486 h 988003"/>
                  <a:gd name="connsiteX318" fmla="*/ 1021160 w 1700552"/>
                  <a:gd name="connsiteY318" fmla="*/ 987486 h 988003"/>
                  <a:gd name="connsiteX319" fmla="*/ 1021160 w 1700552"/>
                  <a:gd name="connsiteY319" fmla="*/ 986968 h 988003"/>
                  <a:gd name="connsiteX320" fmla="*/ 1009768 w 1700552"/>
                  <a:gd name="connsiteY320" fmla="*/ 986450 h 988003"/>
                  <a:gd name="connsiteX321" fmla="*/ 1009250 w 1700552"/>
                  <a:gd name="connsiteY321" fmla="*/ 985414 h 988003"/>
                  <a:gd name="connsiteX322" fmla="*/ 998376 w 1700552"/>
                  <a:gd name="connsiteY322" fmla="*/ 986450 h 988003"/>
                  <a:gd name="connsiteX323" fmla="*/ 997340 w 1700552"/>
                  <a:gd name="connsiteY323" fmla="*/ 984896 h 988003"/>
                  <a:gd name="connsiteX324" fmla="*/ 992162 w 1700552"/>
                  <a:gd name="connsiteY324" fmla="*/ 985409 h 988003"/>
                  <a:gd name="connsiteX325" fmla="*/ 991126 w 1700552"/>
                  <a:gd name="connsiteY325" fmla="*/ 987998 h 988003"/>
                  <a:gd name="connsiteX326" fmla="*/ 982323 w 1700552"/>
                  <a:gd name="connsiteY326" fmla="*/ 986445 h 988003"/>
                  <a:gd name="connsiteX327" fmla="*/ 965234 w 1700552"/>
                  <a:gd name="connsiteY327" fmla="*/ 982820 h 988003"/>
                  <a:gd name="connsiteX328" fmla="*/ 964717 w 1700552"/>
                  <a:gd name="connsiteY328" fmla="*/ 978677 h 988003"/>
                  <a:gd name="connsiteX329" fmla="*/ 951771 w 1700552"/>
                  <a:gd name="connsiteY329" fmla="*/ 976606 h 988003"/>
                  <a:gd name="connsiteX330" fmla="*/ 946075 w 1700552"/>
                  <a:gd name="connsiteY330" fmla="*/ 976606 h 988003"/>
                  <a:gd name="connsiteX331" fmla="*/ 946075 w 1700552"/>
                  <a:gd name="connsiteY331" fmla="*/ 975570 h 988003"/>
                  <a:gd name="connsiteX332" fmla="*/ 947628 w 1700552"/>
                  <a:gd name="connsiteY332" fmla="*/ 969356 h 988003"/>
                  <a:gd name="connsiteX333" fmla="*/ 939343 w 1700552"/>
                  <a:gd name="connsiteY333" fmla="*/ 968844 h 988003"/>
                  <a:gd name="connsiteX334" fmla="*/ 930022 w 1700552"/>
                  <a:gd name="connsiteY334" fmla="*/ 969879 h 988003"/>
                  <a:gd name="connsiteX335" fmla="*/ 927433 w 1700552"/>
                  <a:gd name="connsiteY335" fmla="*/ 968844 h 988003"/>
                  <a:gd name="connsiteX336" fmla="*/ 927951 w 1700552"/>
                  <a:gd name="connsiteY336" fmla="*/ 963665 h 988003"/>
                  <a:gd name="connsiteX337" fmla="*/ 872543 w 1700552"/>
                  <a:gd name="connsiteY337" fmla="*/ 968326 h 988003"/>
                  <a:gd name="connsiteX338" fmla="*/ 849241 w 1700552"/>
                  <a:gd name="connsiteY338" fmla="*/ 970397 h 988003"/>
                  <a:gd name="connsiteX339" fmla="*/ 841991 w 1700552"/>
                  <a:gd name="connsiteY339" fmla="*/ 971433 h 988003"/>
                  <a:gd name="connsiteX340" fmla="*/ 837330 w 1700552"/>
                  <a:gd name="connsiteY340" fmla="*/ 972468 h 988003"/>
                  <a:gd name="connsiteX341" fmla="*/ 836813 w 1700552"/>
                  <a:gd name="connsiteY341" fmla="*/ 957451 h 988003"/>
                  <a:gd name="connsiteX342" fmla="*/ 836295 w 1700552"/>
                  <a:gd name="connsiteY342" fmla="*/ 952791 h 988003"/>
                  <a:gd name="connsiteX343" fmla="*/ 835259 w 1700552"/>
                  <a:gd name="connsiteY343" fmla="*/ 950202 h 988003"/>
                  <a:gd name="connsiteX344" fmla="*/ 832152 w 1700552"/>
                  <a:gd name="connsiteY344" fmla="*/ 947095 h 988003"/>
                  <a:gd name="connsiteX345" fmla="*/ 828527 w 1700552"/>
                  <a:gd name="connsiteY345" fmla="*/ 937256 h 988003"/>
                  <a:gd name="connsiteX346" fmla="*/ 824902 w 1700552"/>
                  <a:gd name="connsiteY346" fmla="*/ 930006 h 988003"/>
                  <a:gd name="connsiteX347" fmla="*/ 823867 w 1700552"/>
                  <a:gd name="connsiteY347" fmla="*/ 925346 h 988003"/>
                  <a:gd name="connsiteX348" fmla="*/ 824385 w 1700552"/>
                  <a:gd name="connsiteY348" fmla="*/ 922239 h 988003"/>
                  <a:gd name="connsiteX349" fmla="*/ 820242 w 1700552"/>
                  <a:gd name="connsiteY349" fmla="*/ 918096 h 988003"/>
                  <a:gd name="connsiteX350" fmla="*/ 817135 w 1700552"/>
                  <a:gd name="connsiteY350" fmla="*/ 917061 h 988003"/>
                  <a:gd name="connsiteX351" fmla="*/ 814028 w 1700552"/>
                  <a:gd name="connsiteY351" fmla="*/ 917061 h 988003"/>
                  <a:gd name="connsiteX352" fmla="*/ 809886 w 1700552"/>
                  <a:gd name="connsiteY352" fmla="*/ 915507 h 988003"/>
                  <a:gd name="connsiteX353" fmla="*/ 805743 w 1700552"/>
                  <a:gd name="connsiteY353" fmla="*/ 910329 h 988003"/>
                  <a:gd name="connsiteX354" fmla="*/ 805743 w 1700552"/>
                  <a:gd name="connsiteY354" fmla="*/ 905668 h 988003"/>
                  <a:gd name="connsiteX355" fmla="*/ 802636 w 1700552"/>
                  <a:gd name="connsiteY355" fmla="*/ 903079 h 988003"/>
                  <a:gd name="connsiteX356" fmla="*/ 797976 w 1700552"/>
                  <a:gd name="connsiteY356" fmla="*/ 901526 h 988003"/>
                  <a:gd name="connsiteX357" fmla="*/ 795386 w 1700552"/>
                  <a:gd name="connsiteY357" fmla="*/ 898419 h 988003"/>
                  <a:gd name="connsiteX358" fmla="*/ 792797 w 1700552"/>
                  <a:gd name="connsiteY358" fmla="*/ 891687 h 988003"/>
                  <a:gd name="connsiteX359" fmla="*/ 788137 w 1700552"/>
                  <a:gd name="connsiteY359" fmla="*/ 888580 h 988003"/>
                  <a:gd name="connsiteX360" fmla="*/ 787101 w 1700552"/>
                  <a:gd name="connsiteY360" fmla="*/ 887027 h 988003"/>
                  <a:gd name="connsiteX361" fmla="*/ 787619 w 1700552"/>
                  <a:gd name="connsiteY361" fmla="*/ 881331 h 988003"/>
                  <a:gd name="connsiteX362" fmla="*/ 786583 w 1700552"/>
                  <a:gd name="connsiteY362" fmla="*/ 873045 h 988003"/>
                  <a:gd name="connsiteX363" fmla="*/ 785548 w 1700552"/>
                  <a:gd name="connsiteY363" fmla="*/ 869421 h 988003"/>
                  <a:gd name="connsiteX364" fmla="*/ 786583 w 1700552"/>
                  <a:gd name="connsiteY364" fmla="*/ 862171 h 988003"/>
                  <a:gd name="connsiteX365" fmla="*/ 785030 w 1700552"/>
                  <a:gd name="connsiteY365" fmla="*/ 860617 h 988003"/>
                  <a:gd name="connsiteX366" fmla="*/ 781405 w 1700552"/>
                  <a:gd name="connsiteY366" fmla="*/ 861135 h 988003"/>
                  <a:gd name="connsiteX367" fmla="*/ 777780 w 1700552"/>
                  <a:gd name="connsiteY367" fmla="*/ 856475 h 988003"/>
                  <a:gd name="connsiteX368" fmla="*/ 775191 w 1700552"/>
                  <a:gd name="connsiteY368" fmla="*/ 855439 h 988003"/>
                  <a:gd name="connsiteX369" fmla="*/ 772084 w 1700552"/>
                  <a:gd name="connsiteY369" fmla="*/ 851296 h 988003"/>
                  <a:gd name="connsiteX370" fmla="*/ 766906 w 1700552"/>
                  <a:gd name="connsiteY370" fmla="*/ 850261 h 988003"/>
                  <a:gd name="connsiteX371" fmla="*/ 762245 w 1700552"/>
                  <a:gd name="connsiteY371" fmla="*/ 847672 h 988003"/>
                  <a:gd name="connsiteX372" fmla="*/ 760174 w 1700552"/>
                  <a:gd name="connsiteY372" fmla="*/ 847672 h 988003"/>
                  <a:gd name="connsiteX373" fmla="*/ 758103 w 1700552"/>
                  <a:gd name="connsiteY373" fmla="*/ 850779 h 988003"/>
                  <a:gd name="connsiteX374" fmla="*/ 751889 w 1700552"/>
                  <a:gd name="connsiteY374" fmla="*/ 851296 h 988003"/>
                  <a:gd name="connsiteX375" fmla="*/ 750335 w 1700552"/>
                  <a:gd name="connsiteY375" fmla="*/ 857510 h 988003"/>
                  <a:gd name="connsiteX376" fmla="*/ 747228 w 1700552"/>
                  <a:gd name="connsiteY376" fmla="*/ 856993 h 988003"/>
                  <a:gd name="connsiteX377" fmla="*/ 745157 w 1700552"/>
                  <a:gd name="connsiteY377" fmla="*/ 854403 h 988003"/>
                  <a:gd name="connsiteX378" fmla="*/ 744121 w 1700552"/>
                  <a:gd name="connsiteY378" fmla="*/ 849225 h 988003"/>
                  <a:gd name="connsiteX379" fmla="*/ 736872 w 1700552"/>
                  <a:gd name="connsiteY379" fmla="*/ 841458 h 988003"/>
                  <a:gd name="connsiteX380" fmla="*/ 735318 w 1700552"/>
                  <a:gd name="connsiteY380" fmla="*/ 841458 h 988003"/>
                  <a:gd name="connsiteX381" fmla="*/ 732211 w 1700552"/>
                  <a:gd name="connsiteY381" fmla="*/ 843529 h 988003"/>
                  <a:gd name="connsiteX382" fmla="*/ 730140 w 1700552"/>
                  <a:gd name="connsiteY382" fmla="*/ 843011 h 988003"/>
                  <a:gd name="connsiteX383" fmla="*/ 730140 w 1700552"/>
                  <a:gd name="connsiteY383" fmla="*/ 838869 h 988003"/>
                  <a:gd name="connsiteX384" fmla="*/ 728068 w 1700552"/>
                  <a:gd name="connsiteY384" fmla="*/ 836279 h 988003"/>
                  <a:gd name="connsiteX385" fmla="*/ 722890 w 1700552"/>
                  <a:gd name="connsiteY385" fmla="*/ 833172 h 988003"/>
                  <a:gd name="connsiteX386" fmla="*/ 716676 w 1700552"/>
                  <a:gd name="connsiteY386" fmla="*/ 831101 h 988003"/>
                  <a:gd name="connsiteX387" fmla="*/ 714087 w 1700552"/>
                  <a:gd name="connsiteY387" fmla="*/ 827994 h 988003"/>
                  <a:gd name="connsiteX388" fmla="*/ 704248 w 1700552"/>
                  <a:gd name="connsiteY388" fmla="*/ 826958 h 988003"/>
                  <a:gd name="connsiteX389" fmla="*/ 702695 w 1700552"/>
                  <a:gd name="connsiteY389" fmla="*/ 825923 h 988003"/>
                  <a:gd name="connsiteX390" fmla="*/ 703730 w 1700552"/>
                  <a:gd name="connsiteY390" fmla="*/ 820744 h 988003"/>
                  <a:gd name="connsiteX391" fmla="*/ 706837 w 1700552"/>
                  <a:gd name="connsiteY391" fmla="*/ 819709 h 988003"/>
                  <a:gd name="connsiteX392" fmla="*/ 706837 w 1700552"/>
                  <a:gd name="connsiteY392" fmla="*/ 818155 h 988003"/>
                  <a:gd name="connsiteX393" fmla="*/ 702695 w 1700552"/>
                  <a:gd name="connsiteY393" fmla="*/ 817120 h 988003"/>
                  <a:gd name="connsiteX394" fmla="*/ 699588 w 1700552"/>
                  <a:gd name="connsiteY394" fmla="*/ 814531 h 988003"/>
                  <a:gd name="connsiteX395" fmla="*/ 699588 w 1700552"/>
                  <a:gd name="connsiteY395" fmla="*/ 812977 h 988003"/>
                  <a:gd name="connsiteX396" fmla="*/ 696481 w 1700552"/>
                  <a:gd name="connsiteY396" fmla="*/ 808317 h 988003"/>
                  <a:gd name="connsiteX397" fmla="*/ 693892 w 1700552"/>
                  <a:gd name="connsiteY397" fmla="*/ 807281 h 988003"/>
                  <a:gd name="connsiteX398" fmla="*/ 692338 w 1700552"/>
                  <a:gd name="connsiteY398" fmla="*/ 809870 h 988003"/>
                  <a:gd name="connsiteX399" fmla="*/ 689231 w 1700552"/>
                  <a:gd name="connsiteY399" fmla="*/ 809352 h 988003"/>
                  <a:gd name="connsiteX400" fmla="*/ 688713 w 1700552"/>
                  <a:gd name="connsiteY400" fmla="*/ 804174 h 988003"/>
                  <a:gd name="connsiteX401" fmla="*/ 686642 w 1700552"/>
                  <a:gd name="connsiteY401" fmla="*/ 802103 h 988003"/>
                  <a:gd name="connsiteX402" fmla="*/ 679910 w 1700552"/>
                  <a:gd name="connsiteY402" fmla="*/ 803138 h 988003"/>
                  <a:gd name="connsiteX403" fmla="*/ 675250 w 1700552"/>
                  <a:gd name="connsiteY403" fmla="*/ 800031 h 988003"/>
                  <a:gd name="connsiteX404" fmla="*/ 672661 w 1700552"/>
                  <a:gd name="connsiteY404" fmla="*/ 799513 h 988003"/>
                  <a:gd name="connsiteX405" fmla="*/ 669554 w 1700552"/>
                  <a:gd name="connsiteY405" fmla="*/ 801067 h 988003"/>
                  <a:gd name="connsiteX406" fmla="*/ 670072 w 1700552"/>
                  <a:gd name="connsiteY406" fmla="*/ 797442 h 988003"/>
                  <a:gd name="connsiteX407" fmla="*/ 666964 w 1700552"/>
                  <a:gd name="connsiteY407" fmla="*/ 795889 h 988003"/>
                  <a:gd name="connsiteX408" fmla="*/ 661268 w 1700552"/>
                  <a:gd name="connsiteY408" fmla="*/ 800031 h 988003"/>
                  <a:gd name="connsiteX409" fmla="*/ 653501 w 1700552"/>
                  <a:gd name="connsiteY409" fmla="*/ 798996 h 988003"/>
                  <a:gd name="connsiteX410" fmla="*/ 651430 w 1700552"/>
                  <a:gd name="connsiteY410" fmla="*/ 802103 h 988003"/>
                  <a:gd name="connsiteX411" fmla="*/ 645733 w 1700552"/>
                  <a:gd name="connsiteY411" fmla="*/ 803656 h 988003"/>
                  <a:gd name="connsiteX412" fmla="*/ 640037 w 1700552"/>
                  <a:gd name="connsiteY412" fmla="*/ 802103 h 988003"/>
                  <a:gd name="connsiteX413" fmla="*/ 635895 w 1700552"/>
                  <a:gd name="connsiteY413" fmla="*/ 802620 h 988003"/>
                  <a:gd name="connsiteX414" fmla="*/ 632270 w 1700552"/>
                  <a:gd name="connsiteY414" fmla="*/ 804174 h 988003"/>
                  <a:gd name="connsiteX415" fmla="*/ 627610 w 1700552"/>
                  <a:gd name="connsiteY415" fmla="*/ 810906 h 988003"/>
                  <a:gd name="connsiteX416" fmla="*/ 625538 w 1700552"/>
                  <a:gd name="connsiteY416" fmla="*/ 812459 h 988003"/>
                  <a:gd name="connsiteX417" fmla="*/ 616735 w 1700552"/>
                  <a:gd name="connsiteY417" fmla="*/ 814013 h 988003"/>
                  <a:gd name="connsiteX418" fmla="*/ 611557 w 1700552"/>
                  <a:gd name="connsiteY418" fmla="*/ 817120 h 988003"/>
                  <a:gd name="connsiteX419" fmla="*/ 604825 w 1700552"/>
                  <a:gd name="connsiteY419" fmla="*/ 818673 h 988003"/>
                  <a:gd name="connsiteX420" fmla="*/ 598611 w 1700552"/>
                  <a:gd name="connsiteY420" fmla="*/ 820744 h 988003"/>
                  <a:gd name="connsiteX421" fmla="*/ 590844 w 1700552"/>
                  <a:gd name="connsiteY421" fmla="*/ 820227 h 988003"/>
                  <a:gd name="connsiteX422" fmla="*/ 585665 w 1700552"/>
                  <a:gd name="connsiteY422" fmla="*/ 818673 h 988003"/>
                  <a:gd name="connsiteX423" fmla="*/ 582040 w 1700552"/>
                  <a:gd name="connsiteY423" fmla="*/ 818155 h 988003"/>
                  <a:gd name="connsiteX424" fmla="*/ 579451 w 1700552"/>
                  <a:gd name="connsiteY424" fmla="*/ 820744 h 988003"/>
                  <a:gd name="connsiteX425" fmla="*/ 573755 w 1700552"/>
                  <a:gd name="connsiteY425" fmla="*/ 821780 h 988003"/>
                  <a:gd name="connsiteX426" fmla="*/ 568577 w 1700552"/>
                  <a:gd name="connsiteY426" fmla="*/ 819709 h 988003"/>
                  <a:gd name="connsiteX427" fmla="*/ 568577 w 1700552"/>
                  <a:gd name="connsiteY427" fmla="*/ 818155 h 988003"/>
                  <a:gd name="connsiteX428" fmla="*/ 570648 w 1700552"/>
                  <a:gd name="connsiteY428" fmla="*/ 812977 h 988003"/>
                  <a:gd name="connsiteX429" fmla="*/ 571166 w 1700552"/>
                  <a:gd name="connsiteY429" fmla="*/ 807281 h 988003"/>
                  <a:gd name="connsiteX430" fmla="*/ 569613 w 1700552"/>
                  <a:gd name="connsiteY430" fmla="*/ 805210 h 988003"/>
                  <a:gd name="connsiteX431" fmla="*/ 565470 w 1700552"/>
                  <a:gd name="connsiteY431" fmla="*/ 803138 h 988003"/>
                  <a:gd name="connsiteX432" fmla="*/ 563916 w 1700552"/>
                  <a:gd name="connsiteY432" fmla="*/ 798478 h 988003"/>
                  <a:gd name="connsiteX433" fmla="*/ 564434 w 1700552"/>
                  <a:gd name="connsiteY433" fmla="*/ 797442 h 988003"/>
                  <a:gd name="connsiteX434" fmla="*/ 569095 w 1700552"/>
                  <a:gd name="connsiteY434" fmla="*/ 794853 h 988003"/>
                  <a:gd name="connsiteX435" fmla="*/ 572202 w 1700552"/>
                  <a:gd name="connsiteY435" fmla="*/ 790192 h 988003"/>
                  <a:gd name="connsiteX436" fmla="*/ 570648 w 1700552"/>
                  <a:gd name="connsiteY436" fmla="*/ 787086 h 988003"/>
                  <a:gd name="connsiteX437" fmla="*/ 564952 w 1700552"/>
                  <a:gd name="connsiteY437" fmla="*/ 785532 h 988003"/>
                  <a:gd name="connsiteX438" fmla="*/ 565988 w 1700552"/>
                  <a:gd name="connsiteY438" fmla="*/ 781389 h 988003"/>
                  <a:gd name="connsiteX439" fmla="*/ 564434 w 1700552"/>
                  <a:gd name="connsiteY439" fmla="*/ 775176 h 988003"/>
                  <a:gd name="connsiteX440" fmla="*/ 560809 w 1700552"/>
                  <a:gd name="connsiteY440" fmla="*/ 773104 h 988003"/>
                  <a:gd name="connsiteX441" fmla="*/ 559774 w 1700552"/>
                  <a:gd name="connsiteY441" fmla="*/ 768961 h 988003"/>
                  <a:gd name="connsiteX442" fmla="*/ 557185 w 1700552"/>
                  <a:gd name="connsiteY442" fmla="*/ 767408 h 988003"/>
                  <a:gd name="connsiteX443" fmla="*/ 556149 w 1700552"/>
                  <a:gd name="connsiteY443" fmla="*/ 762230 h 988003"/>
                  <a:gd name="connsiteX444" fmla="*/ 553042 w 1700552"/>
                  <a:gd name="connsiteY444" fmla="*/ 759640 h 988003"/>
                  <a:gd name="connsiteX445" fmla="*/ 552524 w 1700552"/>
                  <a:gd name="connsiteY445" fmla="*/ 752909 h 988003"/>
                  <a:gd name="connsiteX446" fmla="*/ 548899 w 1700552"/>
                  <a:gd name="connsiteY446" fmla="*/ 752391 h 988003"/>
                  <a:gd name="connsiteX447" fmla="*/ 546828 w 1700552"/>
                  <a:gd name="connsiteY447" fmla="*/ 750837 h 988003"/>
                  <a:gd name="connsiteX448" fmla="*/ 544239 w 1700552"/>
                  <a:gd name="connsiteY448" fmla="*/ 745141 h 988003"/>
                  <a:gd name="connsiteX449" fmla="*/ 543203 w 1700552"/>
                  <a:gd name="connsiteY449" fmla="*/ 739445 h 988003"/>
                  <a:gd name="connsiteX450" fmla="*/ 540614 w 1700552"/>
                  <a:gd name="connsiteY450" fmla="*/ 735303 h 988003"/>
                  <a:gd name="connsiteX451" fmla="*/ 538025 w 1700552"/>
                  <a:gd name="connsiteY451" fmla="*/ 733231 h 988003"/>
                  <a:gd name="connsiteX452" fmla="*/ 536471 w 1700552"/>
                  <a:gd name="connsiteY452" fmla="*/ 725982 h 988003"/>
                  <a:gd name="connsiteX453" fmla="*/ 534918 w 1700552"/>
                  <a:gd name="connsiteY453" fmla="*/ 722357 h 988003"/>
                  <a:gd name="connsiteX454" fmla="*/ 536989 w 1700552"/>
                  <a:gd name="connsiteY454" fmla="*/ 718732 h 988003"/>
                  <a:gd name="connsiteX455" fmla="*/ 536989 w 1700552"/>
                  <a:gd name="connsiteY455" fmla="*/ 716661 h 988003"/>
                  <a:gd name="connsiteX456" fmla="*/ 532329 w 1700552"/>
                  <a:gd name="connsiteY456" fmla="*/ 714072 h 988003"/>
                  <a:gd name="connsiteX457" fmla="*/ 530775 w 1700552"/>
                  <a:gd name="connsiteY457" fmla="*/ 712000 h 988003"/>
                  <a:gd name="connsiteX458" fmla="*/ 530775 w 1700552"/>
                  <a:gd name="connsiteY458" fmla="*/ 705786 h 988003"/>
                  <a:gd name="connsiteX459" fmla="*/ 528704 w 1700552"/>
                  <a:gd name="connsiteY459" fmla="*/ 704233 h 988003"/>
                  <a:gd name="connsiteX460" fmla="*/ 524044 w 1700552"/>
                  <a:gd name="connsiteY460" fmla="*/ 705268 h 988003"/>
                  <a:gd name="connsiteX461" fmla="*/ 514205 w 1700552"/>
                  <a:gd name="connsiteY461" fmla="*/ 705268 h 988003"/>
                  <a:gd name="connsiteX462" fmla="*/ 512134 w 1700552"/>
                  <a:gd name="connsiteY462" fmla="*/ 704233 h 988003"/>
                  <a:gd name="connsiteX463" fmla="*/ 511098 w 1700552"/>
                  <a:gd name="connsiteY463" fmla="*/ 700608 h 988003"/>
                  <a:gd name="connsiteX464" fmla="*/ 508509 w 1700552"/>
                  <a:gd name="connsiteY464" fmla="*/ 699572 h 988003"/>
                  <a:gd name="connsiteX465" fmla="*/ 507473 w 1700552"/>
                  <a:gd name="connsiteY465" fmla="*/ 696983 h 988003"/>
                  <a:gd name="connsiteX466" fmla="*/ 504884 w 1700552"/>
                  <a:gd name="connsiteY466" fmla="*/ 696983 h 988003"/>
                  <a:gd name="connsiteX467" fmla="*/ 501777 w 1700552"/>
                  <a:gd name="connsiteY467" fmla="*/ 699572 h 988003"/>
                  <a:gd name="connsiteX468" fmla="*/ 499188 w 1700552"/>
                  <a:gd name="connsiteY468" fmla="*/ 699572 h 988003"/>
                  <a:gd name="connsiteX469" fmla="*/ 491938 w 1700552"/>
                  <a:gd name="connsiteY469" fmla="*/ 702162 h 988003"/>
                  <a:gd name="connsiteX470" fmla="*/ 489867 w 1700552"/>
                  <a:gd name="connsiteY470" fmla="*/ 704233 h 988003"/>
                  <a:gd name="connsiteX471" fmla="*/ 487278 w 1700552"/>
                  <a:gd name="connsiteY471" fmla="*/ 708893 h 988003"/>
                  <a:gd name="connsiteX472" fmla="*/ 482099 w 1700552"/>
                  <a:gd name="connsiteY472" fmla="*/ 705786 h 988003"/>
                  <a:gd name="connsiteX473" fmla="*/ 474850 w 1700552"/>
                  <a:gd name="connsiteY473" fmla="*/ 705786 h 988003"/>
                  <a:gd name="connsiteX474" fmla="*/ 472778 w 1700552"/>
                  <a:gd name="connsiteY474" fmla="*/ 705268 h 988003"/>
                  <a:gd name="connsiteX475" fmla="*/ 467082 w 1700552"/>
                  <a:gd name="connsiteY475" fmla="*/ 701644 h 988003"/>
                  <a:gd name="connsiteX476" fmla="*/ 459315 w 1700552"/>
                  <a:gd name="connsiteY476" fmla="*/ 700090 h 988003"/>
                  <a:gd name="connsiteX477" fmla="*/ 456208 w 1700552"/>
                  <a:gd name="connsiteY477" fmla="*/ 697501 h 988003"/>
                  <a:gd name="connsiteX478" fmla="*/ 452065 w 1700552"/>
                  <a:gd name="connsiteY478" fmla="*/ 695947 h 988003"/>
                  <a:gd name="connsiteX479" fmla="*/ 445851 w 1700552"/>
                  <a:gd name="connsiteY479" fmla="*/ 695430 h 988003"/>
                  <a:gd name="connsiteX480" fmla="*/ 441191 w 1700552"/>
                  <a:gd name="connsiteY480" fmla="*/ 696465 h 988003"/>
                  <a:gd name="connsiteX481" fmla="*/ 438602 w 1700552"/>
                  <a:gd name="connsiteY481" fmla="*/ 695430 h 988003"/>
                  <a:gd name="connsiteX482" fmla="*/ 433941 w 1700552"/>
                  <a:gd name="connsiteY482" fmla="*/ 695430 h 988003"/>
                  <a:gd name="connsiteX483" fmla="*/ 432905 w 1700552"/>
                  <a:gd name="connsiteY483" fmla="*/ 691287 h 988003"/>
                  <a:gd name="connsiteX484" fmla="*/ 431352 w 1700552"/>
                  <a:gd name="connsiteY484" fmla="*/ 689734 h 988003"/>
                  <a:gd name="connsiteX485" fmla="*/ 427209 w 1700552"/>
                  <a:gd name="connsiteY485" fmla="*/ 691287 h 988003"/>
                  <a:gd name="connsiteX486" fmla="*/ 422031 w 1700552"/>
                  <a:gd name="connsiteY486" fmla="*/ 695430 h 988003"/>
                  <a:gd name="connsiteX487" fmla="*/ 418924 w 1700552"/>
                  <a:gd name="connsiteY487" fmla="*/ 696465 h 988003"/>
                  <a:gd name="connsiteX488" fmla="*/ 415817 w 1700552"/>
                  <a:gd name="connsiteY488" fmla="*/ 694912 h 988003"/>
                  <a:gd name="connsiteX489" fmla="*/ 413228 w 1700552"/>
                  <a:gd name="connsiteY489" fmla="*/ 691287 h 988003"/>
                  <a:gd name="connsiteX490" fmla="*/ 410121 w 1700552"/>
                  <a:gd name="connsiteY490" fmla="*/ 691805 h 988003"/>
                  <a:gd name="connsiteX491" fmla="*/ 408568 w 1700552"/>
                  <a:gd name="connsiteY491" fmla="*/ 694394 h 988003"/>
                  <a:gd name="connsiteX492" fmla="*/ 405461 w 1700552"/>
                  <a:gd name="connsiteY492" fmla="*/ 693358 h 988003"/>
                  <a:gd name="connsiteX493" fmla="*/ 405978 w 1700552"/>
                  <a:gd name="connsiteY493" fmla="*/ 691287 h 988003"/>
                  <a:gd name="connsiteX494" fmla="*/ 403389 w 1700552"/>
                  <a:gd name="connsiteY494" fmla="*/ 691287 h 988003"/>
                  <a:gd name="connsiteX495" fmla="*/ 397175 w 1700552"/>
                  <a:gd name="connsiteY495" fmla="*/ 693358 h 988003"/>
                  <a:gd name="connsiteX496" fmla="*/ 393550 w 1700552"/>
                  <a:gd name="connsiteY496" fmla="*/ 694912 h 988003"/>
                  <a:gd name="connsiteX497" fmla="*/ 390443 w 1700552"/>
                  <a:gd name="connsiteY497" fmla="*/ 693358 h 988003"/>
                  <a:gd name="connsiteX498" fmla="*/ 389926 w 1700552"/>
                  <a:gd name="connsiteY498" fmla="*/ 691805 h 988003"/>
                  <a:gd name="connsiteX499" fmla="*/ 393550 w 1700552"/>
                  <a:gd name="connsiteY499" fmla="*/ 686627 h 988003"/>
                  <a:gd name="connsiteX500" fmla="*/ 394068 w 1700552"/>
                  <a:gd name="connsiteY500" fmla="*/ 684037 h 988003"/>
                  <a:gd name="connsiteX501" fmla="*/ 390961 w 1700552"/>
                  <a:gd name="connsiteY501" fmla="*/ 684550 h 988003"/>
                  <a:gd name="connsiteX502" fmla="*/ 389408 w 1700552"/>
                  <a:gd name="connsiteY502" fmla="*/ 682997 h 988003"/>
                  <a:gd name="connsiteX503" fmla="*/ 390961 w 1700552"/>
                  <a:gd name="connsiteY503" fmla="*/ 677818 h 988003"/>
                  <a:gd name="connsiteX504" fmla="*/ 388372 w 1700552"/>
                  <a:gd name="connsiteY504" fmla="*/ 675229 h 988003"/>
                  <a:gd name="connsiteX505" fmla="*/ 383194 w 1700552"/>
                  <a:gd name="connsiteY505" fmla="*/ 676265 h 988003"/>
                  <a:gd name="connsiteX506" fmla="*/ 382676 w 1700552"/>
                  <a:gd name="connsiteY506" fmla="*/ 671604 h 988003"/>
                  <a:gd name="connsiteX507" fmla="*/ 379051 w 1700552"/>
                  <a:gd name="connsiteY507" fmla="*/ 670569 h 988003"/>
                  <a:gd name="connsiteX508" fmla="*/ 375944 w 1700552"/>
                  <a:gd name="connsiteY508" fmla="*/ 670569 h 988003"/>
                  <a:gd name="connsiteX509" fmla="*/ 372319 w 1700552"/>
                  <a:gd name="connsiteY509" fmla="*/ 664355 h 988003"/>
                  <a:gd name="connsiteX510" fmla="*/ 370766 w 1700552"/>
                  <a:gd name="connsiteY510" fmla="*/ 663837 h 988003"/>
                  <a:gd name="connsiteX511" fmla="*/ 369212 w 1700552"/>
                  <a:gd name="connsiteY511" fmla="*/ 667462 h 988003"/>
                  <a:gd name="connsiteX512" fmla="*/ 367141 w 1700552"/>
                  <a:gd name="connsiteY512" fmla="*/ 666426 h 988003"/>
                  <a:gd name="connsiteX513" fmla="*/ 365588 w 1700552"/>
                  <a:gd name="connsiteY513" fmla="*/ 662801 h 988003"/>
                  <a:gd name="connsiteX514" fmla="*/ 359891 w 1700552"/>
                  <a:gd name="connsiteY514" fmla="*/ 659694 h 988003"/>
                  <a:gd name="connsiteX515" fmla="*/ 358338 w 1700552"/>
                  <a:gd name="connsiteY515" fmla="*/ 659694 h 988003"/>
                  <a:gd name="connsiteX516" fmla="*/ 356267 w 1700552"/>
                  <a:gd name="connsiteY516" fmla="*/ 663319 h 988003"/>
                  <a:gd name="connsiteX517" fmla="*/ 355749 w 1700552"/>
                  <a:gd name="connsiteY517" fmla="*/ 667979 h 988003"/>
                  <a:gd name="connsiteX518" fmla="*/ 351606 w 1700552"/>
                  <a:gd name="connsiteY518" fmla="*/ 675747 h 988003"/>
                  <a:gd name="connsiteX519" fmla="*/ 349017 w 1700552"/>
                  <a:gd name="connsiteY519" fmla="*/ 679372 h 988003"/>
                  <a:gd name="connsiteX520" fmla="*/ 344875 w 1700552"/>
                  <a:gd name="connsiteY520" fmla="*/ 679372 h 988003"/>
                  <a:gd name="connsiteX521" fmla="*/ 344357 w 1700552"/>
                  <a:gd name="connsiteY521" fmla="*/ 675747 h 988003"/>
                  <a:gd name="connsiteX522" fmla="*/ 342803 w 1700552"/>
                  <a:gd name="connsiteY522" fmla="*/ 673158 h 988003"/>
                  <a:gd name="connsiteX523" fmla="*/ 338143 w 1700552"/>
                  <a:gd name="connsiteY523" fmla="*/ 671604 h 988003"/>
                  <a:gd name="connsiteX524" fmla="*/ 335036 w 1700552"/>
                  <a:gd name="connsiteY524" fmla="*/ 674194 h 988003"/>
                  <a:gd name="connsiteX525" fmla="*/ 331411 w 1700552"/>
                  <a:gd name="connsiteY525" fmla="*/ 671087 h 988003"/>
                  <a:gd name="connsiteX526" fmla="*/ 327268 w 1700552"/>
                  <a:gd name="connsiteY526" fmla="*/ 671599 h 988003"/>
                  <a:gd name="connsiteX527" fmla="*/ 325197 w 1700552"/>
                  <a:gd name="connsiteY527" fmla="*/ 674188 h 988003"/>
                  <a:gd name="connsiteX528" fmla="*/ 323644 w 1700552"/>
                  <a:gd name="connsiteY528" fmla="*/ 674188 h 988003"/>
                  <a:gd name="connsiteX529" fmla="*/ 323126 w 1700552"/>
                  <a:gd name="connsiteY529" fmla="*/ 671081 h 988003"/>
                  <a:gd name="connsiteX530" fmla="*/ 324679 w 1700552"/>
                  <a:gd name="connsiteY530" fmla="*/ 669010 h 988003"/>
                  <a:gd name="connsiteX531" fmla="*/ 319501 w 1700552"/>
                  <a:gd name="connsiteY531" fmla="*/ 660725 h 988003"/>
                  <a:gd name="connsiteX532" fmla="*/ 317947 w 1700552"/>
                  <a:gd name="connsiteY532" fmla="*/ 657100 h 988003"/>
                  <a:gd name="connsiteX533" fmla="*/ 312769 w 1700552"/>
                  <a:gd name="connsiteY533" fmla="*/ 656064 h 988003"/>
                  <a:gd name="connsiteX534" fmla="*/ 310180 w 1700552"/>
                  <a:gd name="connsiteY534" fmla="*/ 653993 h 988003"/>
                  <a:gd name="connsiteX535" fmla="*/ 306555 w 1700552"/>
                  <a:gd name="connsiteY535" fmla="*/ 652440 h 988003"/>
                  <a:gd name="connsiteX536" fmla="*/ 305519 w 1700552"/>
                  <a:gd name="connsiteY536" fmla="*/ 649332 h 988003"/>
                  <a:gd name="connsiteX537" fmla="*/ 306037 w 1700552"/>
                  <a:gd name="connsiteY537" fmla="*/ 645190 h 988003"/>
                  <a:gd name="connsiteX538" fmla="*/ 303448 w 1700552"/>
                  <a:gd name="connsiteY538" fmla="*/ 644154 h 988003"/>
                  <a:gd name="connsiteX539" fmla="*/ 301377 w 1700552"/>
                  <a:gd name="connsiteY539" fmla="*/ 645190 h 988003"/>
                  <a:gd name="connsiteX540" fmla="*/ 298788 w 1700552"/>
                  <a:gd name="connsiteY540" fmla="*/ 644672 h 988003"/>
                  <a:gd name="connsiteX541" fmla="*/ 293609 w 1700552"/>
                  <a:gd name="connsiteY541" fmla="*/ 641565 h 988003"/>
                  <a:gd name="connsiteX542" fmla="*/ 287913 w 1700552"/>
                  <a:gd name="connsiteY542" fmla="*/ 645190 h 988003"/>
                  <a:gd name="connsiteX543" fmla="*/ 283771 w 1700552"/>
                  <a:gd name="connsiteY543" fmla="*/ 645703 h 988003"/>
                  <a:gd name="connsiteX544" fmla="*/ 282217 w 1700552"/>
                  <a:gd name="connsiteY544" fmla="*/ 651916 h 988003"/>
                  <a:gd name="connsiteX545" fmla="*/ 284288 w 1700552"/>
                  <a:gd name="connsiteY545" fmla="*/ 653988 h 988003"/>
                  <a:gd name="connsiteX546" fmla="*/ 284288 w 1700552"/>
                  <a:gd name="connsiteY546" fmla="*/ 657613 h 988003"/>
                  <a:gd name="connsiteX547" fmla="*/ 287913 w 1700552"/>
                  <a:gd name="connsiteY547" fmla="*/ 658648 h 988003"/>
                  <a:gd name="connsiteX548" fmla="*/ 286877 w 1700552"/>
                  <a:gd name="connsiteY548" fmla="*/ 660202 h 988003"/>
                  <a:gd name="connsiteX549" fmla="*/ 283771 w 1700552"/>
                  <a:gd name="connsiteY549" fmla="*/ 661237 h 988003"/>
                  <a:gd name="connsiteX550" fmla="*/ 283253 w 1700552"/>
                  <a:gd name="connsiteY550" fmla="*/ 663309 h 988003"/>
                  <a:gd name="connsiteX551" fmla="*/ 277557 w 1700552"/>
                  <a:gd name="connsiteY551" fmla="*/ 664344 h 988003"/>
                  <a:gd name="connsiteX552" fmla="*/ 274450 w 1700552"/>
                  <a:gd name="connsiteY552" fmla="*/ 666416 h 988003"/>
                  <a:gd name="connsiteX553" fmla="*/ 271861 w 1700552"/>
                  <a:gd name="connsiteY553" fmla="*/ 664344 h 988003"/>
                  <a:gd name="connsiteX554" fmla="*/ 265646 w 1700552"/>
                  <a:gd name="connsiteY554" fmla="*/ 664857 h 988003"/>
                  <a:gd name="connsiteX555" fmla="*/ 263057 w 1700552"/>
                  <a:gd name="connsiteY555" fmla="*/ 666928 h 988003"/>
                  <a:gd name="connsiteX556" fmla="*/ 258915 w 1700552"/>
                  <a:gd name="connsiteY556" fmla="*/ 665375 h 988003"/>
                  <a:gd name="connsiteX557" fmla="*/ 254772 w 1700552"/>
                  <a:gd name="connsiteY557" fmla="*/ 665893 h 988003"/>
                  <a:gd name="connsiteX558" fmla="*/ 253219 w 1700552"/>
                  <a:gd name="connsiteY558" fmla="*/ 667446 h 988003"/>
                  <a:gd name="connsiteX559" fmla="*/ 249594 w 1700552"/>
                  <a:gd name="connsiteY559" fmla="*/ 668482 h 988003"/>
                  <a:gd name="connsiteX560" fmla="*/ 248040 w 1700552"/>
                  <a:gd name="connsiteY560" fmla="*/ 670553 h 988003"/>
                  <a:gd name="connsiteX561" fmla="*/ 244415 w 1700552"/>
                  <a:gd name="connsiteY561" fmla="*/ 671071 h 988003"/>
                  <a:gd name="connsiteX562" fmla="*/ 241826 w 1700552"/>
                  <a:gd name="connsiteY562" fmla="*/ 673660 h 988003"/>
                  <a:gd name="connsiteX563" fmla="*/ 242344 w 1700552"/>
                  <a:gd name="connsiteY563" fmla="*/ 676767 h 988003"/>
                  <a:gd name="connsiteX564" fmla="*/ 244415 w 1700552"/>
                  <a:gd name="connsiteY564" fmla="*/ 679356 h 988003"/>
                  <a:gd name="connsiteX565" fmla="*/ 242862 w 1700552"/>
                  <a:gd name="connsiteY565" fmla="*/ 680910 h 988003"/>
                  <a:gd name="connsiteX566" fmla="*/ 240791 w 1700552"/>
                  <a:gd name="connsiteY566" fmla="*/ 680910 h 988003"/>
                  <a:gd name="connsiteX567" fmla="*/ 238719 w 1700552"/>
                  <a:gd name="connsiteY567" fmla="*/ 688159 h 988003"/>
                  <a:gd name="connsiteX568" fmla="*/ 242344 w 1700552"/>
                  <a:gd name="connsiteY568" fmla="*/ 690231 h 988003"/>
                  <a:gd name="connsiteX569" fmla="*/ 243380 w 1700552"/>
                  <a:gd name="connsiteY569" fmla="*/ 692302 h 988003"/>
                  <a:gd name="connsiteX570" fmla="*/ 241309 w 1700552"/>
                  <a:gd name="connsiteY570" fmla="*/ 695927 h 988003"/>
                  <a:gd name="connsiteX571" fmla="*/ 242344 w 1700552"/>
                  <a:gd name="connsiteY571" fmla="*/ 697480 h 988003"/>
                  <a:gd name="connsiteX572" fmla="*/ 245451 w 1700552"/>
                  <a:gd name="connsiteY572" fmla="*/ 697480 h 988003"/>
                  <a:gd name="connsiteX573" fmla="*/ 245451 w 1700552"/>
                  <a:gd name="connsiteY573" fmla="*/ 700069 h 988003"/>
                  <a:gd name="connsiteX574" fmla="*/ 239237 w 1700552"/>
                  <a:gd name="connsiteY574" fmla="*/ 705766 h 988003"/>
                  <a:gd name="connsiteX575" fmla="*/ 235095 w 1700552"/>
                  <a:gd name="connsiteY575" fmla="*/ 705248 h 988003"/>
                  <a:gd name="connsiteX576" fmla="*/ 232505 w 1700552"/>
                  <a:gd name="connsiteY576" fmla="*/ 708355 h 988003"/>
                  <a:gd name="connsiteX577" fmla="*/ 228363 w 1700552"/>
                  <a:gd name="connsiteY577" fmla="*/ 708872 h 988003"/>
                  <a:gd name="connsiteX578" fmla="*/ 224220 w 1700552"/>
                  <a:gd name="connsiteY578" fmla="*/ 704730 h 988003"/>
                  <a:gd name="connsiteX579" fmla="*/ 218006 w 1700552"/>
                  <a:gd name="connsiteY579" fmla="*/ 700587 h 988003"/>
                  <a:gd name="connsiteX580" fmla="*/ 212828 w 1700552"/>
                  <a:gd name="connsiteY580" fmla="*/ 700587 h 988003"/>
                  <a:gd name="connsiteX581" fmla="*/ 209203 w 1700552"/>
                  <a:gd name="connsiteY581" fmla="*/ 699034 h 988003"/>
                  <a:gd name="connsiteX582" fmla="*/ 205061 w 1700552"/>
                  <a:gd name="connsiteY582" fmla="*/ 699552 h 988003"/>
                  <a:gd name="connsiteX583" fmla="*/ 201953 w 1700552"/>
                  <a:gd name="connsiteY583" fmla="*/ 698516 h 988003"/>
                  <a:gd name="connsiteX584" fmla="*/ 197811 w 1700552"/>
                  <a:gd name="connsiteY584" fmla="*/ 698516 h 988003"/>
                  <a:gd name="connsiteX585" fmla="*/ 195740 w 1700552"/>
                  <a:gd name="connsiteY585" fmla="*/ 696962 h 988003"/>
                  <a:gd name="connsiteX586" fmla="*/ 195222 w 1700552"/>
                  <a:gd name="connsiteY586" fmla="*/ 692820 h 988003"/>
                  <a:gd name="connsiteX587" fmla="*/ 193668 w 1700552"/>
                  <a:gd name="connsiteY587" fmla="*/ 687124 h 988003"/>
                  <a:gd name="connsiteX588" fmla="*/ 190561 w 1700552"/>
                  <a:gd name="connsiteY588" fmla="*/ 683499 h 988003"/>
                  <a:gd name="connsiteX589" fmla="*/ 182276 w 1700552"/>
                  <a:gd name="connsiteY589" fmla="*/ 683499 h 988003"/>
                  <a:gd name="connsiteX590" fmla="*/ 176580 w 1700552"/>
                  <a:gd name="connsiteY590" fmla="*/ 688159 h 988003"/>
                  <a:gd name="connsiteX591" fmla="*/ 173473 w 1700552"/>
                  <a:gd name="connsiteY591" fmla="*/ 688677 h 988003"/>
                  <a:gd name="connsiteX592" fmla="*/ 166741 w 1700552"/>
                  <a:gd name="connsiteY592" fmla="*/ 688159 h 988003"/>
                  <a:gd name="connsiteX593" fmla="*/ 164152 w 1700552"/>
                  <a:gd name="connsiteY593" fmla="*/ 686606 h 988003"/>
                  <a:gd name="connsiteX594" fmla="*/ 160527 w 1700552"/>
                  <a:gd name="connsiteY594" fmla="*/ 686088 h 988003"/>
                  <a:gd name="connsiteX595" fmla="*/ 153278 w 1700552"/>
                  <a:gd name="connsiteY595" fmla="*/ 682463 h 988003"/>
                  <a:gd name="connsiteX596" fmla="*/ 144992 w 1700552"/>
                  <a:gd name="connsiteY596" fmla="*/ 677285 h 988003"/>
                  <a:gd name="connsiteX597" fmla="*/ 129457 w 1700552"/>
                  <a:gd name="connsiteY597" fmla="*/ 665375 h 988003"/>
                  <a:gd name="connsiteX598" fmla="*/ 121172 w 1700552"/>
                  <a:gd name="connsiteY598" fmla="*/ 661750 h 988003"/>
                  <a:gd name="connsiteX599" fmla="*/ 114958 w 1700552"/>
                  <a:gd name="connsiteY599" fmla="*/ 661237 h 988003"/>
                  <a:gd name="connsiteX600" fmla="*/ 111333 w 1700552"/>
                  <a:gd name="connsiteY600" fmla="*/ 663826 h 988003"/>
                  <a:gd name="connsiteX601" fmla="*/ 102530 w 1700552"/>
                  <a:gd name="connsiteY601" fmla="*/ 674701 h 988003"/>
                  <a:gd name="connsiteX602" fmla="*/ 94763 w 1700552"/>
                  <a:gd name="connsiteY602" fmla="*/ 683504 h 988003"/>
                  <a:gd name="connsiteX603" fmla="*/ 81817 w 1700552"/>
                  <a:gd name="connsiteY603" fmla="*/ 692307 h 988003"/>
                  <a:gd name="connsiteX604" fmla="*/ 70425 w 1700552"/>
                  <a:gd name="connsiteY604" fmla="*/ 699557 h 988003"/>
                  <a:gd name="connsiteX605" fmla="*/ 65764 w 1700552"/>
                  <a:gd name="connsiteY605" fmla="*/ 701110 h 988003"/>
                  <a:gd name="connsiteX606" fmla="*/ 60586 w 1700552"/>
                  <a:gd name="connsiteY606" fmla="*/ 702146 h 988003"/>
                  <a:gd name="connsiteX607" fmla="*/ 54372 w 1700552"/>
                  <a:gd name="connsiteY607" fmla="*/ 701110 h 988003"/>
                  <a:gd name="connsiteX608" fmla="*/ 43498 w 1700552"/>
                  <a:gd name="connsiteY608" fmla="*/ 696968 h 988003"/>
                  <a:gd name="connsiteX609" fmla="*/ 34177 w 1700552"/>
                  <a:gd name="connsiteY609" fmla="*/ 694896 h 988003"/>
                  <a:gd name="connsiteX610" fmla="*/ 18124 w 1700552"/>
                  <a:gd name="connsiteY610" fmla="*/ 690754 h 988003"/>
                  <a:gd name="connsiteX611" fmla="*/ 11910 w 1700552"/>
                  <a:gd name="connsiteY611" fmla="*/ 687134 h 988003"/>
                  <a:gd name="connsiteX612" fmla="*/ 8285 w 1700552"/>
                  <a:gd name="connsiteY612" fmla="*/ 685581 h 988003"/>
                  <a:gd name="connsiteX613" fmla="*/ 2589 w 1700552"/>
                  <a:gd name="connsiteY613" fmla="*/ 684545 h 988003"/>
                  <a:gd name="connsiteX614" fmla="*/ 0 w 1700552"/>
                  <a:gd name="connsiteY614" fmla="*/ 682991 h 988003"/>
                  <a:gd name="connsiteX615" fmla="*/ 2071 w 1700552"/>
                  <a:gd name="connsiteY615" fmla="*/ 676778 h 988003"/>
                  <a:gd name="connsiteX616" fmla="*/ 4660 w 1700552"/>
                  <a:gd name="connsiteY616" fmla="*/ 675742 h 988003"/>
                  <a:gd name="connsiteX617" fmla="*/ 6732 w 1700552"/>
                  <a:gd name="connsiteY617" fmla="*/ 673153 h 988003"/>
                  <a:gd name="connsiteX618" fmla="*/ 9321 w 1700552"/>
                  <a:gd name="connsiteY618" fmla="*/ 667457 h 988003"/>
                  <a:gd name="connsiteX619" fmla="*/ 11910 w 1700552"/>
                  <a:gd name="connsiteY619" fmla="*/ 664350 h 988003"/>
                  <a:gd name="connsiteX620" fmla="*/ 13981 w 1700552"/>
                  <a:gd name="connsiteY620" fmla="*/ 659171 h 988003"/>
                  <a:gd name="connsiteX621" fmla="*/ 13981 w 1700552"/>
                  <a:gd name="connsiteY621" fmla="*/ 656582 h 988003"/>
                  <a:gd name="connsiteX622" fmla="*/ 16571 w 1700552"/>
                  <a:gd name="connsiteY622" fmla="*/ 650368 h 988003"/>
                  <a:gd name="connsiteX623" fmla="*/ 20713 w 1700552"/>
                  <a:gd name="connsiteY623" fmla="*/ 640529 h 988003"/>
                  <a:gd name="connsiteX624" fmla="*/ 26409 w 1700552"/>
                  <a:gd name="connsiteY624" fmla="*/ 639494 h 988003"/>
                  <a:gd name="connsiteX625" fmla="*/ 48158 w 1700552"/>
                  <a:gd name="connsiteY625" fmla="*/ 632244 h 988003"/>
                  <a:gd name="connsiteX626" fmla="*/ 53336 w 1700552"/>
                  <a:gd name="connsiteY626" fmla="*/ 640529 h 988003"/>
                  <a:gd name="connsiteX627" fmla="*/ 57997 w 1700552"/>
                  <a:gd name="connsiteY627" fmla="*/ 640529 h 988003"/>
                  <a:gd name="connsiteX628" fmla="*/ 58515 w 1700552"/>
                  <a:gd name="connsiteY628" fmla="*/ 635869 h 988003"/>
                  <a:gd name="connsiteX629" fmla="*/ 60068 w 1700552"/>
                  <a:gd name="connsiteY629" fmla="*/ 634833 h 988003"/>
                  <a:gd name="connsiteX630" fmla="*/ 64729 w 1700552"/>
                  <a:gd name="connsiteY630" fmla="*/ 635351 h 988003"/>
                  <a:gd name="connsiteX631" fmla="*/ 70425 w 1700552"/>
                  <a:gd name="connsiteY631" fmla="*/ 634833 h 988003"/>
                  <a:gd name="connsiteX632" fmla="*/ 70943 w 1700552"/>
                  <a:gd name="connsiteY632" fmla="*/ 630691 h 988003"/>
                  <a:gd name="connsiteX633" fmla="*/ 81299 w 1700552"/>
                  <a:gd name="connsiteY633" fmla="*/ 623441 h 988003"/>
                  <a:gd name="connsiteX634" fmla="*/ 85442 w 1700552"/>
                  <a:gd name="connsiteY634" fmla="*/ 620334 h 988003"/>
                  <a:gd name="connsiteX635" fmla="*/ 90102 w 1700552"/>
                  <a:gd name="connsiteY635" fmla="*/ 613602 h 988003"/>
                  <a:gd name="connsiteX636" fmla="*/ 100459 w 1700552"/>
                  <a:gd name="connsiteY636" fmla="*/ 597549 h 988003"/>
                  <a:gd name="connsiteX637" fmla="*/ 102530 w 1700552"/>
                  <a:gd name="connsiteY637" fmla="*/ 588746 h 988003"/>
                  <a:gd name="connsiteX638" fmla="*/ 100977 w 1700552"/>
                  <a:gd name="connsiteY638" fmla="*/ 585122 h 988003"/>
                  <a:gd name="connsiteX639" fmla="*/ 100459 w 1700552"/>
                  <a:gd name="connsiteY639" fmla="*/ 582015 h 988003"/>
                  <a:gd name="connsiteX640" fmla="*/ 101495 w 1700552"/>
                  <a:gd name="connsiteY640" fmla="*/ 578908 h 988003"/>
                  <a:gd name="connsiteX641" fmla="*/ 109780 w 1700552"/>
                  <a:gd name="connsiteY641" fmla="*/ 575801 h 988003"/>
                  <a:gd name="connsiteX642" fmla="*/ 111333 w 1700552"/>
                  <a:gd name="connsiteY642" fmla="*/ 573729 h 988003"/>
                  <a:gd name="connsiteX643" fmla="*/ 108744 w 1700552"/>
                  <a:gd name="connsiteY643" fmla="*/ 573212 h 988003"/>
                  <a:gd name="connsiteX644" fmla="*/ 104601 w 1700552"/>
                  <a:gd name="connsiteY644" fmla="*/ 569069 h 988003"/>
                  <a:gd name="connsiteX645" fmla="*/ 102530 w 1700552"/>
                  <a:gd name="connsiteY645" fmla="*/ 563373 h 988003"/>
                  <a:gd name="connsiteX646" fmla="*/ 99423 w 1700552"/>
                  <a:gd name="connsiteY646" fmla="*/ 554052 h 988003"/>
                  <a:gd name="connsiteX647" fmla="*/ 97352 w 1700552"/>
                  <a:gd name="connsiteY647" fmla="*/ 552498 h 988003"/>
                  <a:gd name="connsiteX648" fmla="*/ 98905 w 1700552"/>
                  <a:gd name="connsiteY648" fmla="*/ 547320 h 988003"/>
                  <a:gd name="connsiteX649" fmla="*/ 96316 w 1700552"/>
                  <a:gd name="connsiteY649" fmla="*/ 545767 h 988003"/>
                  <a:gd name="connsiteX650" fmla="*/ 94763 w 1700552"/>
                  <a:gd name="connsiteY650" fmla="*/ 540070 h 988003"/>
                  <a:gd name="connsiteX651" fmla="*/ 93209 w 1700552"/>
                  <a:gd name="connsiteY651" fmla="*/ 540070 h 988003"/>
                  <a:gd name="connsiteX652" fmla="*/ 92174 w 1700552"/>
                  <a:gd name="connsiteY652" fmla="*/ 536446 h 988003"/>
                  <a:gd name="connsiteX653" fmla="*/ 90102 w 1700552"/>
                  <a:gd name="connsiteY653" fmla="*/ 535410 h 988003"/>
                  <a:gd name="connsiteX654" fmla="*/ 88031 w 1700552"/>
                  <a:gd name="connsiteY654" fmla="*/ 531267 h 988003"/>
                  <a:gd name="connsiteX655" fmla="*/ 89585 w 1700552"/>
                  <a:gd name="connsiteY655" fmla="*/ 528160 h 988003"/>
                  <a:gd name="connsiteX656" fmla="*/ 85960 w 1700552"/>
                  <a:gd name="connsiteY656" fmla="*/ 527643 h 988003"/>
                  <a:gd name="connsiteX657" fmla="*/ 86477 w 1700552"/>
                  <a:gd name="connsiteY657" fmla="*/ 521429 h 988003"/>
                  <a:gd name="connsiteX658" fmla="*/ 85960 w 1700552"/>
                  <a:gd name="connsiteY658" fmla="*/ 518839 h 988003"/>
                  <a:gd name="connsiteX659" fmla="*/ 82335 w 1700552"/>
                  <a:gd name="connsiteY659" fmla="*/ 519875 h 988003"/>
                  <a:gd name="connsiteX660" fmla="*/ 82335 w 1700552"/>
                  <a:gd name="connsiteY660" fmla="*/ 517804 h 988003"/>
                  <a:gd name="connsiteX661" fmla="*/ 78192 w 1700552"/>
                  <a:gd name="connsiteY661" fmla="*/ 516250 h 988003"/>
                  <a:gd name="connsiteX662" fmla="*/ 77674 w 1700552"/>
                  <a:gd name="connsiteY662" fmla="*/ 513143 h 988003"/>
                  <a:gd name="connsiteX663" fmla="*/ 76121 w 1700552"/>
                  <a:gd name="connsiteY663" fmla="*/ 512625 h 988003"/>
                  <a:gd name="connsiteX664" fmla="*/ 78192 w 1700552"/>
                  <a:gd name="connsiteY664" fmla="*/ 507447 h 988003"/>
                  <a:gd name="connsiteX665" fmla="*/ 79228 w 1700552"/>
                  <a:gd name="connsiteY665" fmla="*/ 503304 h 988003"/>
                  <a:gd name="connsiteX666" fmla="*/ 79228 w 1700552"/>
                  <a:gd name="connsiteY666" fmla="*/ 499680 h 988003"/>
                  <a:gd name="connsiteX667" fmla="*/ 80781 w 1700552"/>
                  <a:gd name="connsiteY667" fmla="*/ 498126 h 988003"/>
                  <a:gd name="connsiteX668" fmla="*/ 89067 w 1700552"/>
                  <a:gd name="connsiteY668" fmla="*/ 499162 h 988003"/>
                  <a:gd name="connsiteX669" fmla="*/ 91656 w 1700552"/>
                  <a:gd name="connsiteY669" fmla="*/ 498644 h 988003"/>
                  <a:gd name="connsiteX670" fmla="*/ 95280 w 1700552"/>
                  <a:gd name="connsiteY670" fmla="*/ 491394 h 988003"/>
                  <a:gd name="connsiteX671" fmla="*/ 104601 w 1700552"/>
                  <a:gd name="connsiteY671" fmla="*/ 493984 h 988003"/>
                  <a:gd name="connsiteX672" fmla="*/ 107191 w 1700552"/>
                  <a:gd name="connsiteY672" fmla="*/ 488287 h 988003"/>
                  <a:gd name="connsiteX673" fmla="*/ 107708 w 1700552"/>
                  <a:gd name="connsiteY673" fmla="*/ 482073 h 988003"/>
                  <a:gd name="connsiteX674" fmla="*/ 109780 w 1700552"/>
                  <a:gd name="connsiteY674" fmla="*/ 478966 h 988003"/>
                  <a:gd name="connsiteX675" fmla="*/ 111851 w 1700552"/>
                  <a:gd name="connsiteY675" fmla="*/ 474306 h 988003"/>
                  <a:gd name="connsiteX676" fmla="*/ 112369 w 1700552"/>
                  <a:gd name="connsiteY676" fmla="*/ 467574 h 988003"/>
                  <a:gd name="connsiteX677" fmla="*/ 112369 w 1700552"/>
                  <a:gd name="connsiteY677" fmla="*/ 463955 h 988003"/>
                  <a:gd name="connsiteX678" fmla="*/ 113922 w 1700552"/>
                  <a:gd name="connsiteY678" fmla="*/ 462401 h 988003"/>
                  <a:gd name="connsiteX679" fmla="*/ 129975 w 1700552"/>
                  <a:gd name="connsiteY679" fmla="*/ 467062 h 988003"/>
                  <a:gd name="connsiteX680" fmla="*/ 139814 w 1700552"/>
                  <a:gd name="connsiteY680" fmla="*/ 466026 h 988003"/>
                  <a:gd name="connsiteX681" fmla="*/ 140332 w 1700552"/>
                  <a:gd name="connsiteY681" fmla="*/ 459294 h 988003"/>
                  <a:gd name="connsiteX682" fmla="*/ 145510 w 1700552"/>
                  <a:gd name="connsiteY682" fmla="*/ 459294 h 988003"/>
                  <a:gd name="connsiteX683" fmla="*/ 145510 w 1700552"/>
                  <a:gd name="connsiteY683" fmla="*/ 458259 h 988003"/>
                  <a:gd name="connsiteX684" fmla="*/ 141367 w 1700552"/>
                  <a:gd name="connsiteY684" fmla="*/ 448938 h 988003"/>
                  <a:gd name="connsiteX685" fmla="*/ 141885 w 1700552"/>
                  <a:gd name="connsiteY685" fmla="*/ 447902 h 988003"/>
                  <a:gd name="connsiteX686" fmla="*/ 146028 w 1700552"/>
                  <a:gd name="connsiteY686" fmla="*/ 445313 h 988003"/>
                  <a:gd name="connsiteX687" fmla="*/ 162081 w 1700552"/>
                  <a:gd name="connsiteY687" fmla="*/ 441688 h 988003"/>
                  <a:gd name="connsiteX688" fmla="*/ 167259 w 1700552"/>
                  <a:gd name="connsiteY688" fmla="*/ 440652 h 988003"/>
                  <a:gd name="connsiteX689" fmla="*/ 170366 w 1700552"/>
                  <a:gd name="connsiteY689" fmla="*/ 433920 h 988003"/>
                  <a:gd name="connsiteX690" fmla="*/ 172955 w 1700552"/>
                  <a:gd name="connsiteY690" fmla="*/ 429778 h 988003"/>
                  <a:gd name="connsiteX691" fmla="*/ 175544 w 1700552"/>
                  <a:gd name="connsiteY691" fmla="*/ 428224 h 988003"/>
                  <a:gd name="connsiteX692" fmla="*/ 174509 w 1700552"/>
                  <a:gd name="connsiteY692" fmla="*/ 418386 h 988003"/>
                  <a:gd name="connsiteX693" fmla="*/ 175544 w 1700552"/>
                  <a:gd name="connsiteY693" fmla="*/ 414761 h 988003"/>
                  <a:gd name="connsiteX694" fmla="*/ 176062 w 1700552"/>
                  <a:gd name="connsiteY694" fmla="*/ 410100 h 988003"/>
                  <a:gd name="connsiteX695" fmla="*/ 177615 w 1700552"/>
                  <a:gd name="connsiteY695" fmla="*/ 406476 h 988003"/>
                  <a:gd name="connsiteX696" fmla="*/ 181240 w 1700552"/>
                  <a:gd name="connsiteY696" fmla="*/ 404404 h 988003"/>
                  <a:gd name="connsiteX697" fmla="*/ 191079 w 1700552"/>
                  <a:gd name="connsiteY697" fmla="*/ 406993 h 988003"/>
                  <a:gd name="connsiteX698" fmla="*/ 193150 w 1700552"/>
                  <a:gd name="connsiteY698" fmla="*/ 403369 h 988003"/>
                  <a:gd name="connsiteX699" fmla="*/ 188490 w 1700552"/>
                  <a:gd name="connsiteY699" fmla="*/ 401815 h 988003"/>
                  <a:gd name="connsiteX700" fmla="*/ 187454 w 1700552"/>
                  <a:gd name="connsiteY700" fmla="*/ 400262 h 988003"/>
                  <a:gd name="connsiteX701" fmla="*/ 186936 w 1700552"/>
                  <a:gd name="connsiteY701" fmla="*/ 393530 h 988003"/>
                  <a:gd name="connsiteX702" fmla="*/ 184347 w 1700552"/>
                  <a:gd name="connsiteY702" fmla="*/ 387316 h 988003"/>
                  <a:gd name="connsiteX703" fmla="*/ 181758 w 1700552"/>
                  <a:gd name="connsiteY703" fmla="*/ 364531 h 988003"/>
                  <a:gd name="connsiteX704" fmla="*/ 177615 w 1700552"/>
                  <a:gd name="connsiteY704" fmla="*/ 328283 h 988003"/>
                  <a:gd name="connsiteX705" fmla="*/ 182794 w 1700552"/>
                  <a:gd name="connsiteY705" fmla="*/ 327771 h 988003"/>
                  <a:gd name="connsiteX706" fmla="*/ 194186 w 1700552"/>
                  <a:gd name="connsiteY706" fmla="*/ 329324 h 988003"/>
                  <a:gd name="connsiteX707" fmla="*/ 200400 w 1700552"/>
                  <a:gd name="connsiteY707" fmla="*/ 328288 h 988003"/>
                  <a:gd name="connsiteX708" fmla="*/ 200400 w 1700552"/>
                  <a:gd name="connsiteY708" fmla="*/ 327253 h 988003"/>
                  <a:gd name="connsiteX709" fmla="*/ 194704 w 1700552"/>
                  <a:gd name="connsiteY709" fmla="*/ 306022 h 988003"/>
                  <a:gd name="connsiteX710" fmla="*/ 190043 w 1700552"/>
                  <a:gd name="connsiteY710" fmla="*/ 304986 h 988003"/>
                  <a:gd name="connsiteX711" fmla="*/ 189526 w 1700552"/>
                  <a:gd name="connsiteY711" fmla="*/ 299808 h 988003"/>
                  <a:gd name="connsiteX712" fmla="*/ 218006 w 1700552"/>
                  <a:gd name="connsiteY712" fmla="*/ 299290 h 988003"/>
                  <a:gd name="connsiteX713" fmla="*/ 226292 w 1700552"/>
                  <a:gd name="connsiteY713" fmla="*/ 298777 h 988003"/>
                  <a:gd name="connsiteX714" fmla="*/ 276521 w 1700552"/>
                  <a:gd name="connsiteY714" fmla="*/ 295670 h 988003"/>
                  <a:gd name="connsiteX715" fmla="*/ 281181 w 1700552"/>
                  <a:gd name="connsiteY715" fmla="*/ 295670 h 988003"/>
                  <a:gd name="connsiteX716" fmla="*/ 299305 w 1700552"/>
                  <a:gd name="connsiteY716" fmla="*/ 294117 h 988003"/>
                  <a:gd name="connsiteX717" fmla="*/ 327786 w 1700552"/>
                  <a:gd name="connsiteY717" fmla="*/ 293081 h 988003"/>
                  <a:gd name="connsiteX718" fmla="*/ 340214 w 1700552"/>
                  <a:gd name="connsiteY718" fmla="*/ 292046 h 988003"/>
                  <a:gd name="connsiteX719" fmla="*/ 350053 w 1700552"/>
                  <a:gd name="connsiteY719" fmla="*/ 291010 h 988003"/>
                  <a:gd name="connsiteX720" fmla="*/ 373873 w 1700552"/>
                  <a:gd name="connsiteY720" fmla="*/ 289456 h 988003"/>
                  <a:gd name="connsiteX721" fmla="*/ 381640 w 1700552"/>
                  <a:gd name="connsiteY721" fmla="*/ 289974 h 988003"/>
                  <a:gd name="connsiteX722" fmla="*/ 384230 w 1700552"/>
                  <a:gd name="connsiteY722" fmla="*/ 289456 h 988003"/>
                  <a:gd name="connsiteX723" fmla="*/ 383712 w 1700552"/>
                  <a:gd name="connsiteY723" fmla="*/ 275998 h 988003"/>
                  <a:gd name="connsiteX724" fmla="*/ 387854 w 1700552"/>
                  <a:gd name="connsiteY724" fmla="*/ 268231 h 988003"/>
                  <a:gd name="connsiteX725" fmla="*/ 389926 w 1700552"/>
                  <a:gd name="connsiteY725" fmla="*/ 265124 h 988003"/>
                  <a:gd name="connsiteX726" fmla="*/ 393033 w 1700552"/>
                  <a:gd name="connsiteY726" fmla="*/ 263570 h 988003"/>
                  <a:gd name="connsiteX727" fmla="*/ 396140 w 1700552"/>
                  <a:gd name="connsiteY727" fmla="*/ 258910 h 988003"/>
                  <a:gd name="connsiteX728" fmla="*/ 398729 w 1700552"/>
                  <a:gd name="connsiteY728" fmla="*/ 258910 h 988003"/>
                  <a:gd name="connsiteX729" fmla="*/ 402353 w 1700552"/>
                  <a:gd name="connsiteY729" fmla="*/ 260981 h 988003"/>
                  <a:gd name="connsiteX730" fmla="*/ 408050 w 1700552"/>
                  <a:gd name="connsiteY730" fmla="*/ 260981 h 988003"/>
                  <a:gd name="connsiteX731" fmla="*/ 410639 w 1700552"/>
                  <a:gd name="connsiteY731" fmla="*/ 258910 h 988003"/>
                  <a:gd name="connsiteX732" fmla="*/ 413746 w 1700552"/>
                  <a:gd name="connsiteY732" fmla="*/ 259945 h 988003"/>
                  <a:gd name="connsiteX733" fmla="*/ 414781 w 1700552"/>
                  <a:gd name="connsiteY733" fmla="*/ 263052 h 988003"/>
                  <a:gd name="connsiteX734" fmla="*/ 415299 w 1700552"/>
                  <a:gd name="connsiteY734" fmla="*/ 268748 h 988003"/>
                  <a:gd name="connsiteX735" fmla="*/ 421513 w 1700552"/>
                  <a:gd name="connsiteY735" fmla="*/ 270302 h 988003"/>
                  <a:gd name="connsiteX736" fmla="*/ 423584 w 1700552"/>
                  <a:gd name="connsiteY736" fmla="*/ 271338 h 988003"/>
                  <a:gd name="connsiteX737" fmla="*/ 424620 w 1700552"/>
                  <a:gd name="connsiteY737" fmla="*/ 273927 h 988003"/>
                  <a:gd name="connsiteX738" fmla="*/ 423584 w 1700552"/>
                  <a:gd name="connsiteY738" fmla="*/ 279105 h 988003"/>
                  <a:gd name="connsiteX739" fmla="*/ 429799 w 1700552"/>
                  <a:gd name="connsiteY739" fmla="*/ 279105 h 988003"/>
                  <a:gd name="connsiteX740" fmla="*/ 432905 w 1700552"/>
                  <a:gd name="connsiteY740" fmla="*/ 274445 h 988003"/>
                  <a:gd name="connsiteX741" fmla="*/ 433423 w 1700552"/>
                  <a:gd name="connsiteY741" fmla="*/ 271855 h 988003"/>
                  <a:gd name="connsiteX742" fmla="*/ 431870 w 1700552"/>
                  <a:gd name="connsiteY742" fmla="*/ 266677 h 988003"/>
                  <a:gd name="connsiteX743" fmla="*/ 431870 w 1700552"/>
                  <a:gd name="connsiteY743" fmla="*/ 257874 h 988003"/>
                  <a:gd name="connsiteX744" fmla="*/ 427209 w 1700552"/>
                  <a:gd name="connsiteY744" fmla="*/ 253213 h 988003"/>
                  <a:gd name="connsiteX745" fmla="*/ 425656 w 1700552"/>
                  <a:gd name="connsiteY745" fmla="*/ 250107 h 988003"/>
                  <a:gd name="connsiteX746" fmla="*/ 425656 w 1700552"/>
                  <a:gd name="connsiteY746" fmla="*/ 244410 h 988003"/>
                  <a:gd name="connsiteX747" fmla="*/ 427209 w 1700552"/>
                  <a:gd name="connsiteY747" fmla="*/ 238197 h 988003"/>
                  <a:gd name="connsiteX748" fmla="*/ 428763 w 1700552"/>
                  <a:gd name="connsiteY748" fmla="*/ 233536 h 988003"/>
                  <a:gd name="connsiteX749" fmla="*/ 429281 w 1700552"/>
                  <a:gd name="connsiteY749" fmla="*/ 230947 h 988003"/>
                  <a:gd name="connsiteX750" fmla="*/ 427209 w 1700552"/>
                  <a:gd name="connsiteY750" fmla="*/ 227322 h 988003"/>
                  <a:gd name="connsiteX751" fmla="*/ 415817 w 1700552"/>
                  <a:gd name="connsiteY751" fmla="*/ 221108 h 988003"/>
                  <a:gd name="connsiteX752" fmla="*/ 404943 w 1700552"/>
                  <a:gd name="connsiteY752" fmla="*/ 217483 h 988003"/>
                  <a:gd name="connsiteX753" fmla="*/ 403389 w 1700552"/>
                  <a:gd name="connsiteY753" fmla="*/ 214894 h 988003"/>
                  <a:gd name="connsiteX754" fmla="*/ 403907 w 1700552"/>
                  <a:gd name="connsiteY754" fmla="*/ 210751 h 988003"/>
                  <a:gd name="connsiteX755" fmla="*/ 407014 w 1700552"/>
                  <a:gd name="connsiteY755" fmla="*/ 207645 h 988003"/>
                  <a:gd name="connsiteX756" fmla="*/ 411674 w 1700552"/>
                  <a:gd name="connsiteY756" fmla="*/ 203502 h 988003"/>
                  <a:gd name="connsiteX757" fmla="*/ 413746 w 1700552"/>
                  <a:gd name="connsiteY757" fmla="*/ 199877 h 988003"/>
                  <a:gd name="connsiteX758" fmla="*/ 414264 w 1700552"/>
                  <a:gd name="connsiteY758" fmla="*/ 195735 h 988003"/>
                  <a:gd name="connsiteX759" fmla="*/ 411674 w 1700552"/>
                  <a:gd name="connsiteY759" fmla="*/ 184342 h 988003"/>
                  <a:gd name="connsiteX760" fmla="*/ 405978 w 1700552"/>
                  <a:gd name="connsiteY760" fmla="*/ 181753 h 988003"/>
                  <a:gd name="connsiteX761" fmla="*/ 409085 w 1700552"/>
                  <a:gd name="connsiteY761" fmla="*/ 160004 h 988003"/>
                  <a:gd name="connsiteX762" fmla="*/ 412192 w 1700552"/>
                  <a:gd name="connsiteY762" fmla="*/ 155862 h 988003"/>
                  <a:gd name="connsiteX763" fmla="*/ 422549 w 1700552"/>
                  <a:gd name="connsiteY763" fmla="*/ 156897 h 988003"/>
                  <a:gd name="connsiteX764" fmla="*/ 425656 w 1700552"/>
                  <a:gd name="connsiteY764" fmla="*/ 159486 h 988003"/>
                  <a:gd name="connsiteX765" fmla="*/ 428245 w 1700552"/>
                  <a:gd name="connsiteY765" fmla="*/ 168289 h 988003"/>
                  <a:gd name="connsiteX766" fmla="*/ 427209 w 1700552"/>
                  <a:gd name="connsiteY766" fmla="*/ 170879 h 988003"/>
                  <a:gd name="connsiteX767" fmla="*/ 424102 w 1700552"/>
                  <a:gd name="connsiteY767" fmla="*/ 173468 h 988003"/>
                  <a:gd name="connsiteX768" fmla="*/ 419442 w 1700552"/>
                  <a:gd name="connsiteY768" fmla="*/ 173986 h 988003"/>
                  <a:gd name="connsiteX769" fmla="*/ 418406 w 1700552"/>
                  <a:gd name="connsiteY769" fmla="*/ 176575 h 988003"/>
                  <a:gd name="connsiteX770" fmla="*/ 431870 w 1700552"/>
                  <a:gd name="connsiteY770" fmla="*/ 180199 h 988003"/>
                  <a:gd name="connsiteX771" fmla="*/ 433423 w 1700552"/>
                  <a:gd name="connsiteY771" fmla="*/ 181235 h 988003"/>
                  <a:gd name="connsiteX772" fmla="*/ 438084 w 1700552"/>
                  <a:gd name="connsiteY772" fmla="*/ 181753 h 988003"/>
                  <a:gd name="connsiteX773" fmla="*/ 441709 w 1700552"/>
                  <a:gd name="connsiteY773" fmla="*/ 181235 h 988003"/>
                  <a:gd name="connsiteX774" fmla="*/ 454654 w 1700552"/>
                  <a:gd name="connsiteY774" fmla="*/ 181753 h 988003"/>
                  <a:gd name="connsiteX775" fmla="*/ 460868 w 1700552"/>
                  <a:gd name="connsiteY775" fmla="*/ 184860 h 988003"/>
                  <a:gd name="connsiteX776" fmla="*/ 465529 w 1700552"/>
                  <a:gd name="connsiteY776" fmla="*/ 190038 h 988003"/>
                  <a:gd name="connsiteX777" fmla="*/ 467600 w 1700552"/>
                  <a:gd name="connsiteY777" fmla="*/ 191592 h 988003"/>
                  <a:gd name="connsiteX778" fmla="*/ 472778 w 1700552"/>
                  <a:gd name="connsiteY778" fmla="*/ 192110 h 988003"/>
                  <a:gd name="connsiteX779" fmla="*/ 480546 w 1700552"/>
                  <a:gd name="connsiteY779" fmla="*/ 188485 h 988003"/>
                  <a:gd name="connsiteX780" fmla="*/ 482099 w 1700552"/>
                  <a:gd name="connsiteY780" fmla="*/ 182271 h 988003"/>
                  <a:gd name="connsiteX781" fmla="*/ 483135 w 1700552"/>
                  <a:gd name="connsiteY781" fmla="*/ 180717 h 988003"/>
                  <a:gd name="connsiteX782" fmla="*/ 487795 w 1700552"/>
                  <a:gd name="connsiteY782" fmla="*/ 178646 h 988003"/>
                  <a:gd name="connsiteX783" fmla="*/ 491420 w 1700552"/>
                  <a:gd name="connsiteY783" fmla="*/ 173986 h 988003"/>
                  <a:gd name="connsiteX784" fmla="*/ 496081 w 1700552"/>
                  <a:gd name="connsiteY784" fmla="*/ 172432 h 988003"/>
                  <a:gd name="connsiteX785" fmla="*/ 499706 w 1700552"/>
                  <a:gd name="connsiteY785" fmla="*/ 173468 h 988003"/>
                  <a:gd name="connsiteX786" fmla="*/ 501259 w 1700552"/>
                  <a:gd name="connsiteY786" fmla="*/ 176057 h 988003"/>
                  <a:gd name="connsiteX787" fmla="*/ 503330 w 1700552"/>
                  <a:gd name="connsiteY787" fmla="*/ 181753 h 988003"/>
                  <a:gd name="connsiteX788" fmla="*/ 505919 w 1700552"/>
                  <a:gd name="connsiteY788" fmla="*/ 184342 h 988003"/>
                  <a:gd name="connsiteX789" fmla="*/ 509544 w 1700552"/>
                  <a:gd name="connsiteY789" fmla="*/ 181753 h 988003"/>
                  <a:gd name="connsiteX790" fmla="*/ 513687 w 1700552"/>
                  <a:gd name="connsiteY790" fmla="*/ 177093 h 988003"/>
                  <a:gd name="connsiteX791" fmla="*/ 518347 w 1700552"/>
                  <a:gd name="connsiteY791" fmla="*/ 178128 h 988003"/>
                  <a:gd name="connsiteX792" fmla="*/ 522490 w 1700552"/>
                  <a:gd name="connsiteY792" fmla="*/ 178128 h 988003"/>
                  <a:gd name="connsiteX793" fmla="*/ 524561 w 1700552"/>
                  <a:gd name="connsiteY793" fmla="*/ 181753 h 988003"/>
                  <a:gd name="connsiteX794" fmla="*/ 529222 w 1700552"/>
                  <a:gd name="connsiteY794" fmla="*/ 181235 h 988003"/>
                  <a:gd name="connsiteX795" fmla="*/ 530257 w 1700552"/>
                  <a:gd name="connsiteY795" fmla="*/ 177610 h 988003"/>
                  <a:gd name="connsiteX796" fmla="*/ 532329 w 1700552"/>
                  <a:gd name="connsiteY796" fmla="*/ 175021 h 988003"/>
                  <a:gd name="connsiteX797" fmla="*/ 535954 w 1700552"/>
                  <a:gd name="connsiteY797" fmla="*/ 168807 h 988003"/>
                  <a:gd name="connsiteX798" fmla="*/ 542168 w 1700552"/>
                  <a:gd name="connsiteY798" fmla="*/ 168807 h 988003"/>
                  <a:gd name="connsiteX799" fmla="*/ 547346 w 1700552"/>
                  <a:gd name="connsiteY799" fmla="*/ 170361 h 988003"/>
                  <a:gd name="connsiteX800" fmla="*/ 553042 w 1700552"/>
                  <a:gd name="connsiteY800" fmla="*/ 171914 h 988003"/>
                  <a:gd name="connsiteX801" fmla="*/ 565470 w 1700552"/>
                  <a:gd name="connsiteY801" fmla="*/ 172950 h 988003"/>
                  <a:gd name="connsiteX802" fmla="*/ 566506 w 1700552"/>
                  <a:gd name="connsiteY802" fmla="*/ 168807 h 988003"/>
                  <a:gd name="connsiteX803" fmla="*/ 562881 w 1700552"/>
                  <a:gd name="connsiteY803" fmla="*/ 165700 h 988003"/>
                  <a:gd name="connsiteX804" fmla="*/ 563916 w 1700552"/>
                  <a:gd name="connsiteY804" fmla="*/ 163629 h 988003"/>
                  <a:gd name="connsiteX805" fmla="*/ 567541 w 1700552"/>
                  <a:gd name="connsiteY805" fmla="*/ 160522 h 988003"/>
                  <a:gd name="connsiteX806" fmla="*/ 569613 w 1700552"/>
                  <a:gd name="connsiteY806" fmla="*/ 156897 h 988003"/>
                  <a:gd name="connsiteX807" fmla="*/ 574273 w 1700552"/>
                  <a:gd name="connsiteY807" fmla="*/ 156384 h 988003"/>
                  <a:gd name="connsiteX808" fmla="*/ 581005 w 1700552"/>
                  <a:gd name="connsiteY808" fmla="*/ 152760 h 988003"/>
                  <a:gd name="connsiteX809" fmla="*/ 584112 w 1700552"/>
                  <a:gd name="connsiteY809" fmla="*/ 154831 h 988003"/>
                  <a:gd name="connsiteX810" fmla="*/ 591879 w 1700552"/>
                  <a:gd name="connsiteY810" fmla="*/ 155867 h 988003"/>
                  <a:gd name="connsiteX811" fmla="*/ 594468 w 1700552"/>
                  <a:gd name="connsiteY811" fmla="*/ 154831 h 988003"/>
                  <a:gd name="connsiteX812" fmla="*/ 597575 w 1700552"/>
                  <a:gd name="connsiteY812" fmla="*/ 156902 h 988003"/>
                  <a:gd name="connsiteX813" fmla="*/ 608450 w 1700552"/>
                  <a:gd name="connsiteY813" fmla="*/ 160527 h 988003"/>
                  <a:gd name="connsiteX814" fmla="*/ 614664 w 1700552"/>
                  <a:gd name="connsiteY814" fmla="*/ 161563 h 988003"/>
                  <a:gd name="connsiteX815" fmla="*/ 619324 w 1700552"/>
                  <a:gd name="connsiteY815" fmla="*/ 164670 h 988003"/>
                  <a:gd name="connsiteX816" fmla="*/ 623467 w 1700552"/>
                  <a:gd name="connsiteY816" fmla="*/ 171920 h 988003"/>
                  <a:gd name="connsiteX817" fmla="*/ 625538 w 1700552"/>
                  <a:gd name="connsiteY817" fmla="*/ 179169 h 988003"/>
                  <a:gd name="connsiteX818" fmla="*/ 627092 w 1700552"/>
                  <a:gd name="connsiteY818" fmla="*/ 182276 h 988003"/>
                  <a:gd name="connsiteX819" fmla="*/ 628645 w 1700552"/>
                  <a:gd name="connsiteY819" fmla="*/ 183830 h 988003"/>
                  <a:gd name="connsiteX820" fmla="*/ 635377 w 1700552"/>
                  <a:gd name="connsiteY820" fmla="*/ 187972 h 988003"/>
                  <a:gd name="connsiteX821" fmla="*/ 638484 w 1700552"/>
                  <a:gd name="connsiteY821" fmla="*/ 189526 h 988003"/>
                  <a:gd name="connsiteX822" fmla="*/ 642109 w 1700552"/>
                  <a:gd name="connsiteY822" fmla="*/ 191597 h 988003"/>
                  <a:gd name="connsiteX823" fmla="*/ 646769 w 1700552"/>
                  <a:gd name="connsiteY823" fmla="*/ 195740 h 988003"/>
                  <a:gd name="connsiteX824" fmla="*/ 654537 w 1700552"/>
                  <a:gd name="connsiteY824" fmla="*/ 197811 h 988003"/>
                  <a:gd name="connsiteX825" fmla="*/ 659197 w 1700552"/>
                  <a:gd name="connsiteY825" fmla="*/ 201436 h 988003"/>
                  <a:gd name="connsiteX826" fmla="*/ 662822 w 1700552"/>
                  <a:gd name="connsiteY826" fmla="*/ 202989 h 988003"/>
                  <a:gd name="connsiteX827" fmla="*/ 667482 w 1700552"/>
                  <a:gd name="connsiteY827" fmla="*/ 206614 h 988003"/>
                  <a:gd name="connsiteX828" fmla="*/ 674214 w 1700552"/>
                  <a:gd name="connsiteY828" fmla="*/ 209203 h 988003"/>
                  <a:gd name="connsiteX829" fmla="*/ 675768 w 1700552"/>
                  <a:gd name="connsiteY829" fmla="*/ 208685 h 988003"/>
                  <a:gd name="connsiteX830" fmla="*/ 681982 w 1700552"/>
                  <a:gd name="connsiteY830" fmla="*/ 211274 h 988003"/>
                  <a:gd name="connsiteX831" fmla="*/ 688195 w 1700552"/>
                  <a:gd name="connsiteY831" fmla="*/ 214382 h 988003"/>
                  <a:gd name="connsiteX832" fmla="*/ 690267 w 1700552"/>
                  <a:gd name="connsiteY832" fmla="*/ 210239 h 988003"/>
                  <a:gd name="connsiteX833" fmla="*/ 701141 w 1700552"/>
                  <a:gd name="connsiteY833" fmla="*/ 221113 h 988003"/>
                  <a:gd name="connsiteX834" fmla="*/ 703730 w 1700552"/>
                  <a:gd name="connsiteY834" fmla="*/ 219560 h 988003"/>
                  <a:gd name="connsiteX835" fmla="*/ 710462 w 1700552"/>
                  <a:gd name="connsiteY835" fmla="*/ 220078 h 988003"/>
                  <a:gd name="connsiteX836" fmla="*/ 716158 w 1700552"/>
                  <a:gd name="connsiteY836" fmla="*/ 218524 h 988003"/>
                  <a:gd name="connsiteX837" fmla="*/ 722372 w 1700552"/>
                  <a:gd name="connsiteY837" fmla="*/ 215417 h 988003"/>
                  <a:gd name="connsiteX838" fmla="*/ 727033 w 1700552"/>
                  <a:gd name="connsiteY838" fmla="*/ 215935 h 988003"/>
                  <a:gd name="connsiteX839" fmla="*/ 737389 w 1700552"/>
                  <a:gd name="connsiteY839" fmla="*/ 215417 h 988003"/>
                  <a:gd name="connsiteX840" fmla="*/ 754478 w 1700552"/>
                  <a:gd name="connsiteY840" fmla="*/ 211792 h 988003"/>
                  <a:gd name="connsiteX841" fmla="*/ 754478 w 1700552"/>
                  <a:gd name="connsiteY841" fmla="*/ 210239 h 988003"/>
                  <a:gd name="connsiteX842" fmla="*/ 764317 w 1700552"/>
                  <a:gd name="connsiteY842" fmla="*/ 209203 h 988003"/>
                  <a:gd name="connsiteX843" fmla="*/ 766388 w 1700552"/>
                  <a:gd name="connsiteY843" fmla="*/ 209203 h 988003"/>
                  <a:gd name="connsiteX844" fmla="*/ 768459 w 1700552"/>
                  <a:gd name="connsiteY844" fmla="*/ 182794 h 988003"/>
                  <a:gd name="connsiteX845" fmla="*/ 767424 w 1700552"/>
                  <a:gd name="connsiteY845" fmla="*/ 177098 h 988003"/>
                  <a:gd name="connsiteX846" fmla="*/ 763281 w 1700552"/>
                  <a:gd name="connsiteY846" fmla="*/ 172437 h 988003"/>
                  <a:gd name="connsiteX847" fmla="*/ 763281 w 1700552"/>
                  <a:gd name="connsiteY847" fmla="*/ 170366 h 988003"/>
                  <a:gd name="connsiteX848" fmla="*/ 765870 w 1700552"/>
                  <a:gd name="connsiteY848" fmla="*/ 167259 h 988003"/>
                  <a:gd name="connsiteX849" fmla="*/ 767424 w 1700552"/>
                  <a:gd name="connsiteY849" fmla="*/ 163634 h 988003"/>
                  <a:gd name="connsiteX850" fmla="*/ 767941 w 1700552"/>
                  <a:gd name="connsiteY850" fmla="*/ 156384 h 988003"/>
                  <a:gd name="connsiteX851" fmla="*/ 766906 w 1700552"/>
                  <a:gd name="connsiteY851" fmla="*/ 153795 h 988003"/>
                  <a:gd name="connsiteX852" fmla="*/ 763799 w 1700552"/>
                  <a:gd name="connsiteY852" fmla="*/ 151724 h 988003"/>
                  <a:gd name="connsiteX853" fmla="*/ 751889 w 1700552"/>
                  <a:gd name="connsiteY853" fmla="*/ 147064 h 988003"/>
                  <a:gd name="connsiteX854" fmla="*/ 748264 w 1700552"/>
                  <a:gd name="connsiteY854" fmla="*/ 144474 h 988003"/>
                  <a:gd name="connsiteX855" fmla="*/ 748264 w 1700552"/>
                  <a:gd name="connsiteY855" fmla="*/ 140850 h 988003"/>
                  <a:gd name="connsiteX856" fmla="*/ 751371 w 1700552"/>
                  <a:gd name="connsiteY856" fmla="*/ 138778 h 988003"/>
                  <a:gd name="connsiteX857" fmla="*/ 755513 w 1700552"/>
                  <a:gd name="connsiteY857" fmla="*/ 137743 h 988003"/>
                  <a:gd name="connsiteX858" fmla="*/ 763799 w 1700552"/>
                  <a:gd name="connsiteY858" fmla="*/ 137225 h 988003"/>
                  <a:gd name="connsiteX859" fmla="*/ 769495 w 1700552"/>
                  <a:gd name="connsiteY859" fmla="*/ 135153 h 988003"/>
                  <a:gd name="connsiteX860" fmla="*/ 771048 w 1700552"/>
                  <a:gd name="connsiteY860" fmla="*/ 133082 h 988003"/>
                  <a:gd name="connsiteX861" fmla="*/ 773120 w 1700552"/>
                  <a:gd name="connsiteY861" fmla="*/ 128422 h 988003"/>
                  <a:gd name="connsiteX862" fmla="*/ 776227 w 1700552"/>
                  <a:gd name="connsiteY862" fmla="*/ 125315 h 988003"/>
                  <a:gd name="connsiteX863" fmla="*/ 777262 w 1700552"/>
                  <a:gd name="connsiteY863" fmla="*/ 119619 h 988003"/>
                  <a:gd name="connsiteX864" fmla="*/ 777262 w 1700552"/>
                  <a:gd name="connsiteY864" fmla="*/ 116512 h 988003"/>
                  <a:gd name="connsiteX865" fmla="*/ 774155 w 1700552"/>
                  <a:gd name="connsiteY865" fmla="*/ 111333 h 988003"/>
                  <a:gd name="connsiteX866" fmla="*/ 775191 w 1700552"/>
                  <a:gd name="connsiteY866" fmla="*/ 100459 h 988003"/>
                  <a:gd name="connsiteX867" fmla="*/ 773637 w 1700552"/>
                  <a:gd name="connsiteY867" fmla="*/ 90102 h 988003"/>
                  <a:gd name="connsiteX868" fmla="*/ 775191 w 1700552"/>
                  <a:gd name="connsiteY868" fmla="*/ 86995 h 988003"/>
                  <a:gd name="connsiteX869" fmla="*/ 780887 w 1700552"/>
                  <a:gd name="connsiteY869" fmla="*/ 85442 h 988003"/>
                  <a:gd name="connsiteX870" fmla="*/ 783476 w 1700552"/>
                  <a:gd name="connsiteY870" fmla="*/ 83888 h 988003"/>
                  <a:gd name="connsiteX871" fmla="*/ 790726 w 1700552"/>
                  <a:gd name="connsiteY871" fmla="*/ 76639 h 988003"/>
                  <a:gd name="connsiteX872" fmla="*/ 794868 w 1700552"/>
                  <a:gd name="connsiteY872" fmla="*/ 68871 h 988003"/>
                  <a:gd name="connsiteX873" fmla="*/ 797458 w 1700552"/>
                  <a:gd name="connsiteY873" fmla="*/ 67318 h 988003"/>
                  <a:gd name="connsiteX874" fmla="*/ 802636 w 1700552"/>
                  <a:gd name="connsiteY874" fmla="*/ 67836 h 988003"/>
                  <a:gd name="connsiteX875" fmla="*/ 805743 w 1700552"/>
                  <a:gd name="connsiteY875" fmla="*/ 67318 h 988003"/>
                  <a:gd name="connsiteX876" fmla="*/ 809368 w 1700552"/>
                  <a:gd name="connsiteY876" fmla="*/ 65764 h 988003"/>
                  <a:gd name="connsiteX877" fmla="*/ 811957 w 1700552"/>
                  <a:gd name="connsiteY877" fmla="*/ 63693 h 988003"/>
                  <a:gd name="connsiteX878" fmla="*/ 812992 w 1700552"/>
                  <a:gd name="connsiteY878" fmla="*/ 60586 h 988003"/>
                  <a:gd name="connsiteX879" fmla="*/ 812992 w 1700552"/>
                  <a:gd name="connsiteY879" fmla="*/ 54372 h 988003"/>
                  <a:gd name="connsiteX880" fmla="*/ 810403 w 1700552"/>
                  <a:gd name="connsiteY880" fmla="*/ 52819 h 988003"/>
                  <a:gd name="connsiteX881" fmla="*/ 804707 w 1700552"/>
                  <a:gd name="connsiteY881" fmla="*/ 49712 h 988003"/>
                  <a:gd name="connsiteX882" fmla="*/ 800565 w 1700552"/>
                  <a:gd name="connsiteY882" fmla="*/ 45051 h 988003"/>
                  <a:gd name="connsiteX883" fmla="*/ 800047 w 1700552"/>
                  <a:gd name="connsiteY883" fmla="*/ 42980 h 988003"/>
                  <a:gd name="connsiteX884" fmla="*/ 800047 w 1700552"/>
                  <a:gd name="connsiteY884" fmla="*/ 36248 h 988003"/>
                  <a:gd name="connsiteX885" fmla="*/ 799529 w 1700552"/>
                  <a:gd name="connsiteY885" fmla="*/ 34695 h 988003"/>
                  <a:gd name="connsiteX886" fmla="*/ 791244 w 1700552"/>
                  <a:gd name="connsiteY886" fmla="*/ 32623 h 988003"/>
                  <a:gd name="connsiteX887" fmla="*/ 790208 w 1700552"/>
                  <a:gd name="connsiteY887" fmla="*/ 28998 h 988003"/>
                  <a:gd name="connsiteX888" fmla="*/ 783994 w 1700552"/>
                  <a:gd name="connsiteY888" fmla="*/ 26409 h 988003"/>
                  <a:gd name="connsiteX889" fmla="*/ 783476 w 1700552"/>
                  <a:gd name="connsiteY889" fmla="*/ 18642 h 988003"/>
                  <a:gd name="connsiteX890" fmla="*/ 782440 w 1700552"/>
                  <a:gd name="connsiteY890" fmla="*/ 5178 h 988003"/>
                  <a:gd name="connsiteX891" fmla="*/ 782958 w 1700552"/>
                  <a:gd name="connsiteY891" fmla="*/ 1554 h 988003"/>
                  <a:gd name="connsiteX892" fmla="*/ 783994 w 1700552"/>
                  <a:gd name="connsiteY892" fmla="*/ 0 h 988003"/>
                  <a:gd name="connsiteX893" fmla="*/ 792797 w 1700552"/>
                  <a:gd name="connsiteY893" fmla="*/ 4143 h 988003"/>
                  <a:gd name="connsiteX894" fmla="*/ 800047 w 1700552"/>
                  <a:gd name="connsiteY894" fmla="*/ 6732 h 988003"/>
                  <a:gd name="connsiteX895" fmla="*/ 804707 w 1700552"/>
                  <a:gd name="connsiteY895" fmla="*/ 7767 h 988003"/>
                  <a:gd name="connsiteX896" fmla="*/ 818689 w 1700552"/>
                  <a:gd name="connsiteY896" fmla="*/ 13987 h 988003"/>
                  <a:gd name="connsiteX897" fmla="*/ 821796 w 1700552"/>
                  <a:gd name="connsiteY897" fmla="*/ 17606 h 988003"/>
                  <a:gd name="connsiteX898" fmla="*/ 825420 w 1700552"/>
                  <a:gd name="connsiteY898" fmla="*/ 20195 h 988003"/>
                  <a:gd name="connsiteX899" fmla="*/ 833188 w 1700552"/>
                  <a:gd name="connsiteY899" fmla="*/ 23820 h 988003"/>
                  <a:gd name="connsiteX900" fmla="*/ 843544 w 1700552"/>
                  <a:gd name="connsiteY900" fmla="*/ 26409 h 988003"/>
                  <a:gd name="connsiteX901" fmla="*/ 850276 w 1700552"/>
                  <a:gd name="connsiteY901" fmla="*/ 29516 h 988003"/>
                  <a:gd name="connsiteX902" fmla="*/ 857008 w 1700552"/>
                  <a:gd name="connsiteY902" fmla="*/ 33659 h 988003"/>
                  <a:gd name="connsiteX903" fmla="*/ 866847 w 1700552"/>
                  <a:gd name="connsiteY903" fmla="*/ 36771 h 988003"/>
                  <a:gd name="connsiteX904" fmla="*/ 869436 w 1700552"/>
                  <a:gd name="connsiteY904" fmla="*/ 38325 h 988003"/>
                  <a:gd name="connsiteX905" fmla="*/ 875650 w 1700552"/>
                  <a:gd name="connsiteY905" fmla="*/ 39878 h 988003"/>
                  <a:gd name="connsiteX906" fmla="*/ 878757 w 1700552"/>
                  <a:gd name="connsiteY906" fmla="*/ 43498 h 988003"/>
                  <a:gd name="connsiteX907" fmla="*/ 883935 w 1700552"/>
                  <a:gd name="connsiteY907" fmla="*/ 47123 h 988003"/>
                  <a:gd name="connsiteX908" fmla="*/ 889631 w 1700552"/>
                  <a:gd name="connsiteY908" fmla="*/ 49712 h 988003"/>
                  <a:gd name="connsiteX909" fmla="*/ 895845 w 1700552"/>
                  <a:gd name="connsiteY909" fmla="*/ 48676 h 988003"/>
                  <a:gd name="connsiteX910" fmla="*/ 904131 w 1700552"/>
                  <a:gd name="connsiteY910" fmla="*/ 41944 h 988003"/>
                  <a:gd name="connsiteX911" fmla="*/ 907237 w 1700552"/>
                  <a:gd name="connsiteY911" fmla="*/ 40908 h 988003"/>
                  <a:gd name="connsiteX912" fmla="*/ 916558 w 1700552"/>
                  <a:gd name="connsiteY912" fmla="*/ 42980 h 988003"/>
                  <a:gd name="connsiteX913" fmla="*/ 924844 w 1700552"/>
                  <a:gd name="connsiteY913" fmla="*/ 45569 h 988003"/>
                  <a:gd name="connsiteX914" fmla="*/ 927433 w 1700552"/>
                  <a:gd name="connsiteY914" fmla="*/ 46087 h 988003"/>
                  <a:gd name="connsiteX915" fmla="*/ 930540 w 1700552"/>
                  <a:gd name="connsiteY915" fmla="*/ 45051 h 988003"/>
                  <a:gd name="connsiteX916" fmla="*/ 934165 w 1700552"/>
                  <a:gd name="connsiteY916" fmla="*/ 41426 h 988003"/>
                  <a:gd name="connsiteX917" fmla="*/ 937789 w 1700552"/>
                  <a:gd name="connsiteY917" fmla="*/ 39873 h 988003"/>
                  <a:gd name="connsiteX918" fmla="*/ 939861 w 1700552"/>
                  <a:gd name="connsiteY918" fmla="*/ 44016 h 988003"/>
                  <a:gd name="connsiteX919" fmla="*/ 943486 w 1700552"/>
                  <a:gd name="connsiteY919" fmla="*/ 46087 h 988003"/>
                  <a:gd name="connsiteX920" fmla="*/ 952289 w 1700552"/>
                  <a:gd name="connsiteY920" fmla="*/ 46087 h 988003"/>
                  <a:gd name="connsiteX921" fmla="*/ 956431 w 1700552"/>
                  <a:gd name="connsiteY921" fmla="*/ 44533 h 988003"/>
                  <a:gd name="connsiteX922" fmla="*/ 962645 w 1700552"/>
                  <a:gd name="connsiteY922" fmla="*/ 40908 h 988003"/>
                  <a:gd name="connsiteX923" fmla="*/ 972484 w 1700552"/>
                  <a:gd name="connsiteY923" fmla="*/ 38319 h 988003"/>
                  <a:gd name="connsiteX924" fmla="*/ 978180 w 1700552"/>
                  <a:gd name="connsiteY924" fmla="*/ 38837 h 988003"/>
                  <a:gd name="connsiteX925" fmla="*/ 979216 w 1700552"/>
                  <a:gd name="connsiteY925" fmla="*/ 37802 h 988003"/>
                  <a:gd name="connsiteX926" fmla="*/ 990608 w 1700552"/>
                  <a:gd name="connsiteY926" fmla="*/ 38319 h 988003"/>
                  <a:gd name="connsiteX927" fmla="*/ 991126 w 1700552"/>
                  <a:gd name="connsiteY927" fmla="*/ 37284 h 988003"/>
                  <a:gd name="connsiteX928" fmla="*/ 1008732 w 1700552"/>
                  <a:gd name="connsiteY928" fmla="*/ 35212 h 988003"/>
                  <a:gd name="connsiteX929" fmla="*/ 1011321 w 1700552"/>
                  <a:gd name="connsiteY929" fmla="*/ 34695 h 988003"/>
                  <a:gd name="connsiteX930" fmla="*/ 1011839 w 1700552"/>
                  <a:gd name="connsiteY930" fmla="*/ 40391 h 988003"/>
                  <a:gd name="connsiteX931" fmla="*/ 1013910 w 1700552"/>
                  <a:gd name="connsiteY931" fmla="*/ 45569 h 988003"/>
                  <a:gd name="connsiteX932" fmla="*/ 1015982 w 1700552"/>
                  <a:gd name="connsiteY932" fmla="*/ 47640 h 988003"/>
                  <a:gd name="connsiteX933" fmla="*/ 1021160 w 1700552"/>
                  <a:gd name="connsiteY933" fmla="*/ 50747 h 988003"/>
                  <a:gd name="connsiteX934" fmla="*/ 1033070 w 1700552"/>
                  <a:gd name="connsiteY934" fmla="*/ 63693 h 988003"/>
                  <a:gd name="connsiteX935" fmla="*/ 1042391 w 1700552"/>
                  <a:gd name="connsiteY935" fmla="*/ 70425 h 988003"/>
                  <a:gd name="connsiteX936" fmla="*/ 1045498 w 1700552"/>
                  <a:gd name="connsiteY936" fmla="*/ 74050 h 988003"/>
                  <a:gd name="connsiteX937" fmla="*/ 1047051 w 1700552"/>
                  <a:gd name="connsiteY937" fmla="*/ 77157 h 988003"/>
                  <a:gd name="connsiteX938" fmla="*/ 1052748 w 1700552"/>
                  <a:gd name="connsiteY938" fmla="*/ 84406 h 988003"/>
                  <a:gd name="connsiteX939" fmla="*/ 1058962 w 1700552"/>
                  <a:gd name="connsiteY939" fmla="*/ 93209 h 988003"/>
                  <a:gd name="connsiteX940" fmla="*/ 1062586 w 1700552"/>
                  <a:gd name="connsiteY940" fmla="*/ 93727 h 988003"/>
                  <a:gd name="connsiteX941" fmla="*/ 1072425 w 1700552"/>
                  <a:gd name="connsiteY941" fmla="*/ 92691 h 988003"/>
                  <a:gd name="connsiteX942" fmla="*/ 1075014 w 1700552"/>
                  <a:gd name="connsiteY942" fmla="*/ 92691 h 988003"/>
                  <a:gd name="connsiteX943" fmla="*/ 1077603 w 1700552"/>
                  <a:gd name="connsiteY943" fmla="*/ 91138 h 988003"/>
                  <a:gd name="connsiteX944" fmla="*/ 1079675 w 1700552"/>
                  <a:gd name="connsiteY944" fmla="*/ 87513 h 988003"/>
                  <a:gd name="connsiteX945" fmla="*/ 1084853 w 1700552"/>
                  <a:gd name="connsiteY945" fmla="*/ 85442 h 988003"/>
                  <a:gd name="connsiteX946" fmla="*/ 1087442 w 1700552"/>
                  <a:gd name="connsiteY946" fmla="*/ 79746 h 988003"/>
                  <a:gd name="connsiteX947" fmla="*/ 1092103 w 1700552"/>
                  <a:gd name="connsiteY947" fmla="*/ 72496 h 988003"/>
                  <a:gd name="connsiteX948" fmla="*/ 1093656 w 1700552"/>
                  <a:gd name="connsiteY948" fmla="*/ 70943 h 988003"/>
                  <a:gd name="connsiteX949" fmla="*/ 1100388 w 1700552"/>
                  <a:gd name="connsiteY949" fmla="*/ 71460 h 988003"/>
                  <a:gd name="connsiteX950" fmla="*/ 1105048 w 1700552"/>
                  <a:gd name="connsiteY950" fmla="*/ 68354 h 988003"/>
                  <a:gd name="connsiteX951" fmla="*/ 1113334 w 1700552"/>
                  <a:gd name="connsiteY951" fmla="*/ 69389 h 988003"/>
                  <a:gd name="connsiteX952" fmla="*/ 1123173 w 1700552"/>
                  <a:gd name="connsiteY952" fmla="*/ 65247 h 988003"/>
                  <a:gd name="connsiteX953" fmla="*/ 1128351 w 1700552"/>
                  <a:gd name="connsiteY953" fmla="*/ 64211 h 988003"/>
                  <a:gd name="connsiteX954" fmla="*/ 1133011 w 1700552"/>
                  <a:gd name="connsiteY954" fmla="*/ 64729 h 988003"/>
                  <a:gd name="connsiteX955" fmla="*/ 1139225 w 1700552"/>
                  <a:gd name="connsiteY955" fmla="*/ 67318 h 988003"/>
                  <a:gd name="connsiteX956" fmla="*/ 1148028 w 1700552"/>
                  <a:gd name="connsiteY956" fmla="*/ 69389 h 988003"/>
                  <a:gd name="connsiteX957" fmla="*/ 1157349 w 1700552"/>
                  <a:gd name="connsiteY957" fmla="*/ 71460 h 988003"/>
                  <a:gd name="connsiteX958" fmla="*/ 1159421 w 1700552"/>
                  <a:gd name="connsiteY958" fmla="*/ 73532 h 988003"/>
                  <a:gd name="connsiteX959" fmla="*/ 1158385 w 1700552"/>
                  <a:gd name="connsiteY959" fmla="*/ 75603 h 988003"/>
                  <a:gd name="connsiteX960" fmla="*/ 1155278 w 1700552"/>
                  <a:gd name="connsiteY960" fmla="*/ 80781 h 988003"/>
                  <a:gd name="connsiteX961" fmla="*/ 1155278 w 1700552"/>
                  <a:gd name="connsiteY961" fmla="*/ 82853 h 988003"/>
                  <a:gd name="connsiteX962" fmla="*/ 1157867 w 1700552"/>
                  <a:gd name="connsiteY962" fmla="*/ 87513 h 988003"/>
                  <a:gd name="connsiteX963" fmla="*/ 1167706 w 1700552"/>
                  <a:gd name="connsiteY963" fmla="*/ 98906 h 988003"/>
                  <a:gd name="connsiteX964" fmla="*/ 1172366 w 1700552"/>
                  <a:gd name="connsiteY964" fmla="*/ 99423 h 988003"/>
                  <a:gd name="connsiteX965" fmla="*/ 1173402 w 1700552"/>
                  <a:gd name="connsiteY965" fmla="*/ 97870 h 988003"/>
                  <a:gd name="connsiteX966" fmla="*/ 1178580 w 1700552"/>
                  <a:gd name="connsiteY966" fmla="*/ 99941 h 988003"/>
                  <a:gd name="connsiteX967" fmla="*/ 1179098 w 1700552"/>
                  <a:gd name="connsiteY967" fmla="*/ 103566 h 988003"/>
                  <a:gd name="connsiteX968" fmla="*/ 1182723 w 1700552"/>
                  <a:gd name="connsiteY968" fmla="*/ 104602 h 988003"/>
                  <a:gd name="connsiteX969" fmla="*/ 1180652 w 1700552"/>
                  <a:gd name="connsiteY969" fmla="*/ 110298 h 988003"/>
                  <a:gd name="connsiteX970" fmla="*/ 1185312 w 1700552"/>
                  <a:gd name="connsiteY970" fmla="*/ 111333 h 988003"/>
                  <a:gd name="connsiteX971" fmla="*/ 1187383 w 1700552"/>
                  <a:gd name="connsiteY971" fmla="*/ 109780 h 988003"/>
                  <a:gd name="connsiteX972" fmla="*/ 1190490 w 1700552"/>
                  <a:gd name="connsiteY972" fmla="*/ 111333 h 988003"/>
                  <a:gd name="connsiteX973" fmla="*/ 1191526 w 1700552"/>
                  <a:gd name="connsiteY973" fmla="*/ 107191 h 988003"/>
                  <a:gd name="connsiteX974" fmla="*/ 1196186 w 1700552"/>
                  <a:gd name="connsiteY974" fmla="*/ 108227 h 988003"/>
                  <a:gd name="connsiteX975" fmla="*/ 1193597 w 1700552"/>
                  <a:gd name="connsiteY975" fmla="*/ 119101 h 988003"/>
                  <a:gd name="connsiteX976" fmla="*/ 1200847 w 1700552"/>
                  <a:gd name="connsiteY976" fmla="*/ 120654 h 988003"/>
                  <a:gd name="connsiteX977" fmla="*/ 1198258 w 1700552"/>
                  <a:gd name="connsiteY977" fmla="*/ 128422 h 988003"/>
                  <a:gd name="connsiteX978" fmla="*/ 1204990 w 1700552"/>
                  <a:gd name="connsiteY978" fmla="*/ 130493 h 988003"/>
                  <a:gd name="connsiteX979" fmla="*/ 1211204 w 1700552"/>
                  <a:gd name="connsiteY979" fmla="*/ 131006 h 988003"/>
                  <a:gd name="connsiteX980" fmla="*/ 1210168 w 1700552"/>
                  <a:gd name="connsiteY980" fmla="*/ 139809 h 988003"/>
                  <a:gd name="connsiteX981" fmla="*/ 1217417 w 1700552"/>
                  <a:gd name="connsiteY981" fmla="*/ 141362 h 988003"/>
                  <a:gd name="connsiteX982" fmla="*/ 1217417 w 1700552"/>
                  <a:gd name="connsiteY982" fmla="*/ 141880 h 988003"/>
                  <a:gd name="connsiteX983" fmla="*/ 1223631 w 1700552"/>
                  <a:gd name="connsiteY983" fmla="*/ 141880 h 988003"/>
                  <a:gd name="connsiteX984" fmla="*/ 1224667 w 1700552"/>
                  <a:gd name="connsiteY984" fmla="*/ 148094 h 988003"/>
                  <a:gd name="connsiteX985" fmla="*/ 1230881 w 1700552"/>
                  <a:gd name="connsiteY985" fmla="*/ 147576 h 988003"/>
                  <a:gd name="connsiteX986" fmla="*/ 1239166 w 1700552"/>
                  <a:gd name="connsiteY986" fmla="*/ 148094 h 988003"/>
                  <a:gd name="connsiteX987" fmla="*/ 1249005 w 1700552"/>
                  <a:gd name="connsiteY987" fmla="*/ 148094 h 988003"/>
                  <a:gd name="connsiteX988" fmla="*/ 1249523 w 1700552"/>
                  <a:gd name="connsiteY988" fmla="*/ 154826 h 988003"/>
                  <a:gd name="connsiteX989" fmla="*/ 1253148 w 1700552"/>
                  <a:gd name="connsiteY989" fmla="*/ 149648 h 988003"/>
                  <a:gd name="connsiteX990" fmla="*/ 1256772 w 1700552"/>
                  <a:gd name="connsiteY990" fmla="*/ 148094 h 988003"/>
                  <a:gd name="connsiteX991" fmla="*/ 1265575 w 1700552"/>
                  <a:gd name="connsiteY991" fmla="*/ 146023 h 988003"/>
                  <a:gd name="connsiteX992" fmla="*/ 1266093 w 1700552"/>
                  <a:gd name="connsiteY992" fmla="*/ 142398 h 988003"/>
                  <a:gd name="connsiteX993" fmla="*/ 1268165 w 1700552"/>
                  <a:gd name="connsiteY993" fmla="*/ 141362 h 988003"/>
                  <a:gd name="connsiteX994" fmla="*/ 1271272 w 1700552"/>
                  <a:gd name="connsiteY994" fmla="*/ 141880 h 988003"/>
                  <a:gd name="connsiteX995" fmla="*/ 1274379 w 1700552"/>
                  <a:gd name="connsiteY995" fmla="*/ 144987 h 988003"/>
                  <a:gd name="connsiteX996" fmla="*/ 1280075 w 1700552"/>
                  <a:gd name="connsiteY996" fmla="*/ 144987 h 988003"/>
                  <a:gd name="connsiteX997" fmla="*/ 1286289 w 1700552"/>
                  <a:gd name="connsiteY997" fmla="*/ 147058 h 988003"/>
                  <a:gd name="connsiteX998" fmla="*/ 1287325 w 1700552"/>
                  <a:gd name="connsiteY998" fmla="*/ 144987 h 988003"/>
                  <a:gd name="connsiteX999" fmla="*/ 1289914 w 1700552"/>
                  <a:gd name="connsiteY999" fmla="*/ 145505 h 988003"/>
                  <a:gd name="connsiteX1000" fmla="*/ 1293021 w 1700552"/>
                  <a:gd name="connsiteY1000" fmla="*/ 139291 h 988003"/>
                  <a:gd name="connsiteX1001" fmla="*/ 1295092 w 1700552"/>
                  <a:gd name="connsiteY1001" fmla="*/ 136184 h 988003"/>
                  <a:gd name="connsiteX1002" fmla="*/ 1300788 w 1700552"/>
                  <a:gd name="connsiteY1002" fmla="*/ 133077 h 988003"/>
                  <a:gd name="connsiteX1003" fmla="*/ 1306484 w 1700552"/>
                  <a:gd name="connsiteY1003" fmla="*/ 131006 h 988003"/>
                  <a:gd name="connsiteX1004" fmla="*/ 1314770 w 1700552"/>
                  <a:gd name="connsiteY1004" fmla="*/ 132559 h 988003"/>
                  <a:gd name="connsiteX1005" fmla="*/ 1319430 w 1700552"/>
                  <a:gd name="connsiteY1005" fmla="*/ 134113 h 988003"/>
                  <a:gd name="connsiteX1006" fmla="*/ 1320983 w 1700552"/>
                  <a:gd name="connsiteY1006" fmla="*/ 139291 h 988003"/>
                  <a:gd name="connsiteX1007" fmla="*/ 1345321 w 1700552"/>
                  <a:gd name="connsiteY1007" fmla="*/ 138773 h 988003"/>
                  <a:gd name="connsiteX1008" fmla="*/ 1356196 w 1700552"/>
                  <a:gd name="connsiteY1008" fmla="*/ 138773 h 988003"/>
                  <a:gd name="connsiteX1009" fmla="*/ 1372249 w 1700552"/>
                  <a:gd name="connsiteY1009" fmla="*/ 139809 h 988003"/>
                  <a:gd name="connsiteX1010" fmla="*/ 1373284 w 1700552"/>
                  <a:gd name="connsiteY1010" fmla="*/ 140844 h 988003"/>
                  <a:gd name="connsiteX1011" fmla="*/ 1373284 w 1700552"/>
                  <a:gd name="connsiteY1011" fmla="*/ 144469 h 988003"/>
                  <a:gd name="connsiteX1012" fmla="*/ 1377945 w 1700552"/>
                  <a:gd name="connsiteY1012" fmla="*/ 145505 h 988003"/>
                  <a:gd name="connsiteX1013" fmla="*/ 1378980 w 1700552"/>
                  <a:gd name="connsiteY1013" fmla="*/ 148094 h 988003"/>
                  <a:gd name="connsiteX1014" fmla="*/ 1383641 w 1700552"/>
                  <a:gd name="connsiteY1014" fmla="*/ 148094 h 988003"/>
                  <a:gd name="connsiteX1015" fmla="*/ 1393479 w 1700552"/>
                  <a:gd name="connsiteY1015" fmla="*/ 149648 h 988003"/>
                  <a:gd name="connsiteX1016" fmla="*/ 1398658 w 1700552"/>
                  <a:gd name="connsiteY1016" fmla="*/ 151719 h 988003"/>
                  <a:gd name="connsiteX1017" fmla="*/ 1401247 w 1700552"/>
                  <a:gd name="connsiteY1017" fmla="*/ 153790 h 988003"/>
                  <a:gd name="connsiteX1018" fmla="*/ 1403318 w 1700552"/>
                  <a:gd name="connsiteY1018" fmla="*/ 154308 h 988003"/>
                  <a:gd name="connsiteX1019" fmla="*/ 1405908 w 1700552"/>
                  <a:gd name="connsiteY1019" fmla="*/ 156897 h 988003"/>
                  <a:gd name="connsiteX1020" fmla="*/ 1406425 w 1700552"/>
                  <a:gd name="connsiteY1020" fmla="*/ 158968 h 988003"/>
                  <a:gd name="connsiteX1021" fmla="*/ 1410050 w 1700552"/>
                  <a:gd name="connsiteY1021" fmla="*/ 161040 h 988003"/>
                  <a:gd name="connsiteX1022" fmla="*/ 1413675 w 1700552"/>
                  <a:gd name="connsiteY1022" fmla="*/ 160522 h 988003"/>
                  <a:gd name="connsiteX1023" fmla="*/ 1417818 w 1700552"/>
                  <a:gd name="connsiteY1023" fmla="*/ 161040 h 988003"/>
                  <a:gd name="connsiteX1024" fmla="*/ 1421960 w 1700552"/>
                  <a:gd name="connsiteY1024" fmla="*/ 161040 h 988003"/>
                  <a:gd name="connsiteX1025" fmla="*/ 1426103 w 1700552"/>
                  <a:gd name="connsiteY1025" fmla="*/ 157933 h 988003"/>
                  <a:gd name="connsiteX1026" fmla="*/ 1429210 w 1700552"/>
                  <a:gd name="connsiteY1026" fmla="*/ 153272 h 988003"/>
                  <a:gd name="connsiteX1027" fmla="*/ 1434388 w 1700552"/>
                  <a:gd name="connsiteY1027" fmla="*/ 149648 h 988003"/>
                  <a:gd name="connsiteX1028" fmla="*/ 1434906 w 1700552"/>
                  <a:gd name="connsiteY1028" fmla="*/ 144469 h 988003"/>
                  <a:gd name="connsiteX1029" fmla="*/ 1438531 w 1700552"/>
                  <a:gd name="connsiteY1029" fmla="*/ 138255 h 988003"/>
                  <a:gd name="connsiteX1030" fmla="*/ 1441638 w 1700552"/>
                  <a:gd name="connsiteY1030" fmla="*/ 135148 h 988003"/>
                  <a:gd name="connsiteX1031" fmla="*/ 1442674 w 1700552"/>
                  <a:gd name="connsiteY1031" fmla="*/ 131006 h 988003"/>
                  <a:gd name="connsiteX1032" fmla="*/ 1444745 w 1700552"/>
                  <a:gd name="connsiteY1032" fmla="*/ 126863 h 988003"/>
                  <a:gd name="connsiteX1033" fmla="*/ 1453030 w 1700552"/>
                  <a:gd name="connsiteY1033" fmla="*/ 117542 h 988003"/>
                  <a:gd name="connsiteX1034" fmla="*/ 1454583 w 1700552"/>
                  <a:gd name="connsiteY1034" fmla="*/ 114435 h 988003"/>
                  <a:gd name="connsiteX1035" fmla="*/ 1455101 w 1700552"/>
                  <a:gd name="connsiteY1035" fmla="*/ 110810 h 988003"/>
                  <a:gd name="connsiteX1036" fmla="*/ 1460797 w 1700552"/>
                  <a:gd name="connsiteY1036" fmla="*/ 103043 h 988003"/>
                  <a:gd name="connsiteX1037" fmla="*/ 1467529 w 1700552"/>
                  <a:gd name="connsiteY1037" fmla="*/ 89062 h 988003"/>
                  <a:gd name="connsiteX1038" fmla="*/ 1472190 w 1700552"/>
                  <a:gd name="connsiteY1038" fmla="*/ 82330 h 988003"/>
                  <a:gd name="connsiteX1039" fmla="*/ 1479439 w 1700552"/>
                  <a:gd name="connsiteY1039" fmla="*/ 70420 h 988003"/>
                  <a:gd name="connsiteX1040" fmla="*/ 1481511 w 1700552"/>
                  <a:gd name="connsiteY1040" fmla="*/ 67313 h 988003"/>
                  <a:gd name="connsiteX1041" fmla="*/ 1488242 w 1700552"/>
                  <a:gd name="connsiteY1041" fmla="*/ 62134 h 988003"/>
                  <a:gd name="connsiteX1042" fmla="*/ 1499117 w 1700552"/>
                  <a:gd name="connsiteY1042" fmla="*/ 70938 h 988003"/>
                  <a:gd name="connsiteX1043" fmla="*/ 1499635 w 1700552"/>
                  <a:gd name="connsiteY1043" fmla="*/ 71455 h 988003"/>
                  <a:gd name="connsiteX1044" fmla="*/ 1495492 w 1700552"/>
                  <a:gd name="connsiteY1044" fmla="*/ 77151 h 988003"/>
                  <a:gd name="connsiteX1045" fmla="*/ 1491349 w 1700552"/>
                  <a:gd name="connsiteY1045" fmla="*/ 83365 h 988003"/>
                  <a:gd name="connsiteX1046" fmla="*/ 1505331 w 1700552"/>
                  <a:gd name="connsiteY1046" fmla="*/ 94240 h 988003"/>
                  <a:gd name="connsiteX1047" fmla="*/ 1499117 w 1700552"/>
                  <a:gd name="connsiteY1047" fmla="*/ 103043 h 988003"/>
                  <a:gd name="connsiteX1048" fmla="*/ 1499635 w 1700552"/>
                  <a:gd name="connsiteY1048" fmla="*/ 104079 h 988003"/>
                  <a:gd name="connsiteX1049" fmla="*/ 1513616 w 1700552"/>
                  <a:gd name="connsiteY1049" fmla="*/ 113917 h 988003"/>
                  <a:gd name="connsiteX1050" fmla="*/ 1515687 w 1700552"/>
                  <a:gd name="connsiteY1050" fmla="*/ 116506 h 988003"/>
                  <a:gd name="connsiteX1051" fmla="*/ 1511027 w 1700552"/>
                  <a:gd name="connsiteY1051" fmla="*/ 120131 h 988003"/>
                  <a:gd name="connsiteX1052" fmla="*/ 1506884 w 1700552"/>
                  <a:gd name="connsiteY1052" fmla="*/ 125827 h 988003"/>
                  <a:gd name="connsiteX1053" fmla="*/ 1498081 w 1700552"/>
                  <a:gd name="connsiteY1053" fmla="*/ 133077 h 988003"/>
                  <a:gd name="connsiteX1054" fmla="*/ 1498081 w 1700552"/>
                  <a:gd name="connsiteY1054" fmla="*/ 133595 h 988003"/>
                  <a:gd name="connsiteX1055" fmla="*/ 1507402 w 1700552"/>
                  <a:gd name="connsiteY1055" fmla="*/ 139809 h 988003"/>
                  <a:gd name="connsiteX1056" fmla="*/ 1505331 w 1700552"/>
                  <a:gd name="connsiteY1056" fmla="*/ 141880 h 988003"/>
                  <a:gd name="connsiteX1057" fmla="*/ 1511027 w 1700552"/>
                  <a:gd name="connsiteY1057" fmla="*/ 149130 h 988003"/>
                  <a:gd name="connsiteX1058" fmla="*/ 1513098 w 1700552"/>
                  <a:gd name="connsiteY1058" fmla="*/ 148612 h 988003"/>
                  <a:gd name="connsiteX1059" fmla="*/ 1517241 w 1700552"/>
                  <a:gd name="connsiteY1059" fmla="*/ 150683 h 988003"/>
                  <a:gd name="connsiteX1060" fmla="*/ 1517759 w 1700552"/>
                  <a:gd name="connsiteY1060" fmla="*/ 152237 h 988003"/>
                  <a:gd name="connsiteX1061" fmla="*/ 1523455 w 1700552"/>
                  <a:gd name="connsiteY1061" fmla="*/ 154308 h 988003"/>
                  <a:gd name="connsiteX1062" fmla="*/ 1535365 w 1700552"/>
                  <a:gd name="connsiteY1062" fmla="*/ 158968 h 988003"/>
                  <a:gd name="connsiteX1063" fmla="*/ 1542097 w 1700552"/>
                  <a:gd name="connsiteY1063" fmla="*/ 162593 h 988003"/>
                  <a:gd name="connsiteX1064" fmla="*/ 1550900 w 1700552"/>
                  <a:gd name="connsiteY1064" fmla="*/ 168289 h 988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</a:cxnLst>
                <a:rect l="l" t="t" r="r" b="b"/>
                <a:pathLst>
                  <a:path w="1700552" h="988003">
                    <a:moveTo>
                      <a:pt x="1550900" y="168284"/>
                    </a:moveTo>
                    <a:lnTo>
                      <a:pt x="1547275" y="178641"/>
                    </a:lnTo>
                    <a:lnTo>
                      <a:pt x="1546757" y="181748"/>
                    </a:lnTo>
                    <a:lnTo>
                      <a:pt x="1514134" y="181748"/>
                    </a:lnTo>
                    <a:lnTo>
                      <a:pt x="1513616" y="182266"/>
                    </a:lnTo>
                    <a:lnTo>
                      <a:pt x="1512580" y="214884"/>
                    </a:lnTo>
                    <a:lnTo>
                      <a:pt x="1511027" y="220580"/>
                    </a:lnTo>
                    <a:lnTo>
                      <a:pt x="1513616" y="221616"/>
                    </a:lnTo>
                    <a:lnTo>
                      <a:pt x="1512580" y="229383"/>
                    </a:lnTo>
                    <a:lnTo>
                      <a:pt x="1516723" y="231454"/>
                    </a:lnTo>
                    <a:lnTo>
                      <a:pt x="1514652" y="242847"/>
                    </a:lnTo>
                    <a:lnTo>
                      <a:pt x="1516205" y="243364"/>
                    </a:lnTo>
                    <a:lnTo>
                      <a:pt x="1520348" y="241811"/>
                    </a:lnTo>
                    <a:lnTo>
                      <a:pt x="1522937" y="247507"/>
                    </a:lnTo>
                    <a:lnTo>
                      <a:pt x="1522937" y="250096"/>
                    </a:lnTo>
                    <a:lnTo>
                      <a:pt x="1535365" y="253203"/>
                    </a:lnTo>
                    <a:lnTo>
                      <a:pt x="1540025" y="253203"/>
                    </a:lnTo>
                    <a:lnTo>
                      <a:pt x="1539507" y="262006"/>
                    </a:lnTo>
                    <a:lnTo>
                      <a:pt x="1550382" y="259935"/>
                    </a:lnTo>
                    <a:lnTo>
                      <a:pt x="1551936" y="257864"/>
                    </a:lnTo>
                    <a:lnTo>
                      <a:pt x="1554525" y="258899"/>
                    </a:lnTo>
                    <a:lnTo>
                      <a:pt x="1556078" y="263042"/>
                    </a:lnTo>
                    <a:lnTo>
                      <a:pt x="1552453" y="267185"/>
                    </a:lnTo>
                    <a:lnTo>
                      <a:pt x="1550382" y="279613"/>
                    </a:lnTo>
                    <a:lnTo>
                      <a:pt x="1549864" y="281166"/>
                    </a:lnTo>
                    <a:lnTo>
                      <a:pt x="1544168" y="289969"/>
                    </a:lnTo>
                    <a:lnTo>
                      <a:pt x="1541579" y="292040"/>
                    </a:lnTo>
                    <a:lnTo>
                      <a:pt x="1542615" y="295147"/>
                    </a:lnTo>
                    <a:lnTo>
                      <a:pt x="1545204" y="311200"/>
                    </a:lnTo>
                    <a:lnTo>
                      <a:pt x="1543650" y="317932"/>
                    </a:lnTo>
                    <a:lnTo>
                      <a:pt x="1546757" y="317414"/>
                    </a:lnTo>
                    <a:lnTo>
                      <a:pt x="1547793" y="318450"/>
                    </a:lnTo>
                    <a:lnTo>
                      <a:pt x="1552971" y="319485"/>
                    </a:lnTo>
                    <a:lnTo>
                      <a:pt x="1558667" y="313271"/>
                    </a:lnTo>
                    <a:lnTo>
                      <a:pt x="1561774" y="309647"/>
                    </a:lnTo>
                    <a:lnTo>
                      <a:pt x="1561774" y="308093"/>
                    </a:lnTo>
                    <a:lnTo>
                      <a:pt x="1565917" y="304986"/>
                    </a:lnTo>
                    <a:lnTo>
                      <a:pt x="1567470" y="301879"/>
                    </a:lnTo>
                    <a:lnTo>
                      <a:pt x="1572131" y="301879"/>
                    </a:lnTo>
                    <a:lnTo>
                      <a:pt x="1574202" y="302915"/>
                    </a:lnTo>
                    <a:lnTo>
                      <a:pt x="1580934" y="303950"/>
                    </a:lnTo>
                    <a:lnTo>
                      <a:pt x="1588701" y="302915"/>
                    </a:lnTo>
                    <a:lnTo>
                      <a:pt x="1593362" y="303950"/>
                    </a:lnTo>
                    <a:lnTo>
                      <a:pt x="1594398" y="302915"/>
                    </a:lnTo>
                    <a:lnTo>
                      <a:pt x="1597504" y="302915"/>
                    </a:lnTo>
                    <a:lnTo>
                      <a:pt x="1599576" y="304986"/>
                    </a:lnTo>
                    <a:lnTo>
                      <a:pt x="1598022" y="310682"/>
                    </a:lnTo>
                    <a:lnTo>
                      <a:pt x="1595951" y="312236"/>
                    </a:lnTo>
                    <a:lnTo>
                      <a:pt x="1595433" y="317932"/>
                    </a:lnTo>
                    <a:lnTo>
                      <a:pt x="1594398" y="320521"/>
                    </a:lnTo>
                    <a:lnTo>
                      <a:pt x="1593362" y="327771"/>
                    </a:lnTo>
                    <a:lnTo>
                      <a:pt x="1594398" y="329842"/>
                    </a:lnTo>
                    <a:lnTo>
                      <a:pt x="1598540" y="332949"/>
                    </a:lnTo>
                    <a:lnTo>
                      <a:pt x="1602683" y="339163"/>
                    </a:lnTo>
                    <a:lnTo>
                      <a:pt x="1601129" y="343306"/>
                    </a:lnTo>
                    <a:lnTo>
                      <a:pt x="1602165" y="346412"/>
                    </a:lnTo>
                    <a:lnTo>
                      <a:pt x="1605790" y="351591"/>
                    </a:lnTo>
                    <a:lnTo>
                      <a:pt x="1602165" y="355216"/>
                    </a:lnTo>
                    <a:lnTo>
                      <a:pt x="1601647" y="357805"/>
                    </a:lnTo>
                    <a:lnTo>
                      <a:pt x="1596469" y="359876"/>
                    </a:lnTo>
                    <a:lnTo>
                      <a:pt x="1591808" y="366090"/>
                    </a:lnTo>
                    <a:lnTo>
                      <a:pt x="1592844" y="367643"/>
                    </a:lnTo>
                    <a:lnTo>
                      <a:pt x="1598022" y="368679"/>
                    </a:lnTo>
                    <a:lnTo>
                      <a:pt x="1598540" y="371786"/>
                    </a:lnTo>
                    <a:lnTo>
                      <a:pt x="1597504" y="374893"/>
                    </a:lnTo>
                    <a:lnTo>
                      <a:pt x="1600094" y="375929"/>
                    </a:lnTo>
                    <a:lnTo>
                      <a:pt x="1602683" y="373340"/>
                    </a:lnTo>
                    <a:lnTo>
                      <a:pt x="1604754" y="374375"/>
                    </a:lnTo>
                    <a:lnTo>
                      <a:pt x="1604236" y="378518"/>
                    </a:lnTo>
                    <a:lnTo>
                      <a:pt x="1607861" y="380589"/>
                    </a:lnTo>
                    <a:lnTo>
                      <a:pt x="1609932" y="384732"/>
                    </a:lnTo>
                    <a:lnTo>
                      <a:pt x="1609415" y="387321"/>
                    </a:lnTo>
                    <a:lnTo>
                      <a:pt x="1611486" y="390428"/>
                    </a:lnTo>
                    <a:lnTo>
                      <a:pt x="1610968" y="393535"/>
                    </a:lnTo>
                    <a:lnTo>
                      <a:pt x="1612522" y="395606"/>
                    </a:lnTo>
                    <a:lnTo>
                      <a:pt x="1615111" y="392499"/>
                    </a:lnTo>
                    <a:lnTo>
                      <a:pt x="1618218" y="394571"/>
                    </a:lnTo>
                    <a:lnTo>
                      <a:pt x="1618218" y="397160"/>
                    </a:lnTo>
                    <a:lnTo>
                      <a:pt x="1620289" y="399749"/>
                    </a:lnTo>
                    <a:lnTo>
                      <a:pt x="1623396" y="401820"/>
                    </a:lnTo>
                    <a:lnTo>
                      <a:pt x="1625985" y="401820"/>
                    </a:lnTo>
                    <a:lnTo>
                      <a:pt x="1628574" y="400785"/>
                    </a:lnTo>
                    <a:lnTo>
                      <a:pt x="1629610" y="398713"/>
                    </a:lnTo>
                    <a:lnTo>
                      <a:pt x="1631681" y="397678"/>
                    </a:lnTo>
                    <a:lnTo>
                      <a:pt x="1634788" y="398713"/>
                    </a:lnTo>
                    <a:lnTo>
                      <a:pt x="1636860" y="404927"/>
                    </a:lnTo>
                    <a:lnTo>
                      <a:pt x="1644109" y="410623"/>
                    </a:lnTo>
                    <a:lnTo>
                      <a:pt x="1646181" y="412177"/>
                    </a:lnTo>
                    <a:lnTo>
                      <a:pt x="1647216" y="416320"/>
                    </a:lnTo>
                    <a:lnTo>
                      <a:pt x="1645663" y="420980"/>
                    </a:lnTo>
                    <a:lnTo>
                      <a:pt x="1640484" y="422016"/>
                    </a:lnTo>
                    <a:lnTo>
                      <a:pt x="1638931" y="427712"/>
                    </a:lnTo>
                    <a:lnTo>
                      <a:pt x="1636342" y="429783"/>
                    </a:lnTo>
                    <a:lnTo>
                      <a:pt x="1637895" y="433408"/>
                    </a:lnTo>
                    <a:lnTo>
                      <a:pt x="1634788" y="435997"/>
                    </a:lnTo>
                    <a:lnTo>
                      <a:pt x="1634788" y="440657"/>
                    </a:lnTo>
                    <a:lnTo>
                      <a:pt x="1636860" y="446354"/>
                    </a:lnTo>
                    <a:lnTo>
                      <a:pt x="1634270" y="453085"/>
                    </a:lnTo>
                    <a:lnTo>
                      <a:pt x="1633752" y="459817"/>
                    </a:lnTo>
                    <a:lnTo>
                      <a:pt x="1632199" y="462406"/>
                    </a:lnTo>
                    <a:lnTo>
                      <a:pt x="1624949" y="467585"/>
                    </a:lnTo>
                    <a:lnTo>
                      <a:pt x="1624949" y="470174"/>
                    </a:lnTo>
                    <a:lnTo>
                      <a:pt x="1625985" y="474316"/>
                    </a:lnTo>
                    <a:lnTo>
                      <a:pt x="1624431" y="484673"/>
                    </a:lnTo>
                    <a:lnTo>
                      <a:pt x="1622878" y="485709"/>
                    </a:lnTo>
                    <a:lnTo>
                      <a:pt x="1617182" y="484155"/>
                    </a:lnTo>
                    <a:lnTo>
                      <a:pt x="1615628" y="484673"/>
                    </a:lnTo>
                    <a:lnTo>
                      <a:pt x="1610968" y="489851"/>
                    </a:lnTo>
                    <a:lnTo>
                      <a:pt x="1610450" y="493471"/>
                    </a:lnTo>
                    <a:lnTo>
                      <a:pt x="1612004" y="498649"/>
                    </a:lnTo>
                    <a:lnTo>
                      <a:pt x="1615628" y="501756"/>
                    </a:lnTo>
                    <a:lnTo>
                      <a:pt x="1616664" y="505899"/>
                    </a:lnTo>
                    <a:lnTo>
                      <a:pt x="1613040" y="508488"/>
                    </a:lnTo>
                    <a:lnTo>
                      <a:pt x="1607861" y="509524"/>
                    </a:lnTo>
                    <a:lnTo>
                      <a:pt x="1604236" y="511595"/>
                    </a:lnTo>
                    <a:lnTo>
                      <a:pt x="1603719" y="513149"/>
                    </a:lnTo>
                    <a:lnTo>
                      <a:pt x="1609415" y="514702"/>
                    </a:lnTo>
                    <a:lnTo>
                      <a:pt x="1612004" y="517291"/>
                    </a:lnTo>
                    <a:lnTo>
                      <a:pt x="1614075" y="520398"/>
                    </a:lnTo>
                    <a:lnTo>
                      <a:pt x="1612004" y="523505"/>
                    </a:lnTo>
                    <a:lnTo>
                      <a:pt x="1606307" y="525059"/>
                    </a:lnTo>
                    <a:lnTo>
                      <a:pt x="1603719" y="527648"/>
                    </a:lnTo>
                    <a:lnTo>
                      <a:pt x="1604754" y="529719"/>
                    </a:lnTo>
                    <a:lnTo>
                      <a:pt x="1610450" y="531272"/>
                    </a:lnTo>
                    <a:lnTo>
                      <a:pt x="1610968" y="534380"/>
                    </a:lnTo>
                    <a:lnTo>
                      <a:pt x="1605272" y="539040"/>
                    </a:lnTo>
                    <a:lnTo>
                      <a:pt x="1605272" y="541111"/>
                    </a:lnTo>
                    <a:lnTo>
                      <a:pt x="1609932" y="544218"/>
                    </a:lnTo>
                    <a:lnTo>
                      <a:pt x="1611486" y="547843"/>
                    </a:lnTo>
                    <a:lnTo>
                      <a:pt x="1612522" y="550950"/>
                    </a:lnTo>
                    <a:lnTo>
                      <a:pt x="1611486" y="559235"/>
                    </a:lnTo>
                    <a:lnTo>
                      <a:pt x="1613040" y="565449"/>
                    </a:lnTo>
                    <a:lnTo>
                      <a:pt x="1616146" y="571663"/>
                    </a:lnTo>
                    <a:lnTo>
                      <a:pt x="1616664" y="576324"/>
                    </a:lnTo>
                    <a:lnTo>
                      <a:pt x="1624949" y="582020"/>
                    </a:lnTo>
                    <a:lnTo>
                      <a:pt x="1629092" y="587198"/>
                    </a:lnTo>
                    <a:lnTo>
                      <a:pt x="1631681" y="594448"/>
                    </a:lnTo>
                    <a:lnTo>
                      <a:pt x="1631681" y="597555"/>
                    </a:lnTo>
                    <a:lnTo>
                      <a:pt x="1628574" y="617232"/>
                    </a:lnTo>
                    <a:lnTo>
                      <a:pt x="1628056" y="621893"/>
                    </a:lnTo>
                    <a:lnTo>
                      <a:pt x="1629092" y="624482"/>
                    </a:lnTo>
                    <a:lnTo>
                      <a:pt x="1630646" y="626553"/>
                    </a:lnTo>
                    <a:lnTo>
                      <a:pt x="1636860" y="629142"/>
                    </a:lnTo>
                    <a:lnTo>
                      <a:pt x="1644627" y="630178"/>
                    </a:lnTo>
                    <a:lnTo>
                      <a:pt x="1649805" y="629660"/>
                    </a:lnTo>
                    <a:lnTo>
                      <a:pt x="1654984" y="630178"/>
                    </a:lnTo>
                    <a:lnTo>
                      <a:pt x="1659126" y="632767"/>
                    </a:lnTo>
                    <a:lnTo>
                      <a:pt x="1661715" y="636392"/>
                    </a:lnTo>
                    <a:lnTo>
                      <a:pt x="1662751" y="639499"/>
                    </a:lnTo>
                    <a:lnTo>
                      <a:pt x="1664305" y="647784"/>
                    </a:lnTo>
                    <a:lnTo>
                      <a:pt x="1666376" y="654516"/>
                    </a:lnTo>
                    <a:lnTo>
                      <a:pt x="1672590" y="663837"/>
                    </a:lnTo>
                    <a:lnTo>
                      <a:pt x="1685018" y="685068"/>
                    </a:lnTo>
                    <a:lnTo>
                      <a:pt x="1700552" y="712513"/>
                    </a:lnTo>
                    <a:lnTo>
                      <a:pt x="1695892" y="714584"/>
                    </a:lnTo>
                    <a:lnTo>
                      <a:pt x="1688643" y="716138"/>
                    </a:lnTo>
                    <a:lnTo>
                      <a:pt x="1686053" y="717691"/>
                    </a:lnTo>
                    <a:lnTo>
                      <a:pt x="1678804" y="719245"/>
                    </a:lnTo>
                    <a:lnTo>
                      <a:pt x="1675697" y="722869"/>
                    </a:lnTo>
                    <a:lnTo>
                      <a:pt x="1676732" y="724941"/>
                    </a:lnTo>
                    <a:lnTo>
                      <a:pt x="1672072" y="727012"/>
                    </a:lnTo>
                    <a:lnTo>
                      <a:pt x="1671036" y="732190"/>
                    </a:lnTo>
                    <a:lnTo>
                      <a:pt x="1668447" y="731673"/>
                    </a:lnTo>
                    <a:lnTo>
                      <a:pt x="1665858" y="733744"/>
                    </a:lnTo>
                    <a:lnTo>
                      <a:pt x="1665340" y="735815"/>
                    </a:lnTo>
                    <a:lnTo>
                      <a:pt x="1663269" y="736328"/>
                    </a:lnTo>
                    <a:lnTo>
                      <a:pt x="1656537" y="739953"/>
                    </a:lnTo>
                    <a:lnTo>
                      <a:pt x="1654984" y="739953"/>
                    </a:lnTo>
                    <a:lnTo>
                      <a:pt x="1644109" y="745131"/>
                    </a:lnTo>
                    <a:lnTo>
                      <a:pt x="1639966" y="746684"/>
                    </a:lnTo>
                    <a:lnTo>
                      <a:pt x="1639449" y="749274"/>
                    </a:lnTo>
                    <a:lnTo>
                      <a:pt x="1632199" y="752898"/>
                    </a:lnTo>
                    <a:lnTo>
                      <a:pt x="1627539" y="752898"/>
                    </a:lnTo>
                    <a:lnTo>
                      <a:pt x="1622360" y="754970"/>
                    </a:lnTo>
                    <a:lnTo>
                      <a:pt x="1619253" y="763773"/>
                    </a:lnTo>
                    <a:lnTo>
                      <a:pt x="1617182" y="766880"/>
                    </a:lnTo>
                    <a:lnTo>
                      <a:pt x="1612522" y="767398"/>
                    </a:lnTo>
                    <a:lnTo>
                      <a:pt x="1605272" y="771023"/>
                    </a:lnTo>
                    <a:lnTo>
                      <a:pt x="1605272" y="772576"/>
                    </a:lnTo>
                    <a:lnTo>
                      <a:pt x="1603719" y="777236"/>
                    </a:lnTo>
                    <a:lnTo>
                      <a:pt x="1597504" y="783450"/>
                    </a:lnTo>
                    <a:lnTo>
                      <a:pt x="1594915" y="785522"/>
                    </a:lnTo>
                    <a:lnTo>
                      <a:pt x="1590773" y="793289"/>
                    </a:lnTo>
                    <a:lnTo>
                      <a:pt x="1585594" y="799503"/>
                    </a:lnTo>
                    <a:lnTo>
                      <a:pt x="1583005" y="806753"/>
                    </a:lnTo>
                    <a:lnTo>
                      <a:pt x="1583005" y="814520"/>
                    </a:lnTo>
                    <a:lnTo>
                      <a:pt x="1584559" y="818663"/>
                    </a:lnTo>
                    <a:lnTo>
                      <a:pt x="1585077" y="824359"/>
                    </a:lnTo>
                    <a:lnTo>
                      <a:pt x="1586630" y="829019"/>
                    </a:lnTo>
                    <a:lnTo>
                      <a:pt x="1585077" y="836269"/>
                    </a:lnTo>
                    <a:lnTo>
                      <a:pt x="1585077" y="838858"/>
                    </a:lnTo>
                    <a:lnTo>
                      <a:pt x="1583523" y="841447"/>
                    </a:lnTo>
                    <a:lnTo>
                      <a:pt x="1576791" y="844037"/>
                    </a:lnTo>
                    <a:lnTo>
                      <a:pt x="1574720" y="843519"/>
                    </a:lnTo>
                    <a:lnTo>
                      <a:pt x="1572648" y="847661"/>
                    </a:lnTo>
                    <a:lnTo>
                      <a:pt x="1569542" y="847661"/>
                    </a:lnTo>
                    <a:lnTo>
                      <a:pt x="1569024" y="850768"/>
                    </a:lnTo>
                    <a:lnTo>
                      <a:pt x="1563328" y="853357"/>
                    </a:lnTo>
                    <a:lnTo>
                      <a:pt x="1562810" y="858018"/>
                    </a:lnTo>
                    <a:lnTo>
                      <a:pt x="1561257" y="860089"/>
                    </a:lnTo>
                    <a:lnTo>
                      <a:pt x="1555560" y="861643"/>
                    </a:lnTo>
                    <a:lnTo>
                      <a:pt x="1551418" y="864750"/>
                    </a:lnTo>
                    <a:lnTo>
                      <a:pt x="1549864" y="863714"/>
                    </a:lnTo>
                    <a:lnTo>
                      <a:pt x="1540025" y="861125"/>
                    </a:lnTo>
                    <a:lnTo>
                      <a:pt x="1533811" y="858018"/>
                    </a:lnTo>
                    <a:lnTo>
                      <a:pt x="1529151" y="855429"/>
                    </a:lnTo>
                    <a:lnTo>
                      <a:pt x="1520348" y="846626"/>
                    </a:lnTo>
                    <a:lnTo>
                      <a:pt x="1512063" y="839376"/>
                    </a:lnTo>
                    <a:lnTo>
                      <a:pt x="1507920" y="835751"/>
                    </a:lnTo>
                    <a:lnTo>
                      <a:pt x="1504295" y="834198"/>
                    </a:lnTo>
                    <a:lnTo>
                      <a:pt x="1495492" y="832126"/>
                    </a:lnTo>
                    <a:lnTo>
                      <a:pt x="1489796" y="829019"/>
                    </a:lnTo>
                    <a:lnTo>
                      <a:pt x="1470636" y="817627"/>
                    </a:lnTo>
                    <a:lnTo>
                      <a:pt x="1464422" y="813485"/>
                    </a:lnTo>
                    <a:lnTo>
                      <a:pt x="1458726" y="808306"/>
                    </a:lnTo>
                    <a:lnTo>
                      <a:pt x="1456137" y="803128"/>
                    </a:lnTo>
                    <a:lnTo>
                      <a:pt x="1451994" y="797432"/>
                    </a:lnTo>
                    <a:lnTo>
                      <a:pt x="1448370" y="793812"/>
                    </a:lnTo>
                    <a:lnTo>
                      <a:pt x="1444227" y="785527"/>
                    </a:lnTo>
                    <a:lnTo>
                      <a:pt x="1438531" y="777242"/>
                    </a:lnTo>
                    <a:lnTo>
                      <a:pt x="1432317" y="771028"/>
                    </a:lnTo>
                    <a:lnTo>
                      <a:pt x="1427656" y="761189"/>
                    </a:lnTo>
                    <a:lnTo>
                      <a:pt x="1425067" y="757046"/>
                    </a:lnTo>
                    <a:lnTo>
                      <a:pt x="1420407" y="752904"/>
                    </a:lnTo>
                    <a:lnTo>
                      <a:pt x="1416782" y="750832"/>
                    </a:lnTo>
                    <a:lnTo>
                      <a:pt x="1409532" y="742029"/>
                    </a:lnTo>
                    <a:lnTo>
                      <a:pt x="1405908" y="745136"/>
                    </a:lnTo>
                    <a:lnTo>
                      <a:pt x="1400729" y="744618"/>
                    </a:lnTo>
                    <a:lnTo>
                      <a:pt x="1397622" y="743065"/>
                    </a:lnTo>
                    <a:lnTo>
                      <a:pt x="1395033" y="739440"/>
                    </a:lnTo>
                    <a:lnTo>
                      <a:pt x="1393479" y="739958"/>
                    </a:lnTo>
                    <a:lnTo>
                      <a:pt x="1385712" y="743583"/>
                    </a:lnTo>
                    <a:lnTo>
                      <a:pt x="1382087" y="747208"/>
                    </a:lnTo>
                    <a:lnTo>
                      <a:pt x="1372766" y="754975"/>
                    </a:lnTo>
                    <a:lnTo>
                      <a:pt x="1367588" y="758082"/>
                    </a:lnTo>
                    <a:lnTo>
                      <a:pt x="1356714" y="760153"/>
                    </a:lnTo>
                    <a:lnTo>
                      <a:pt x="1348429" y="761189"/>
                    </a:lnTo>
                    <a:lnTo>
                      <a:pt x="1342732" y="762224"/>
                    </a:lnTo>
                    <a:lnTo>
                      <a:pt x="1335483" y="763260"/>
                    </a:lnTo>
                    <a:lnTo>
                      <a:pt x="1333411" y="762742"/>
                    </a:lnTo>
                    <a:lnTo>
                      <a:pt x="1327197" y="764814"/>
                    </a:lnTo>
                    <a:lnTo>
                      <a:pt x="1326162" y="762742"/>
                    </a:lnTo>
                    <a:lnTo>
                      <a:pt x="1319430" y="763778"/>
                    </a:lnTo>
                    <a:lnTo>
                      <a:pt x="1315805" y="766885"/>
                    </a:lnTo>
                    <a:lnTo>
                      <a:pt x="1313734" y="767921"/>
                    </a:lnTo>
                    <a:lnTo>
                      <a:pt x="1313734" y="769992"/>
                    </a:lnTo>
                    <a:lnTo>
                      <a:pt x="1309591" y="769992"/>
                    </a:lnTo>
                    <a:lnTo>
                      <a:pt x="1306484" y="768956"/>
                    </a:lnTo>
                    <a:lnTo>
                      <a:pt x="1303895" y="769474"/>
                    </a:lnTo>
                    <a:lnTo>
                      <a:pt x="1320466" y="841970"/>
                    </a:lnTo>
                    <a:lnTo>
                      <a:pt x="1316841" y="849220"/>
                    </a:lnTo>
                    <a:lnTo>
                      <a:pt x="1311663" y="858546"/>
                    </a:lnTo>
                    <a:lnTo>
                      <a:pt x="1307520" y="858546"/>
                    </a:lnTo>
                    <a:lnTo>
                      <a:pt x="1309073" y="870974"/>
                    </a:lnTo>
                    <a:lnTo>
                      <a:pt x="1309073" y="874599"/>
                    </a:lnTo>
                    <a:lnTo>
                      <a:pt x="1304931" y="893758"/>
                    </a:lnTo>
                    <a:lnTo>
                      <a:pt x="1304413" y="906186"/>
                    </a:lnTo>
                    <a:lnTo>
                      <a:pt x="1299234" y="906704"/>
                    </a:lnTo>
                    <a:lnTo>
                      <a:pt x="1299234" y="909811"/>
                    </a:lnTo>
                    <a:lnTo>
                      <a:pt x="1292503" y="911883"/>
                    </a:lnTo>
                    <a:lnTo>
                      <a:pt x="1290949" y="908775"/>
                    </a:lnTo>
                    <a:lnTo>
                      <a:pt x="1287842" y="909811"/>
                    </a:lnTo>
                    <a:lnTo>
                      <a:pt x="1287842" y="911365"/>
                    </a:lnTo>
                    <a:lnTo>
                      <a:pt x="1282146" y="912918"/>
                    </a:lnTo>
                    <a:lnTo>
                      <a:pt x="1282664" y="915507"/>
                    </a:lnTo>
                    <a:lnTo>
                      <a:pt x="1278004" y="914989"/>
                    </a:lnTo>
                    <a:lnTo>
                      <a:pt x="1277486" y="917579"/>
                    </a:lnTo>
                    <a:lnTo>
                      <a:pt x="1280593" y="918614"/>
                    </a:lnTo>
                    <a:lnTo>
                      <a:pt x="1279039" y="924828"/>
                    </a:lnTo>
                    <a:lnTo>
                      <a:pt x="1281628" y="925864"/>
                    </a:lnTo>
                    <a:lnTo>
                      <a:pt x="1282146" y="928971"/>
                    </a:lnTo>
                    <a:lnTo>
                      <a:pt x="1281628" y="934667"/>
                    </a:lnTo>
                    <a:lnTo>
                      <a:pt x="1278004" y="934667"/>
                    </a:lnTo>
                    <a:lnTo>
                      <a:pt x="1278004" y="936738"/>
                    </a:lnTo>
                    <a:lnTo>
                      <a:pt x="1280593" y="936738"/>
                    </a:lnTo>
                    <a:lnTo>
                      <a:pt x="1280593" y="941399"/>
                    </a:lnTo>
                    <a:lnTo>
                      <a:pt x="1281628" y="942952"/>
                    </a:lnTo>
                    <a:lnTo>
                      <a:pt x="1281111" y="948648"/>
                    </a:lnTo>
                    <a:lnTo>
                      <a:pt x="1279039" y="949166"/>
                    </a:lnTo>
                    <a:lnTo>
                      <a:pt x="1278004" y="957451"/>
                    </a:lnTo>
                    <a:lnTo>
                      <a:pt x="1277486" y="960558"/>
                    </a:lnTo>
                    <a:lnTo>
                      <a:pt x="1275932" y="961076"/>
                    </a:lnTo>
                    <a:lnTo>
                      <a:pt x="1276968" y="970915"/>
                    </a:lnTo>
                    <a:lnTo>
                      <a:pt x="1273861" y="969879"/>
                    </a:lnTo>
                    <a:lnTo>
                      <a:pt x="1265058" y="961076"/>
                    </a:lnTo>
                    <a:lnTo>
                      <a:pt x="1256255" y="953309"/>
                    </a:lnTo>
                    <a:lnTo>
                      <a:pt x="1250041" y="950720"/>
                    </a:lnTo>
                    <a:lnTo>
                      <a:pt x="1245898" y="950202"/>
                    </a:lnTo>
                    <a:lnTo>
                      <a:pt x="1239684" y="953309"/>
                    </a:lnTo>
                    <a:lnTo>
                      <a:pt x="1222596" y="966255"/>
                    </a:lnTo>
                    <a:lnTo>
                      <a:pt x="1210168" y="975058"/>
                    </a:lnTo>
                    <a:lnTo>
                      <a:pt x="1202918" y="979718"/>
                    </a:lnTo>
                    <a:lnTo>
                      <a:pt x="1196704" y="981789"/>
                    </a:lnTo>
                    <a:lnTo>
                      <a:pt x="1179098" y="985932"/>
                    </a:lnTo>
                    <a:lnTo>
                      <a:pt x="1173402" y="987486"/>
                    </a:lnTo>
                    <a:lnTo>
                      <a:pt x="1171848" y="984379"/>
                    </a:lnTo>
                    <a:lnTo>
                      <a:pt x="1164081" y="984896"/>
                    </a:lnTo>
                    <a:lnTo>
                      <a:pt x="1157867" y="984896"/>
                    </a:lnTo>
                    <a:lnTo>
                      <a:pt x="1157349" y="982825"/>
                    </a:lnTo>
                    <a:lnTo>
                      <a:pt x="1148028" y="983343"/>
                    </a:lnTo>
                    <a:lnTo>
                      <a:pt x="1140779" y="985932"/>
                    </a:lnTo>
                    <a:lnTo>
                      <a:pt x="1136118" y="986450"/>
                    </a:lnTo>
                    <a:lnTo>
                      <a:pt x="1134565" y="979718"/>
                    </a:lnTo>
                    <a:lnTo>
                      <a:pt x="1120065" y="983861"/>
                    </a:lnTo>
                    <a:lnTo>
                      <a:pt x="1117476" y="973504"/>
                    </a:lnTo>
                    <a:lnTo>
                      <a:pt x="1116959" y="972986"/>
                    </a:lnTo>
                    <a:lnTo>
                      <a:pt x="1106084" y="975576"/>
                    </a:lnTo>
                    <a:lnTo>
                      <a:pt x="1105048" y="976611"/>
                    </a:lnTo>
                    <a:lnTo>
                      <a:pt x="1095210" y="981272"/>
                    </a:lnTo>
                    <a:lnTo>
                      <a:pt x="1091067" y="982307"/>
                    </a:lnTo>
                    <a:lnTo>
                      <a:pt x="1078121" y="980754"/>
                    </a:lnTo>
                    <a:lnTo>
                      <a:pt x="1077086" y="981789"/>
                    </a:lnTo>
                    <a:lnTo>
                      <a:pt x="1072943" y="981272"/>
                    </a:lnTo>
                    <a:lnTo>
                      <a:pt x="1059997" y="983343"/>
                    </a:lnTo>
                    <a:lnTo>
                      <a:pt x="1055855" y="984896"/>
                    </a:lnTo>
                    <a:lnTo>
                      <a:pt x="1054819" y="988003"/>
                    </a:lnTo>
                    <a:lnTo>
                      <a:pt x="1049123" y="988003"/>
                    </a:lnTo>
                    <a:lnTo>
                      <a:pt x="1029963" y="987486"/>
                    </a:lnTo>
                    <a:lnTo>
                      <a:pt x="1021160" y="987486"/>
                    </a:lnTo>
                    <a:lnTo>
                      <a:pt x="1021160" y="986968"/>
                    </a:lnTo>
                    <a:lnTo>
                      <a:pt x="1009768" y="986450"/>
                    </a:lnTo>
                    <a:lnTo>
                      <a:pt x="1009250" y="985414"/>
                    </a:lnTo>
                    <a:lnTo>
                      <a:pt x="998376" y="986450"/>
                    </a:lnTo>
                    <a:lnTo>
                      <a:pt x="997340" y="984896"/>
                    </a:lnTo>
                    <a:lnTo>
                      <a:pt x="992162" y="985409"/>
                    </a:lnTo>
                    <a:lnTo>
                      <a:pt x="991126" y="987998"/>
                    </a:lnTo>
                    <a:lnTo>
                      <a:pt x="982323" y="986445"/>
                    </a:lnTo>
                    <a:lnTo>
                      <a:pt x="965234" y="982820"/>
                    </a:lnTo>
                    <a:lnTo>
                      <a:pt x="964717" y="978677"/>
                    </a:lnTo>
                    <a:lnTo>
                      <a:pt x="951771" y="976606"/>
                    </a:lnTo>
                    <a:lnTo>
                      <a:pt x="946075" y="976606"/>
                    </a:lnTo>
                    <a:lnTo>
                      <a:pt x="946075" y="975570"/>
                    </a:lnTo>
                    <a:lnTo>
                      <a:pt x="947628" y="969356"/>
                    </a:lnTo>
                    <a:lnTo>
                      <a:pt x="939343" y="968844"/>
                    </a:lnTo>
                    <a:lnTo>
                      <a:pt x="930022" y="969879"/>
                    </a:lnTo>
                    <a:lnTo>
                      <a:pt x="927433" y="968844"/>
                    </a:lnTo>
                    <a:lnTo>
                      <a:pt x="927951" y="963665"/>
                    </a:lnTo>
                    <a:lnTo>
                      <a:pt x="872543" y="968326"/>
                    </a:lnTo>
                    <a:lnTo>
                      <a:pt x="849241" y="970397"/>
                    </a:lnTo>
                    <a:lnTo>
                      <a:pt x="841991" y="971433"/>
                    </a:lnTo>
                    <a:lnTo>
                      <a:pt x="837330" y="972468"/>
                    </a:lnTo>
                    <a:lnTo>
                      <a:pt x="836813" y="957451"/>
                    </a:lnTo>
                    <a:lnTo>
                      <a:pt x="836295" y="952791"/>
                    </a:lnTo>
                    <a:lnTo>
                      <a:pt x="835259" y="950202"/>
                    </a:lnTo>
                    <a:lnTo>
                      <a:pt x="832152" y="947095"/>
                    </a:lnTo>
                    <a:lnTo>
                      <a:pt x="828527" y="937256"/>
                    </a:lnTo>
                    <a:lnTo>
                      <a:pt x="824902" y="930006"/>
                    </a:lnTo>
                    <a:lnTo>
                      <a:pt x="823867" y="925346"/>
                    </a:lnTo>
                    <a:lnTo>
                      <a:pt x="824385" y="922239"/>
                    </a:lnTo>
                    <a:lnTo>
                      <a:pt x="820242" y="918096"/>
                    </a:lnTo>
                    <a:lnTo>
                      <a:pt x="817135" y="917061"/>
                    </a:lnTo>
                    <a:lnTo>
                      <a:pt x="814028" y="917061"/>
                    </a:lnTo>
                    <a:lnTo>
                      <a:pt x="809886" y="915507"/>
                    </a:lnTo>
                    <a:lnTo>
                      <a:pt x="805743" y="910329"/>
                    </a:lnTo>
                    <a:lnTo>
                      <a:pt x="805743" y="905668"/>
                    </a:lnTo>
                    <a:lnTo>
                      <a:pt x="802636" y="903079"/>
                    </a:lnTo>
                    <a:lnTo>
                      <a:pt x="797976" y="901526"/>
                    </a:lnTo>
                    <a:lnTo>
                      <a:pt x="795386" y="898419"/>
                    </a:lnTo>
                    <a:lnTo>
                      <a:pt x="792797" y="891687"/>
                    </a:lnTo>
                    <a:lnTo>
                      <a:pt x="788137" y="888580"/>
                    </a:lnTo>
                    <a:lnTo>
                      <a:pt x="787101" y="887027"/>
                    </a:lnTo>
                    <a:lnTo>
                      <a:pt x="787619" y="881331"/>
                    </a:lnTo>
                    <a:lnTo>
                      <a:pt x="786583" y="873045"/>
                    </a:lnTo>
                    <a:lnTo>
                      <a:pt x="785548" y="869421"/>
                    </a:lnTo>
                    <a:lnTo>
                      <a:pt x="786583" y="862171"/>
                    </a:lnTo>
                    <a:lnTo>
                      <a:pt x="785030" y="860617"/>
                    </a:lnTo>
                    <a:lnTo>
                      <a:pt x="781405" y="861135"/>
                    </a:lnTo>
                    <a:lnTo>
                      <a:pt x="777780" y="856475"/>
                    </a:lnTo>
                    <a:lnTo>
                      <a:pt x="775191" y="855439"/>
                    </a:lnTo>
                    <a:lnTo>
                      <a:pt x="772084" y="851296"/>
                    </a:lnTo>
                    <a:lnTo>
                      <a:pt x="766906" y="850261"/>
                    </a:lnTo>
                    <a:lnTo>
                      <a:pt x="762245" y="847672"/>
                    </a:lnTo>
                    <a:lnTo>
                      <a:pt x="760174" y="847672"/>
                    </a:lnTo>
                    <a:lnTo>
                      <a:pt x="758103" y="850779"/>
                    </a:lnTo>
                    <a:lnTo>
                      <a:pt x="751889" y="851296"/>
                    </a:lnTo>
                    <a:lnTo>
                      <a:pt x="750335" y="857510"/>
                    </a:lnTo>
                    <a:lnTo>
                      <a:pt x="747228" y="856993"/>
                    </a:lnTo>
                    <a:lnTo>
                      <a:pt x="745157" y="854403"/>
                    </a:lnTo>
                    <a:lnTo>
                      <a:pt x="744121" y="849225"/>
                    </a:lnTo>
                    <a:lnTo>
                      <a:pt x="736872" y="841458"/>
                    </a:lnTo>
                    <a:lnTo>
                      <a:pt x="735318" y="841458"/>
                    </a:lnTo>
                    <a:lnTo>
                      <a:pt x="732211" y="843529"/>
                    </a:lnTo>
                    <a:lnTo>
                      <a:pt x="730140" y="843011"/>
                    </a:lnTo>
                    <a:lnTo>
                      <a:pt x="730140" y="838869"/>
                    </a:lnTo>
                    <a:lnTo>
                      <a:pt x="728068" y="836279"/>
                    </a:lnTo>
                    <a:lnTo>
                      <a:pt x="722890" y="833172"/>
                    </a:lnTo>
                    <a:lnTo>
                      <a:pt x="716676" y="831101"/>
                    </a:lnTo>
                    <a:lnTo>
                      <a:pt x="714087" y="827994"/>
                    </a:lnTo>
                    <a:lnTo>
                      <a:pt x="704248" y="826958"/>
                    </a:lnTo>
                    <a:lnTo>
                      <a:pt x="702695" y="825923"/>
                    </a:lnTo>
                    <a:lnTo>
                      <a:pt x="703730" y="820744"/>
                    </a:lnTo>
                    <a:lnTo>
                      <a:pt x="706837" y="819709"/>
                    </a:lnTo>
                    <a:lnTo>
                      <a:pt x="706837" y="818155"/>
                    </a:lnTo>
                    <a:lnTo>
                      <a:pt x="702695" y="817120"/>
                    </a:lnTo>
                    <a:lnTo>
                      <a:pt x="699588" y="814531"/>
                    </a:lnTo>
                    <a:lnTo>
                      <a:pt x="699588" y="812977"/>
                    </a:lnTo>
                    <a:lnTo>
                      <a:pt x="696481" y="808317"/>
                    </a:lnTo>
                    <a:lnTo>
                      <a:pt x="693892" y="807281"/>
                    </a:lnTo>
                    <a:lnTo>
                      <a:pt x="692338" y="809870"/>
                    </a:lnTo>
                    <a:lnTo>
                      <a:pt x="689231" y="809352"/>
                    </a:lnTo>
                    <a:lnTo>
                      <a:pt x="688713" y="804174"/>
                    </a:lnTo>
                    <a:lnTo>
                      <a:pt x="686642" y="802103"/>
                    </a:lnTo>
                    <a:lnTo>
                      <a:pt x="679910" y="803138"/>
                    </a:lnTo>
                    <a:lnTo>
                      <a:pt x="675250" y="800031"/>
                    </a:lnTo>
                    <a:lnTo>
                      <a:pt x="672661" y="799513"/>
                    </a:lnTo>
                    <a:lnTo>
                      <a:pt x="669554" y="801067"/>
                    </a:lnTo>
                    <a:lnTo>
                      <a:pt x="670072" y="797442"/>
                    </a:lnTo>
                    <a:lnTo>
                      <a:pt x="666964" y="795889"/>
                    </a:lnTo>
                    <a:lnTo>
                      <a:pt x="661268" y="800031"/>
                    </a:lnTo>
                    <a:lnTo>
                      <a:pt x="653501" y="798996"/>
                    </a:lnTo>
                    <a:lnTo>
                      <a:pt x="651430" y="802103"/>
                    </a:lnTo>
                    <a:lnTo>
                      <a:pt x="645733" y="803656"/>
                    </a:lnTo>
                    <a:lnTo>
                      <a:pt x="640037" y="802103"/>
                    </a:lnTo>
                    <a:lnTo>
                      <a:pt x="635895" y="802620"/>
                    </a:lnTo>
                    <a:lnTo>
                      <a:pt x="632270" y="804174"/>
                    </a:lnTo>
                    <a:lnTo>
                      <a:pt x="627610" y="810906"/>
                    </a:lnTo>
                    <a:lnTo>
                      <a:pt x="625538" y="812459"/>
                    </a:lnTo>
                    <a:lnTo>
                      <a:pt x="616735" y="814013"/>
                    </a:lnTo>
                    <a:lnTo>
                      <a:pt x="611557" y="817120"/>
                    </a:lnTo>
                    <a:lnTo>
                      <a:pt x="604825" y="818673"/>
                    </a:lnTo>
                    <a:lnTo>
                      <a:pt x="598611" y="820744"/>
                    </a:lnTo>
                    <a:lnTo>
                      <a:pt x="590844" y="820227"/>
                    </a:lnTo>
                    <a:lnTo>
                      <a:pt x="585665" y="818673"/>
                    </a:lnTo>
                    <a:lnTo>
                      <a:pt x="582040" y="818155"/>
                    </a:lnTo>
                    <a:lnTo>
                      <a:pt x="579451" y="820744"/>
                    </a:lnTo>
                    <a:lnTo>
                      <a:pt x="573755" y="821780"/>
                    </a:lnTo>
                    <a:lnTo>
                      <a:pt x="568577" y="819709"/>
                    </a:lnTo>
                    <a:lnTo>
                      <a:pt x="568577" y="818155"/>
                    </a:lnTo>
                    <a:lnTo>
                      <a:pt x="570648" y="812977"/>
                    </a:lnTo>
                    <a:lnTo>
                      <a:pt x="571166" y="807281"/>
                    </a:lnTo>
                    <a:lnTo>
                      <a:pt x="569613" y="805210"/>
                    </a:lnTo>
                    <a:lnTo>
                      <a:pt x="565470" y="803138"/>
                    </a:lnTo>
                    <a:lnTo>
                      <a:pt x="563916" y="798478"/>
                    </a:lnTo>
                    <a:lnTo>
                      <a:pt x="564434" y="797442"/>
                    </a:lnTo>
                    <a:lnTo>
                      <a:pt x="569095" y="794853"/>
                    </a:lnTo>
                    <a:lnTo>
                      <a:pt x="572202" y="790192"/>
                    </a:lnTo>
                    <a:lnTo>
                      <a:pt x="570648" y="787086"/>
                    </a:lnTo>
                    <a:lnTo>
                      <a:pt x="564952" y="785532"/>
                    </a:lnTo>
                    <a:lnTo>
                      <a:pt x="565988" y="781389"/>
                    </a:lnTo>
                    <a:lnTo>
                      <a:pt x="564434" y="775176"/>
                    </a:lnTo>
                    <a:lnTo>
                      <a:pt x="560809" y="773104"/>
                    </a:lnTo>
                    <a:lnTo>
                      <a:pt x="559774" y="768961"/>
                    </a:lnTo>
                    <a:lnTo>
                      <a:pt x="557185" y="767408"/>
                    </a:lnTo>
                    <a:lnTo>
                      <a:pt x="556149" y="762230"/>
                    </a:lnTo>
                    <a:lnTo>
                      <a:pt x="553042" y="759640"/>
                    </a:lnTo>
                    <a:lnTo>
                      <a:pt x="552524" y="752909"/>
                    </a:lnTo>
                    <a:lnTo>
                      <a:pt x="548899" y="752391"/>
                    </a:lnTo>
                    <a:lnTo>
                      <a:pt x="546828" y="750837"/>
                    </a:lnTo>
                    <a:lnTo>
                      <a:pt x="544239" y="745141"/>
                    </a:lnTo>
                    <a:lnTo>
                      <a:pt x="543203" y="739445"/>
                    </a:lnTo>
                    <a:lnTo>
                      <a:pt x="540614" y="735303"/>
                    </a:lnTo>
                    <a:lnTo>
                      <a:pt x="538025" y="733231"/>
                    </a:lnTo>
                    <a:lnTo>
                      <a:pt x="536471" y="725982"/>
                    </a:lnTo>
                    <a:lnTo>
                      <a:pt x="534918" y="722357"/>
                    </a:lnTo>
                    <a:lnTo>
                      <a:pt x="536989" y="718732"/>
                    </a:lnTo>
                    <a:lnTo>
                      <a:pt x="536989" y="716661"/>
                    </a:lnTo>
                    <a:lnTo>
                      <a:pt x="532329" y="714072"/>
                    </a:lnTo>
                    <a:lnTo>
                      <a:pt x="530775" y="712000"/>
                    </a:lnTo>
                    <a:lnTo>
                      <a:pt x="530775" y="705786"/>
                    </a:lnTo>
                    <a:lnTo>
                      <a:pt x="528704" y="704233"/>
                    </a:lnTo>
                    <a:lnTo>
                      <a:pt x="524044" y="705268"/>
                    </a:lnTo>
                    <a:lnTo>
                      <a:pt x="514205" y="705268"/>
                    </a:lnTo>
                    <a:lnTo>
                      <a:pt x="512134" y="704233"/>
                    </a:lnTo>
                    <a:lnTo>
                      <a:pt x="511098" y="700608"/>
                    </a:lnTo>
                    <a:lnTo>
                      <a:pt x="508509" y="699572"/>
                    </a:lnTo>
                    <a:lnTo>
                      <a:pt x="507473" y="696983"/>
                    </a:lnTo>
                    <a:lnTo>
                      <a:pt x="504884" y="696983"/>
                    </a:lnTo>
                    <a:lnTo>
                      <a:pt x="501777" y="699572"/>
                    </a:lnTo>
                    <a:lnTo>
                      <a:pt x="499188" y="699572"/>
                    </a:lnTo>
                    <a:lnTo>
                      <a:pt x="491938" y="702162"/>
                    </a:lnTo>
                    <a:lnTo>
                      <a:pt x="489867" y="704233"/>
                    </a:lnTo>
                    <a:lnTo>
                      <a:pt x="487278" y="708893"/>
                    </a:lnTo>
                    <a:lnTo>
                      <a:pt x="482099" y="705786"/>
                    </a:lnTo>
                    <a:lnTo>
                      <a:pt x="474850" y="705786"/>
                    </a:lnTo>
                    <a:lnTo>
                      <a:pt x="472778" y="705268"/>
                    </a:lnTo>
                    <a:lnTo>
                      <a:pt x="467082" y="701644"/>
                    </a:lnTo>
                    <a:lnTo>
                      <a:pt x="459315" y="700090"/>
                    </a:lnTo>
                    <a:lnTo>
                      <a:pt x="456208" y="697501"/>
                    </a:lnTo>
                    <a:lnTo>
                      <a:pt x="452065" y="695947"/>
                    </a:lnTo>
                    <a:lnTo>
                      <a:pt x="445851" y="695430"/>
                    </a:lnTo>
                    <a:lnTo>
                      <a:pt x="441191" y="696465"/>
                    </a:lnTo>
                    <a:lnTo>
                      <a:pt x="438602" y="695430"/>
                    </a:lnTo>
                    <a:lnTo>
                      <a:pt x="433941" y="695430"/>
                    </a:lnTo>
                    <a:lnTo>
                      <a:pt x="432905" y="691287"/>
                    </a:lnTo>
                    <a:lnTo>
                      <a:pt x="431352" y="689734"/>
                    </a:lnTo>
                    <a:lnTo>
                      <a:pt x="427209" y="691287"/>
                    </a:lnTo>
                    <a:lnTo>
                      <a:pt x="422031" y="695430"/>
                    </a:lnTo>
                    <a:lnTo>
                      <a:pt x="418924" y="696465"/>
                    </a:lnTo>
                    <a:lnTo>
                      <a:pt x="415817" y="694912"/>
                    </a:lnTo>
                    <a:lnTo>
                      <a:pt x="413228" y="691287"/>
                    </a:lnTo>
                    <a:lnTo>
                      <a:pt x="410121" y="691805"/>
                    </a:lnTo>
                    <a:lnTo>
                      <a:pt x="408568" y="694394"/>
                    </a:lnTo>
                    <a:lnTo>
                      <a:pt x="405461" y="693358"/>
                    </a:lnTo>
                    <a:lnTo>
                      <a:pt x="405978" y="691287"/>
                    </a:lnTo>
                    <a:lnTo>
                      <a:pt x="403389" y="691287"/>
                    </a:lnTo>
                    <a:lnTo>
                      <a:pt x="397175" y="693358"/>
                    </a:lnTo>
                    <a:lnTo>
                      <a:pt x="393550" y="694912"/>
                    </a:lnTo>
                    <a:lnTo>
                      <a:pt x="390443" y="693358"/>
                    </a:lnTo>
                    <a:lnTo>
                      <a:pt x="389926" y="691805"/>
                    </a:lnTo>
                    <a:lnTo>
                      <a:pt x="393550" y="686627"/>
                    </a:lnTo>
                    <a:lnTo>
                      <a:pt x="394068" y="684037"/>
                    </a:lnTo>
                    <a:lnTo>
                      <a:pt x="390961" y="684550"/>
                    </a:lnTo>
                    <a:lnTo>
                      <a:pt x="389408" y="682997"/>
                    </a:lnTo>
                    <a:lnTo>
                      <a:pt x="390961" y="677818"/>
                    </a:lnTo>
                    <a:lnTo>
                      <a:pt x="388372" y="675229"/>
                    </a:lnTo>
                    <a:lnTo>
                      <a:pt x="383194" y="676265"/>
                    </a:lnTo>
                    <a:lnTo>
                      <a:pt x="382676" y="671604"/>
                    </a:lnTo>
                    <a:lnTo>
                      <a:pt x="379051" y="670569"/>
                    </a:lnTo>
                    <a:lnTo>
                      <a:pt x="375944" y="670569"/>
                    </a:lnTo>
                    <a:lnTo>
                      <a:pt x="372319" y="664355"/>
                    </a:lnTo>
                    <a:lnTo>
                      <a:pt x="370766" y="663837"/>
                    </a:lnTo>
                    <a:lnTo>
                      <a:pt x="369212" y="667462"/>
                    </a:lnTo>
                    <a:lnTo>
                      <a:pt x="367141" y="666426"/>
                    </a:lnTo>
                    <a:lnTo>
                      <a:pt x="365588" y="662801"/>
                    </a:lnTo>
                    <a:lnTo>
                      <a:pt x="359891" y="659694"/>
                    </a:lnTo>
                    <a:lnTo>
                      <a:pt x="358338" y="659694"/>
                    </a:lnTo>
                    <a:lnTo>
                      <a:pt x="356267" y="663319"/>
                    </a:lnTo>
                    <a:lnTo>
                      <a:pt x="355749" y="667979"/>
                    </a:lnTo>
                    <a:lnTo>
                      <a:pt x="351606" y="675747"/>
                    </a:lnTo>
                    <a:lnTo>
                      <a:pt x="349017" y="679372"/>
                    </a:lnTo>
                    <a:lnTo>
                      <a:pt x="344875" y="679372"/>
                    </a:lnTo>
                    <a:lnTo>
                      <a:pt x="344357" y="675747"/>
                    </a:lnTo>
                    <a:lnTo>
                      <a:pt x="342803" y="673158"/>
                    </a:lnTo>
                    <a:lnTo>
                      <a:pt x="338143" y="671604"/>
                    </a:lnTo>
                    <a:lnTo>
                      <a:pt x="335036" y="674194"/>
                    </a:lnTo>
                    <a:lnTo>
                      <a:pt x="331411" y="671087"/>
                    </a:lnTo>
                    <a:lnTo>
                      <a:pt x="327268" y="671599"/>
                    </a:lnTo>
                    <a:lnTo>
                      <a:pt x="325197" y="674188"/>
                    </a:lnTo>
                    <a:lnTo>
                      <a:pt x="323644" y="674188"/>
                    </a:lnTo>
                    <a:lnTo>
                      <a:pt x="323126" y="671081"/>
                    </a:lnTo>
                    <a:lnTo>
                      <a:pt x="324679" y="669010"/>
                    </a:lnTo>
                    <a:lnTo>
                      <a:pt x="319501" y="660725"/>
                    </a:lnTo>
                    <a:lnTo>
                      <a:pt x="317947" y="657100"/>
                    </a:lnTo>
                    <a:lnTo>
                      <a:pt x="312769" y="656064"/>
                    </a:lnTo>
                    <a:lnTo>
                      <a:pt x="310180" y="653993"/>
                    </a:lnTo>
                    <a:lnTo>
                      <a:pt x="306555" y="652440"/>
                    </a:lnTo>
                    <a:lnTo>
                      <a:pt x="305519" y="649332"/>
                    </a:lnTo>
                    <a:lnTo>
                      <a:pt x="306037" y="645190"/>
                    </a:lnTo>
                    <a:lnTo>
                      <a:pt x="303448" y="644154"/>
                    </a:lnTo>
                    <a:lnTo>
                      <a:pt x="301377" y="645190"/>
                    </a:lnTo>
                    <a:lnTo>
                      <a:pt x="298788" y="644672"/>
                    </a:lnTo>
                    <a:lnTo>
                      <a:pt x="293609" y="641565"/>
                    </a:lnTo>
                    <a:lnTo>
                      <a:pt x="287913" y="645190"/>
                    </a:lnTo>
                    <a:lnTo>
                      <a:pt x="283771" y="645703"/>
                    </a:lnTo>
                    <a:lnTo>
                      <a:pt x="282217" y="651916"/>
                    </a:lnTo>
                    <a:lnTo>
                      <a:pt x="284288" y="653988"/>
                    </a:lnTo>
                    <a:lnTo>
                      <a:pt x="284288" y="657613"/>
                    </a:lnTo>
                    <a:lnTo>
                      <a:pt x="287913" y="658648"/>
                    </a:lnTo>
                    <a:lnTo>
                      <a:pt x="286877" y="660202"/>
                    </a:lnTo>
                    <a:lnTo>
                      <a:pt x="283771" y="661237"/>
                    </a:lnTo>
                    <a:lnTo>
                      <a:pt x="283253" y="663309"/>
                    </a:lnTo>
                    <a:lnTo>
                      <a:pt x="277557" y="664344"/>
                    </a:lnTo>
                    <a:lnTo>
                      <a:pt x="274450" y="666416"/>
                    </a:lnTo>
                    <a:lnTo>
                      <a:pt x="271861" y="664344"/>
                    </a:lnTo>
                    <a:lnTo>
                      <a:pt x="265646" y="664857"/>
                    </a:lnTo>
                    <a:lnTo>
                      <a:pt x="263057" y="666928"/>
                    </a:lnTo>
                    <a:lnTo>
                      <a:pt x="258915" y="665375"/>
                    </a:lnTo>
                    <a:lnTo>
                      <a:pt x="254772" y="665893"/>
                    </a:lnTo>
                    <a:lnTo>
                      <a:pt x="253219" y="667446"/>
                    </a:lnTo>
                    <a:lnTo>
                      <a:pt x="249594" y="668482"/>
                    </a:lnTo>
                    <a:lnTo>
                      <a:pt x="248040" y="670553"/>
                    </a:lnTo>
                    <a:lnTo>
                      <a:pt x="244415" y="671071"/>
                    </a:lnTo>
                    <a:lnTo>
                      <a:pt x="241826" y="673660"/>
                    </a:lnTo>
                    <a:lnTo>
                      <a:pt x="242344" y="676767"/>
                    </a:lnTo>
                    <a:lnTo>
                      <a:pt x="244415" y="679356"/>
                    </a:lnTo>
                    <a:lnTo>
                      <a:pt x="242862" y="680910"/>
                    </a:lnTo>
                    <a:lnTo>
                      <a:pt x="240791" y="680910"/>
                    </a:lnTo>
                    <a:lnTo>
                      <a:pt x="238719" y="688159"/>
                    </a:lnTo>
                    <a:lnTo>
                      <a:pt x="242344" y="690231"/>
                    </a:lnTo>
                    <a:lnTo>
                      <a:pt x="243380" y="692302"/>
                    </a:lnTo>
                    <a:lnTo>
                      <a:pt x="241309" y="695927"/>
                    </a:lnTo>
                    <a:lnTo>
                      <a:pt x="242344" y="697480"/>
                    </a:lnTo>
                    <a:lnTo>
                      <a:pt x="245451" y="697480"/>
                    </a:lnTo>
                    <a:lnTo>
                      <a:pt x="245451" y="700069"/>
                    </a:lnTo>
                    <a:lnTo>
                      <a:pt x="239237" y="705766"/>
                    </a:lnTo>
                    <a:lnTo>
                      <a:pt x="235095" y="705248"/>
                    </a:lnTo>
                    <a:lnTo>
                      <a:pt x="232505" y="708355"/>
                    </a:lnTo>
                    <a:lnTo>
                      <a:pt x="228363" y="708872"/>
                    </a:lnTo>
                    <a:lnTo>
                      <a:pt x="224220" y="704730"/>
                    </a:lnTo>
                    <a:lnTo>
                      <a:pt x="218006" y="700587"/>
                    </a:lnTo>
                    <a:lnTo>
                      <a:pt x="212828" y="700587"/>
                    </a:lnTo>
                    <a:lnTo>
                      <a:pt x="209203" y="699034"/>
                    </a:lnTo>
                    <a:lnTo>
                      <a:pt x="205061" y="699552"/>
                    </a:lnTo>
                    <a:lnTo>
                      <a:pt x="201953" y="698516"/>
                    </a:lnTo>
                    <a:lnTo>
                      <a:pt x="197811" y="698516"/>
                    </a:lnTo>
                    <a:lnTo>
                      <a:pt x="195740" y="696962"/>
                    </a:lnTo>
                    <a:lnTo>
                      <a:pt x="195222" y="692820"/>
                    </a:lnTo>
                    <a:lnTo>
                      <a:pt x="193668" y="687124"/>
                    </a:lnTo>
                    <a:lnTo>
                      <a:pt x="190561" y="683499"/>
                    </a:lnTo>
                    <a:lnTo>
                      <a:pt x="182276" y="683499"/>
                    </a:lnTo>
                    <a:lnTo>
                      <a:pt x="176580" y="688159"/>
                    </a:lnTo>
                    <a:lnTo>
                      <a:pt x="173473" y="688677"/>
                    </a:lnTo>
                    <a:lnTo>
                      <a:pt x="166741" y="688159"/>
                    </a:lnTo>
                    <a:lnTo>
                      <a:pt x="164152" y="686606"/>
                    </a:lnTo>
                    <a:lnTo>
                      <a:pt x="160527" y="686088"/>
                    </a:lnTo>
                    <a:lnTo>
                      <a:pt x="153278" y="682463"/>
                    </a:lnTo>
                    <a:lnTo>
                      <a:pt x="144992" y="677285"/>
                    </a:lnTo>
                    <a:lnTo>
                      <a:pt x="129457" y="665375"/>
                    </a:lnTo>
                    <a:lnTo>
                      <a:pt x="121172" y="661750"/>
                    </a:lnTo>
                    <a:lnTo>
                      <a:pt x="114958" y="661237"/>
                    </a:lnTo>
                    <a:lnTo>
                      <a:pt x="111333" y="663826"/>
                    </a:lnTo>
                    <a:lnTo>
                      <a:pt x="102530" y="674701"/>
                    </a:lnTo>
                    <a:lnTo>
                      <a:pt x="94763" y="683504"/>
                    </a:lnTo>
                    <a:lnTo>
                      <a:pt x="81817" y="692307"/>
                    </a:lnTo>
                    <a:lnTo>
                      <a:pt x="70425" y="699557"/>
                    </a:lnTo>
                    <a:lnTo>
                      <a:pt x="65764" y="701110"/>
                    </a:lnTo>
                    <a:lnTo>
                      <a:pt x="60586" y="702146"/>
                    </a:lnTo>
                    <a:lnTo>
                      <a:pt x="54372" y="701110"/>
                    </a:lnTo>
                    <a:lnTo>
                      <a:pt x="43498" y="696968"/>
                    </a:lnTo>
                    <a:lnTo>
                      <a:pt x="34177" y="694896"/>
                    </a:lnTo>
                    <a:lnTo>
                      <a:pt x="18124" y="690754"/>
                    </a:lnTo>
                    <a:lnTo>
                      <a:pt x="11910" y="687134"/>
                    </a:lnTo>
                    <a:lnTo>
                      <a:pt x="8285" y="685581"/>
                    </a:lnTo>
                    <a:lnTo>
                      <a:pt x="2589" y="684545"/>
                    </a:lnTo>
                    <a:lnTo>
                      <a:pt x="0" y="682991"/>
                    </a:lnTo>
                    <a:lnTo>
                      <a:pt x="2071" y="676778"/>
                    </a:lnTo>
                    <a:lnTo>
                      <a:pt x="4660" y="675742"/>
                    </a:lnTo>
                    <a:lnTo>
                      <a:pt x="6732" y="673153"/>
                    </a:lnTo>
                    <a:lnTo>
                      <a:pt x="9321" y="667457"/>
                    </a:lnTo>
                    <a:lnTo>
                      <a:pt x="11910" y="664350"/>
                    </a:lnTo>
                    <a:lnTo>
                      <a:pt x="13981" y="659171"/>
                    </a:lnTo>
                    <a:lnTo>
                      <a:pt x="13981" y="656582"/>
                    </a:lnTo>
                    <a:lnTo>
                      <a:pt x="16571" y="650368"/>
                    </a:lnTo>
                    <a:lnTo>
                      <a:pt x="20713" y="640529"/>
                    </a:lnTo>
                    <a:lnTo>
                      <a:pt x="26409" y="639494"/>
                    </a:lnTo>
                    <a:lnTo>
                      <a:pt x="48158" y="632244"/>
                    </a:lnTo>
                    <a:lnTo>
                      <a:pt x="53336" y="640529"/>
                    </a:lnTo>
                    <a:lnTo>
                      <a:pt x="57997" y="640529"/>
                    </a:lnTo>
                    <a:lnTo>
                      <a:pt x="58515" y="635869"/>
                    </a:lnTo>
                    <a:lnTo>
                      <a:pt x="60068" y="634833"/>
                    </a:lnTo>
                    <a:lnTo>
                      <a:pt x="64729" y="635351"/>
                    </a:lnTo>
                    <a:lnTo>
                      <a:pt x="70425" y="634833"/>
                    </a:lnTo>
                    <a:lnTo>
                      <a:pt x="70943" y="630691"/>
                    </a:lnTo>
                    <a:lnTo>
                      <a:pt x="81299" y="623441"/>
                    </a:lnTo>
                    <a:lnTo>
                      <a:pt x="85442" y="620334"/>
                    </a:lnTo>
                    <a:lnTo>
                      <a:pt x="90102" y="613602"/>
                    </a:lnTo>
                    <a:lnTo>
                      <a:pt x="100459" y="597549"/>
                    </a:lnTo>
                    <a:lnTo>
                      <a:pt x="102530" y="588746"/>
                    </a:lnTo>
                    <a:lnTo>
                      <a:pt x="100977" y="585122"/>
                    </a:lnTo>
                    <a:lnTo>
                      <a:pt x="100459" y="582015"/>
                    </a:lnTo>
                    <a:lnTo>
                      <a:pt x="101495" y="578908"/>
                    </a:lnTo>
                    <a:lnTo>
                      <a:pt x="109780" y="575801"/>
                    </a:lnTo>
                    <a:lnTo>
                      <a:pt x="111333" y="573729"/>
                    </a:lnTo>
                    <a:lnTo>
                      <a:pt x="108744" y="573212"/>
                    </a:lnTo>
                    <a:lnTo>
                      <a:pt x="104601" y="569069"/>
                    </a:lnTo>
                    <a:lnTo>
                      <a:pt x="102530" y="563373"/>
                    </a:lnTo>
                    <a:lnTo>
                      <a:pt x="99423" y="554052"/>
                    </a:lnTo>
                    <a:lnTo>
                      <a:pt x="97352" y="552498"/>
                    </a:lnTo>
                    <a:lnTo>
                      <a:pt x="98905" y="547320"/>
                    </a:lnTo>
                    <a:lnTo>
                      <a:pt x="96316" y="545767"/>
                    </a:lnTo>
                    <a:lnTo>
                      <a:pt x="94763" y="540070"/>
                    </a:lnTo>
                    <a:lnTo>
                      <a:pt x="93209" y="540070"/>
                    </a:lnTo>
                    <a:lnTo>
                      <a:pt x="92174" y="536446"/>
                    </a:lnTo>
                    <a:lnTo>
                      <a:pt x="90102" y="535410"/>
                    </a:lnTo>
                    <a:lnTo>
                      <a:pt x="88031" y="531267"/>
                    </a:lnTo>
                    <a:lnTo>
                      <a:pt x="89585" y="528160"/>
                    </a:lnTo>
                    <a:lnTo>
                      <a:pt x="85960" y="527643"/>
                    </a:lnTo>
                    <a:lnTo>
                      <a:pt x="86477" y="521429"/>
                    </a:lnTo>
                    <a:lnTo>
                      <a:pt x="85960" y="518839"/>
                    </a:lnTo>
                    <a:lnTo>
                      <a:pt x="82335" y="519875"/>
                    </a:lnTo>
                    <a:lnTo>
                      <a:pt x="82335" y="517804"/>
                    </a:lnTo>
                    <a:lnTo>
                      <a:pt x="78192" y="516250"/>
                    </a:lnTo>
                    <a:lnTo>
                      <a:pt x="77674" y="513143"/>
                    </a:lnTo>
                    <a:lnTo>
                      <a:pt x="76121" y="512625"/>
                    </a:lnTo>
                    <a:lnTo>
                      <a:pt x="78192" y="507447"/>
                    </a:lnTo>
                    <a:lnTo>
                      <a:pt x="79228" y="503304"/>
                    </a:lnTo>
                    <a:lnTo>
                      <a:pt x="79228" y="499680"/>
                    </a:lnTo>
                    <a:lnTo>
                      <a:pt x="80781" y="498126"/>
                    </a:lnTo>
                    <a:lnTo>
                      <a:pt x="89067" y="499162"/>
                    </a:lnTo>
                    <a:lnTo>
                      <a:pt x="91656" y="498644"/>
                    </a:lnTo>
                    <a:lnTo>
                      <a:pt x="95280" y="491394"/>
                    </a:lnTo>
                    <a:lnTo>
                      <a:pt x="104601" y="493984"/>
                    </a:lnTo>
                    <a:lnTo>
                      <a:pt x="107191" y="488287"/>
                    </a:lnTo>
                    <a:lnTo>
                      <a:pt x="107708" y="482073"/>
                    </a:lnTo>
                    <a:lnTo>
                      <a:pt x="109780" y="478966"/>
                    </a:lnTo>
                    <a:lnTo>
                      <a:pt x="111851" y="474306"/>
                    </a:lnTo>
                    <a:lnTo>
                      <a:pt x="112369" y="467574"/>
                    </a:lnTo>
                    <a:lnTo>
                      <a:pt x="112369" y="463955"/>
                    </a:lnTo>
                    <a:lnTo>
                      <a:pt x="113922" y="462401"/>
                    </a:lnTo>
                    <a:lnTo>
                      <a:pt x="129975" y="467062"/>
                    </a:lnTo>
                    <a:lnTo>
                      <a:pt x="139814" y="466026"/>
                    </a:lnTo>
                    <a:lnTo>
                      <a:pt x="140332" y="459294"/>
                    </a:lnTo>
                    <a:lnTo>
                      <a:pt x="145510" y="459294"/>
                    </a:lnTo>
                    <a:lnTo>
                      <a:pt x="145510" y="458259"/>
                    </a:lnTo>
                    <a:lnTo>
                      <a:pt x="141367" y="448938"/>
                    </a:lnTo>
                    <a:lnTo>
                      <a:pt x="141885" y="447902"/>
                    </a:lnTo>
                    <a:lnTo>
                      <a:pt x="146028" y="445313"/>
                    </a:lnTo>
                    <a:lnTo>
                      <a:pt x="162081" y="441688"/>
                    </a:lnTo>
                    <a:lnTo>
                      <a:pt x="167259" y="440652"/>
                    </a:lnTo>
                    <a:lnTo>
                      <a:pt x="170366" y="433920"/>
                    </a:lnTo>
                    <a:lnTo>
                      <a:pt x="172955" y="429778"/>
                    </a:lnTo>
                    <a:lnTo>
                      <a:pt x="175544" y="428224"/>
                    </a:lnTo>
                    <a:lnTo>
                      <a:pt x="174509" y="418386"/>
                    </a:lnTo>
                    <a:lnTo>
                      <a:pt x="175544" y="414761"/>
                    </a:lnTo>
                    <a:lnTo>
                      <a:pt x="176062" y="410100"/>
                    </a:lnTo>
                    <a:lnTo>
                      <a:pt x="177615" y="406476"/>
                    </a:lnTo>
                    <a:lnTo>
                      <a:pt x="181240" y="404404"/>
                    </a:lnTo>
                    <a:lnTo>
                      <a:pt x="191079" y="406993"/>
                    </a:lnTo>
                    <a:lnTo>
                      <a:pt x="193150" y="403369"/>
                    </a:lnTo>
                    <a:lnTo>
                      <a:pt x="188490" y="401815"/>
                    </a:lnTo>
                    <a:lnTo>
                      <a:pt x="187454" y="400262"/>
                    </a:lnTo>
                    <a:lnTo>
                      <a:pt x="186936" y="393530"/>
                    </a:lnTo>
                    <a:lnTo>
                      <a:pt x="184347" y="387316"/>
                    </a:lnTo>
                    <a:lnTo>
                      <a:pt x="181758" y="364531"/>
                    </a:lnTo>
                    <a:lnTo>
                      <a:pt x="177615" y="328283"/>
                    </a:lnTo>
                    <a:lnTo>
                      <a:pt x="182794" y="327771"/>
                    </a:lnTo>
                    <a:lnTo>
                      <a:pt x="194186" y="329324"/>
                    </a:lnTo>
                    <a:lnTo>
                      <a:pt x="200400" y="328288"/>
                    </a:lnTo>
                    <a:lnTo>
                      <a:pt x="200400" y="327253"/>
                    </a:lnTo>
                    <a:lnTo>
                      <a:pt x="194704" y="306022"/>
                    </a:lnTo>
                    <a:lnTo>
                      <a:pt x="190043" y="304986"/>
                    </a:lnTo>
                    <a:lnTo>
                      <a:pt x="189526" y="299808"/>
                    </a:lnTo>
                    <a:lnTo>
                      <a:pt x="218006" y="299290"/>
                    </a:lnTo>
                    <a:lnTo>
                      <a:pt x="226292" y="298777"/>
                    </a:lnTo>
                    <a:lnTo>
                      <a:pt x="276521" y="295670"/>
                    </a:lnTo>
                    <a:lnTo>
                      <a:pt x="281181" y="295670"/>
                    </a:lnTo>
                    <a:lnTo>
                      <a:pt x="299305" y="294117"/>
                    </a:lnTo>
                    <a:lnTo>
                      <a:pt x="327786" y="293081"/>
                    </a:lnTo>
                    <a:lnTo>
                      <a:pt x="340214" y="292046"/>
                    </a:lnTo>
                    <a:lnTo>
                      <a:pt x="350053" y="291010"/>
                    </a:lnTo>
                    <a:lnTo>
                      <a:pt x="373873" y="289456"/>
                    </a:lnTo>
                    <a:lnTo>
                      <a:pt x="381640" y="289974"/>
                    </a:lnTo>
                    <a:lnTo>
                      <a:pt x="384230" y="289456"/>
                    </a:lnTo>
                    <a:lnTo>
                      <a:pt x="383712" y="275998"/>
                    </a:lnTo>
                    <a:lnTo>
                      <a:pt x="387854" y="268231"/>
                    </a:lnTo>
                    <a:lnTo>
                      <a:pt x="389926" y="265124"/>
                    </a:lnTo>
                    <a:lnTo>
                      <a:pt x="393033" y="263570"/>
                    </a:lnTo>
                    <a:lnTo>
                      <a:pt x="396140" y="258910"/>
                    </a:lnTo>
                    <a:lnTo>
                      <a:pt x="398729" y="258910"/>
                    </a:lnTo>
                    <a:lnTo>
                      <a:pt x="402353" y="260981"/>
                    </a:lnTo>
                    <a:lnTo>
                      <a:pt x="408050" y="260981"/>
                    </a:lnTo>
                    <a:lnTo>
                      <a:pt x="410639" y="258910"/>
                    </a:lnTo>
                    <a:lnTo>
                      <a:pt x="413746" y="259945"/>
                    </a:lnTo>
                    <a:lnTo>
                      <a:pt x="414781" y="263052"/>
                    </a:lnTo>
                    <a:lnTo>
                      <a:pt x="415299" y="268748"/>
                    </a:lnTo>
                    <a:lnTo>
                      <a:pt x="421513" y="270302"/>
                    </a:lnTo>
                    <a:lnTo>
                      <a:pt x="423584" y="271338"/>
                    </a:lnTo>
                    <a:lnTo>
                      <a:pt x="424620" y="273927"/>
                    </a:lnTo>
                    <a:lnTo>
                      <a:pt x="423584" y="279105"/>
                    </a:lnTo>
                    <a:lnTo>
                      <a:pt x="429799" y="279105"/>
                    </a:lnTo>
                    <a:lnTo>
                      <a:pt x="432905" y="274445"/>
                    </a:lnTo>
                    <a:lnTo>
                      <a:pt x="433423" y="271855"/>
                    </a:lnTo>
                    <a:lnTo>
                      <a:pt x="431870" y="266677"/>
                    </a:lnTo>
                    <a:lnTo>
                      <a:pt x="431870" y="257874"/>
                    </a:lnTo>
                    <a:lnTo>
                      <a:pt x="427209" y="253213"/>
                    </a:lnTo>
                    <a:lnTo>
                      <a:pt x="425656" y="250107"/>
                    </a:lnTo>
                    <a:lnTo>
                      <a:pt x="425656" y="244410"/>
                    </a:lnTo>
                    <a:lnTo>
                      <a:pt x="427209" y="238197"/>
                    </a:lnTo>
                    <a:lnTo>
                      <a:pt x="428763" y="233536"/>
                    </a:lnTo>
                    <a:lnTo>
                      <a:pt x="429281" y="230947"/>
                    </a:lnTo>
                    <a:lnTo>
                      <a:pt x="427209" y="227322"/>
                    </a:lnTo>
                    <a:lnTo>
                      <a:pt x="415817" y="221108"/>
                    </a:lnTo>
                    <a:lnTo>
                      <a:pt x="404943" y="217483"/>
                    </a:lnTo>
                    <a:lnTo>
                      <a:pt x="403389" y="214894"/>
                    </a:lnTo>
                    <a:lnTo>
                      <a:pt x="403907" y="210751"/>
                    </a:lnTo>
                    <a:lnTo>
                      <a:pt x="407014" y="207645"/>
                    </a:lnTo>
                    <a:lnTo>
                      <a:pt x="411674" y="203502"/>
                    </a:lnTo>
                    <a:lnTo>
                      <a:pt x="413746" y="199877"/>
                    </a:lnTo>
                    <a:lnTo>
                      <a:pt x="414264" y="195735"/>
                    </a:lnTo>
                    <a:lnTo>
                      <a:pt x="411674" y="184342"/>
                    </a:lnTo>
                    <a:lnTo>
                      <a:pt x="405978" y="181753"/>
                    </a:lnTo>
                    <a:lnTo>
                      <a:pt x="409085" y="160004"/>
                    </a:lnTo>
                    <a:lnTo>
                      <a:pt x="412192" y="155862"/>
                    </a:lnTo>
                    <a:lnTo>
                      <a:pt x="422549" y="156897"/>
                    </a:lnTo>
                    <a:lnTo>
                      <a:pt x="425656" y="159486"/>
                    </a:lnTo>
                    <a:lnTo>
                      <a:pt x="428245" y="168289"/>
                    </a:lnTo>
                    <a:lnTo>
                      <a:pt x="427209" y="170879"/>
                    </a:lnTo>
                    <a:lnTo>
                      <a:pt x="424102" y="173468"/>
                    </a:lnTo>
                    <a:lnTo>
                      <a:pt x="419442" y="173986"/>
                    </a:lnTo>
                    <a:lnTo>
                      <a:pt x="418406" y="176575"/>
                    </a:lnTo>
                    <a:lnTo>
                      <a:pt x="431870" y="180199"/>
                    </a:lnTo>
                    <a:lnTo>
                      <a:pt x="433423" y="181235"/>
                    </a:lnTo>
                    <a:lnTo>
                      <a:pt x="438084" y="181753"/>
                    </a:lnTo>
                    <a:lnTo>
                      <a:pt x="441709" y="181235"/>
                    </a:lnTo>
                    <a:lnTo>
                      <a:pt x="454654" y="181753"/>
                    </a:lnTo>
                    <a:lnTo>
                      <a:pt x="460868" y="184860"/>
                    </a:lnTo>
                    <a:lnTo>
                      <a:pt x="465529" y="190038"/>
                    </a:lnTo>
                    <a:lnTo>
                      <a:pt x="467600" y="191592"/>
                    </a:lnTo>
                    <a:lnTo>
                      <a:pt x="472778" y="192110"/>
                    </a:lnTo>
                    <a:lnTo>
                      <a:pt x="480546" y="188485"/>
                    </a:lnTo>
                    <a:lnTo>
                      <a:pt x="482099" y="182271"/>
                    </a:lnTo>
                    <a:lnTo>
                      <a:pt x="483135" y="180717"/>
                    </a:lnTo>
                    <a:lnTo>
                      <a:pt x="487795" y="178646"/>
                    </a:lnTo>
                    <a:lnTo>
                      <a:pt x="491420" y="173986"/>
                    </a:lnTo>
                    <a:lnTo>
                      <a:pt x="496081" y="172432"/>
                    </a:lnTo>
                    <a:lnTo>
                      <a:pt x="499706" y="173468"/>
                    </a:lnTo>
                    <a:lnTo>
                      <a:pt x="501259" y="176057"/>
                    </a:lnTo>
                    <a:lnTo>
                      <a:pt x="503330" y="181753"/>
                    </a:lnTo>
                    <a:lnTo>
                      <a:pt x="505919" y="184342"/>
                    </a:lnTo>
                    <a:lnTo>
                      <a:pt x="509544" y="181753"/>
                    </a:lnTo>
                    <a:lnTo>
                      <a:pt x="513687" y="177093"/>
                    </a:lnTo>
                    <a:lnTo>
                      <a:pt x="518347" y="178128"/>
                    </a:lnTo>
                    <a:lnTo>
                      <a:pt x="522490" y="178128"/>
                    </a:lnTo>
                    <a:lnTo>
                      <a:pt x="524561" y="181753"/>
                    </a:lnTo>
                    <a:lnTo>
                      <a:pt x="529222" y="181235"/>
                    </a:lnTo>
                    <a:lnTo>
                      <a:pt x="530257" y="177610"/>
                    </a:lnTo>
                    <a:lnTo>
                      <a:pt x="532329" y="175021"/>
                    </a:lnTo>
                    <a:lnTo>
                      <a:pt x="535954" y="168807"/>
                    </a:lnTo>
                    <a:lnTo>
                      <a:pt x="542168" y="168807"/>
                    </a:lnTo>
                    <a:lnTo>
                      <a:pt x="547346" y="170361"/>
                    </a:lnTo>
                    <a:lnTo>
                      <a:pt x="553042" y="171914"/>
                    </a:lnTo>
                    <a:lnTo>
                      <a:pt x="565470" y="172950"/>
                    </a:lnTo>
                    <a:lnTo>
                      <a:pt x="566506" y="168807"/>
                    </a:lnTo>
                    <a:lnTo>
                      <a:pt x="562881" y="165700"/>
                    </a:lnTo>
                    <a:lnTo>
                      <a:pt x="563916" y="163629"/>
                    </a:lnTo>
                    <a:lnTo>
                      <a:pt x="567541" y="160522"/>
                    </a:lnTo>
                    <a:lnTo>
                      <a:pt x="569613" y="156897"/>
                    </a:lnTo>
                    <a:lnTo>
                      <a:pt x="574273" y="156384"/>
                    </a:lnTo>
                    <a:lnTo>
                      <a:pt x="581005" y="152760"/>
                    </a:lnTo>
                    <a:lnTo>
                      <a:pt x="584112" y="154831"/>
                    </a:lnTo>
                    <a:lnTo>
                      <a:pt x="591879" y="155867"/>
                    </a:lnTo>
                    <a:lnTo>
                      <a:pt x="594468" y="154831"/>
                    </a:lnTo>
                    <a:lnTo>
                      <a:pt x="597575" y="156902"/>
                    </a:lnTo>
                    <a:lnTo>
                      <a:pt x="608450" y="160527"/>
                    </a:lnTo>
                    <a:lnTo>
                      <a:pt x="614664" y="161563"/>
                    </a:lnTo>
                    <a:lnTo>
                      <a:pt x="619324" y="164670"/>
                    </a:lnTo>
                    <a:lnTo>
                      <a:pt x="623467" y="171920"/>
                    </a:lnTo>
                    <a:lnTo>
                      <a:pt x="625538" y="179169"/>
                    </a:lnTo>
                    <a:lnTo>
                      <a:pt x="627092" y="182276"/>
                    </a:lnTo>
                    <a:lnTo>
                      <a:pt x="628645" y="183830"/>
                    </a:lnTo>
                    <a:lnTo>
                      <a:pt x="635377" y="187972"/>
                    </a:lnTo>
                    <a:lnTo>
                      <a:pt x="638484" y="189526"/>
                    </a:lnTo>
                    <a:lnTo>
                      <a:pt x="642109" y="191597"/>
                    </a:lnTo>
                    <a:lnTo>
                      <a:pt x="646769" y="195740"/>
                    </a:lnTo>
                    <a:lnTo>
                      <a:pt x="654537" y="197811"/>
                    </a:lnTo>
                    <a:lnTo>
                      <a:pt x="659197" y="201436"/>
                    </a:lnTo>
                    <a:lnTo>
                      <a:pt x="662822" y="202989"/>
                    </a:lnTo>
                    <a:lnTo>
                      <a:pt x="667482" y="206614"/>
                    </a:lnTo>
                    <a:lnTo>
                      <a:pt x="674214" y="209203"/>
                    </a:lnTo>
                    <a:lnTo>
                      <a:pt x="675768" y="208685"/>
                    </a:lnTo>
                    <a:lnTo>
                      <a:pt x="681982" y="211274"/>
                    </a:lnTo>
                    <a:lnTo>
                      <a:pt x="688195" y="214382"/>
                    </a:lnTo>
                    <a:lnTo>
                      <a:pt x="690267" y="210239"/>
                    </a:lnTo>
                    <a:lnTo>
                      <a:pt x="701141" y="221113"/>
                    </a:lnTo>
                    <a:lnTo>
                      <a:pt x="703730" y="219560"/>
                    </a:lnTo>
                    <a:lnTo>
                      <a:pt x="710462" y="220078"/>
                    </a:lnTo>
                    <a:lnTo>
                      <a:pt x="716158" y="218524"/>
                    </a:lnTo>
                    <a:lnTo>
                      <a:pt x="722372" y="215417"/>
                    </a:lnTo>
                    <a:lnTo>
                      <a:pt x="727033" y="215935"/>
                    </a:lnTo>
                    <a:lnTo>
                      <a:pt x="737389" y="215417"/>
                    </a:lnTo>
                    <a:lnTo>
                      <a:pt x="754478" y="211792"/>
                    </a:lnTo>
                    <a:lnTo>
                      <a:pt x="754478" y="210239"/>
                    </a:lnTo>
                    <a:lnTo>
                      <a:pt x="764317" y="209203"/>
                    </a:lnTo>
                    <a:lnTo>
                      <a:pt x="766388" y="209203"/>
                    </a:lnTo>
                    <a:lnTo>
                      <a:pt x="768459" y="182794"/>
                    </a:lnTo>
                    <a:lnTo>
                      <a:pt x="767424" y="177098"/>
                    </a:lnTo>
                    <a:lnTo>
                      <a:pt x="763281" y="172437"/>
                    </a:lnTo>
                    <a:lnTo>
                      <a:pt x="763281" y="170366"/>
                    </a:lnTo>
                    <a:lnTo>
                      <a:pt x="765870" y="167259"/>
                    </a:lnTo>
                    <a:lnTo>
                      <a:pt x="767424" y="163634"/>
                    </a:lnTo>
                    <a:lnTo>
                      <a:pt x="767941" y="156384"/>
                    </a:lnTo>
                    <a:lnTo>
                      <a:pt x="766906" y="153795"/>
                    </a:lnTo>
                    <a:lnTo>
                      <a:pt x="763799" y="151724"/>
                    </a:lnTo>
                    <a:lnTo>
                      <a:pt x="751889" y="147064"/>
                    </a:lnTo>
                    <a:lnTo>
                      <a:pt x="748264" y="144474"/>
                    </a:lnTo>
                    <a:lnTo>
                      <a:pt x="748264" y="140850"/>
                    </a:lnTo>
                    <a:lnTo>
                      <a:pt x="751371" y="138778"/>
                    </a:lnTo>
                    <a:lnTo>
                      <a:pt x="755513" y="137743"/>
                    </a:lnTo>
                    <a:lnTo>
                      <a:pt x="763799" y="137225"/>
                    </a:lnTo>
                    <a:lnTo>
                      <a:pt x="769495" y="135153"/>
                    </a:lnTo>
                    <a:lnTo>
                      <a:pt x="771048" y="133082"/>
                    </a:lnTo>
                    <a:lnTo>
                      <a:pt x="773120" y="128422"/>
                    </a:lnTo>
                    <a:lnTo>
                      <a:pt x="776227" y="125315"/>
                    </a:lnTo>
                    <a:lnTo>
                      <a:pt x="777262" y="119619"/>
                    </a:lnTo>
                    <a:lnTo>
                      <a:pt x="777262" y="116512"/>
                    </a:lnTo>
                    <a:lnTo>
                      <a:pt x="774155" y="111333"/>
                    </a:lnTo>
                    <a:lnTo>
                      <a:pt x="775191" y="100459"/>
                    </a:lnTo>
                    <a:lnTo>
                      <a:pt x="773637" y="90102"/>
                    </a:lnTo>
                    <a:lnTo>
                      <a:pt x="775191" y="86995"/>
                    </a:lnTo>
                    <a:lnTo>
                      <a:pt x="780887" y="85442"/>
                    </a:lnTo>
                    <a:lnTo>
                      <a:pt x="783476" y="83888"/>
                    </a:lnTo>
                    <a:lnTo>
                      <a:pt x="790726" y="76639"/>
                    </a:lnTo>
                    <a:lnTo>
                      <a:pt x="794868" y="68871"/>
                    </a:lnTo>
                    <a:lnTo>
                      <a:pt x="797458" y="67318"/>
                    </a:lnTo>
                    <a:lnTo>
                      <a:pt x="802636" y="67836"/>
                    </a:lnTo>
                    <a:lnTo>
                      <a:pt x="805743" y="67318"/>
                    </a:lnTo>
                    <a:lnTo>
                      <a:pt x="809368" y="65764"/>
                    </a:lnTo>
                    <a:lnTo>
                      <a:pt x="811957" y="63693"/>
                    </a:lnTo>
                    <a:lnTo>
                      <a:pt x="812992" y="60586"/>
                    </a:lnTo>
                    <a:lnTo>
                      <a:pt x="812992" y="54372"/>
                    </a:lnTo>
                    <a:lnTo>
                      <a:pt x="810403" y="52819"/>
                    </a:lnTo>
                    <a:lnTo>
                      <a:pt x="804707" y="49712"/>
                    </a:lnTo>
                    <a:lnTo>
                      <a:pt x="800565" y="45051"/>
                    </a:lnTo>
                    <a:lnTo>
                      <a:pt x="800047" y="42980"/>
                    </a:lnTo>
                    <a:lnTo>
                      <a:pt x="800047" y="36248"/>
                    </a:lnTo>
                    <a:lnTo>
                      <a:pt x="799529" y="34695"/>
                    </a:lnTo>
                    <a:lnTo>
                      <a:pt x="791244" y="32623"/>
                    </a:lnTo>
                    <a:lnTo>
                      <a:pt x="790208" y="28998"/>
                    </a:lnTo>
                    <a:lnTo>
                      <a:pt x="783994" y="26409"/>
                    </a:lnTo>
                    <a:lnTo>
                      <a:pt x="783476" y="18642"/>
                    </a:lnTo>
                    <a:lnTo>
                      <a:pt x="782440" y="5178"/>
                    </a:lnTo>
                    <a:lnTo>
                      <a:pt x="782958" y="1554"/>
                    </a:lnTo>
                    <a:lnTo>
                      <a:pt x="783994" y="0"/>
                    </a:lnTo>
                    <a:lnTo>
                      <a:pt x="792797" y="4143"/>
                    </a:lnTo>
                    <a:lnTo>
                      <a:pt x="800047" y="6732"/>
                    </a:lnTo>
                    <a:lnTo>
                      <a:pt x="804707" y="7767"/>
                    </a:lnTo>
                    <a:lnTo>
                      <a:pt x="818689" y="13987"/>
                    </a:lnTo>
                    <a:lnTo>
                      <a:pt x="821796" y="17606"/>
                    </a:lnTo>
                    <a:lnTo>
                      <a:pt x="825420" y="20195"/>
                    </a:lnTo>
                    <a:lnTo>
                      <a:pt x="833188" y="23820"/>
                    </a:lnTo>
                    <a:lnTo>
                      <a:pt x="843544" y="26409"/>
                    </a:lnTo>
                    <a:lnTo>
                      <a:pt x="850276" y="29516"/>
                    </a:lnTo>
                    <a:lnTo>
                      <a:pt x="857008" y="33659"/>
                    </a:lnTo>
                    <a:lnTo>
                      <a:pt x="866847" y="36771"/>
                    </a:lnTo>
                    <a:lnTo>
                      <a:pt x="869436" y="38325"/>
                    </a:lnTo>
                    <a:lnTo>
                      <a:pt x="875650" y="39878"/>
                    </a:lnTo>
                    <a:lnTo>
                      <a:pt x="878757" y="43498"/>
                    </a:lnTo>
                    <a:lnTo>
                      <a:pt x="883935" y="47123"/>
                    </a:lnTo>
                    <a:lnTo>
                      <a:pt x="889631" y="49712"/>
                    </a:lnTo>
                    <a:lnTo>
                      <a:pt x="895845" y="48676"/>
                    </a:lnTo>
                    <a:lnTo>
                      <a:pt x="904131" y="41944"/>
                    </a:lnTo>
                    <a:lnTo>
                      <a:pt x="907237" y="40908"/>
                    </a:lnTo>
                    <a:lnTo>
                      <a:pt x="916558" y="42980"/>
                    </a:lnTo>
                    <a:lnTo>
                      <a:pt x="924844" y="45569"/>
                    </a:lnTo>
                    <a:lnTo>
                      <a:pt x="927433" y="46087"/>
                    </a:lnTo>
                    <a:lnTo>
                      <a:pt x="930540" y="45051"/>
                    </a:lnTo>
                    <a:lnTo>
                      <a:pt x="934165" y="41426"/>
                    </a:lnTo>
                    <a:lnTo>
                      <a:pt x="937789" y="39873"/>
                    </a:lnTo>
                    <a:lnTo>
                      <a:pt x="939861" y="44016"/>
                    </a:lnTo>
                    <a:lnTo>
                      <a:pt x="943486" y="46087"/>
                    </a:lnTo>
                    <a:lnTo>
                      <a:pt x="952289" y="46087"/>
                    </a:lnTo>
                    <a:lnTo>
                      <a:pt x="956431" y="44533"/>
                    </a:lnTo>
                    <a:lnTo>
                      <a:pt x="962645" y="40908"/>
                    </a:lnTo>
                    <a:lnTo>
                      <a:pt x="972484" y="38319"/>
                    </a:lnTo>
                    <a:lnTo>
                      <a:pt x="978180" y="38837"/>
                    </a:lnTo>
                    <a:lnTo>
                      <a:pt x="979216" y="37802"/>
                    </a:lnTo>
                    <a:lnTo>
                      <a:pt x="990608" y="38319"/>
                    </a:lnTo>
                    <a:lnTo>
                      <a:pt x="991126" y="37284"/>
                    </a:lnTo>
                    <a:lnTo>
                      <a:pt x="1008732" y="35212"/>
                    </a:lnTo>
                    <a:lnTo>
                      <a:pt x="1011321" y="34695"/>
                    </a:lnTo>
                    <a:lnTo>
                      <a:pt x="1011839" y="40391"/>
                    </a:lnTo>
                    <a:lnTo>
                      <a:pt x="1013910" y="45569"/>
                    </a:lnTo>
                    <a:lnTo>
                      <a:pt x="1015982" y="47640"/>
                    </a:lnTo>
                    <a:lnTo>
                      <a:pt x="1021160" y="50747"/>
                    </a:lnTo>
                    <a:lnTo>
                      <a:pt x="1033070" y="63693"/>
                    </a:lnTo>
                    <a:lnTo>
                      <a:pt x="1042391" y="70425"/>
                    </a:lnTo>
                    <a:lnTo>
                      <a:pt x="1045498" y="74050"/>
                    </a:lnTo>
                    <a:lnTo>
                      <a:pt x="1047051" y="77157"/>
                    </a:lnTo>
                    <a:lnTo>
                      <a:pt x="1052748" y="84406"/>
                    </a:lnTo>
                    <a:lnTo>
                      <a:pt x="1058962" y="93209"/>
                    </a:lnTo>
                    <a:lnTo>
                      <a:pt x="1062586" y="93727"/>
                    </a:lnTo>
                    <a:lnTo>
                      <a:pt x="1072425" y="92691"/>
                    </a:lnTo>
                    <a:lnTo>
                      <a:pt x="1075014" y="92691"/>
                    </a:lnTo>
                    <a:lnTo>
                      <a:pt x="1077603" y="91138"/>
                    </a:lnTo>
                    <a:lnTo>
                      <a:pt x="1079675" y="87513"/>
                    </a:lnTo>
                    <a:lnTo>
                      <a:pt x="1084853" y="85442"/>
                    </a:lnTo>
                    <a:lnTo>
                      <a:pt x="1087442" y="79746"/>
                    </a:lnTo>
                    <a:lnTo>
                      <a:pt x="1092103" y="72496"/>
                    </a:lnTo>
                    <a:lnTo>
                      <a:pt x="1093656" y="70943"/>
                    </a:lnTo>
                    <a:lnTo>
                      <a:pt x="1100388" y="71460"/>
                    </a:lnTo>
                    <a:lnTo>
                      <a:pt x="1105048" y="68354"/>
                    </a:lnTo>
                    <a:lnTo>
                      <a:pt x="1113334" y="69389"/>
                    </a:lnTo>
                    <a:lnTo>
                      <a:pt x="1123173" y="65247"/>
                    </a:lnTo>
                    <a:lnTo>
                      <a:pt x="1128351" y="64211"/>
                    </a:lnTo>
                    <a:lnTo>
                      <a:pt x="1133011" y="64729"/>
                    </a:lnTo>
                    <a:lnTo>
                      <a:pt x="1139225" y="67318"/>
                    </a:lnTo>
                    <a:lnTo>
                      <a:pt x="1148028" y="69389"/>
                    </a:lnTo>
                    <a:lnTo>
                      <a:pt x="1157349" y="71460"/>
                    </a:lnTo>
                    <a:lnTo>
                      <a:pt x="1159421" y="73532"/>
                    </a:lnTo>
                    <a:lnTo>
                      <a:pt x="1158385" y="75603"/>
                    </a:lnTo>
                    <a:lnTo>
                      <a:pt x="1155278" y="80781"/>
                    </a:lnTo>
                    <a:lnTo>
                      <a:pt x="1155278" y="82853"/>
                    </a:lnTo>
                    <a:lnTo>
                      <a:pt x="1157867" y="87513"/>
                    </a:lnTo>
                    <a:lnTo>
                      <a:pt x="1167706" y="98906"/>
                    </a:lnTo>
                    <a:lnTo>
                      <a:pt x="1172366" y="99423"/>
                    </a:lnTo>
                    <a:lnTo>
                      <a:pt x="1173402" y="97870"/>
                    </a:lnTo>
                    <a:lnTo>
                      <a:pt x="1178580" y="99941"/>
                    </a:lnTo>
                    <a:lnTo>
                      <a:pt x="1179098" y="103566"/>
                    </a:lnTo>
                    <a:lnTo>
                      <a:pt x="1182723" y="104602"/>
                    </a:lnTo>
                    <a:lnTo>
                      <a:pt x="1180652" y="110298"/>
                    </a:lnTo>
                    <a:lnTo>
                      <a:pt x="1185312" y="111333"/>
                    </a:lnTo>
                    <a:lnTo>
                      <a:pt x="1187383" y="109780"/>
                    </a:lnTo>
                    <a:lnTo>
                      <a:pt x="1190490" y="111333"/>
                    </a:lnTo>
                    <a:lnTo>
                      <a:pt x="1191526" y="107191"/>
                    </a:lnTo>
                    <a:lnTo>
                      <a:pt x="1196186" y="108227"/>
                    </a:lnTo>
                    <a:lnTo>
                      <a:pt x="1193597" y="119101"/>
                    </a:lnTo>
                    <a:lnTo>
                      <a:pt x="1200847" y="120654"/>
                    </a:lnTo>
                    <a:lnTo>
                      <a:pt x="1198258" y="128422"/>
                    </a:lnTo>
                    <a:lnTo>
                      <a:pt x="1204990" y="130493"/>
                    </a:lnTo>
                    <a:lnTo>
                      <a:pt x="1211204" y="131006"/>
                    </a:lnTo>
                    <a:lnTo>
                      <a:pt x="1210168" y="139809"/>
                    </a:lnTo>
                    <a:lnTo>
                      <a:pt x="1217417" y="141362"/>
                    </a:lnTo>
                    <a:lnTo>
                      <a:pt x="1217417" y="141880"/>
                    </a:lnTo>
                    <a:lnTo>
                      <a:pt x="1223631" y="141880"/>
                    </a:lnTo>
                    <a:lnTo>
                      <a:pt x="1224667" y="148094"/>
                    </a:lnTo>
                    <a:lnTo>
                      <a:pt x="1230881" y="147576"/>
                    </a:lnTo>
                    <a:lnTo>
                      <a:pt x="1239166" y="148094"/>
                    </a:lnTo>
                    <a:lnTo>
                      <a:pt x="1249005" y="148094"/>
                    </a:lnTo>
                    <a:lnTo>
                      <a:pt x="1249523" y="154826"/>
                    </a:lnTo>
                    <a:lnTo>
                      <a:pt x="1253148" y="149648"/>
                    </a:lnTo>
                    <a:lnTo>
                      <a:pt x="1256772" y="148094"/>
                    </a:lnTo>
                    <a:lnTo>
                      <a:pt x="1265575" y="146023"/>
                    </a:lnTo>
                    <a:lnTo>
                      <a:pt x="1266093" y="142398"/>
                    </a:lnTo>
                    <a:lnTo>
                      <a:pt x="1268165" y="141362"/>
                    </a:lnTo>
                    <a:lnTo>
                      <a:pt x="1271272" y="141880"/>
                    </a:lnTo>
                    <a:lnTo>
                      <a:pt x="1274379" y="144987"/>
                    </a:lnTo>
                    <a:lnTo>
                      <a:pt x="1280075" y="144987"/>
                    </a:lnTo>
                    <a:lnTo>
                      <a:pt x="1286289" y="147058"/>
                    </a:lnTo>
                    <a:lnTo>
                      <a:pt x="1287325" y="144987"/>
                    </a:lnTo>
                    <a:lnTo>
                      <a:pt x="1289914" y="145505"/>
                    </a:lnTo>
                    <a:lnTo>
                      <a:pt x="1293021" y="139291"/>
                    </a:lnTo>
                    <a:lnTo>
                      <a:pt x="1295092" y="136184"/>
                    </a:lnTo>
                    <a:lnTo>
                      <a:pt x="1300788" y="133077"/>
                    </a:lnTo>
                    <a:lnTo>
                      <a:pt x="1306484" y="131006"/>
                    </a:lnTo>
                    <a:lnTo>
                      <a:pt x="1314770" y="132559"/>
                    </a:lnTo>
                    <a:lnTo>
                      <a:pt x="1319430" y="134113"/>
                    </a:lnTo>
                    <a:lnTo>
                      <a:pt x="1320983" y="139291"/>
                    </a:lnTo>
                    <a:lnTo>
                      <a:pt x="1345321" y="138773"/>
                    </a:lnTo>
                    <a:lnTo>
                      <a:pt x="1356196" y="138773"/>
                    </a:lnTo>
                    <a:lnTo>
                      <a:pt x="1372249" y="139809"/>
                    </a:lnTo>
                    <a:lnTo>
                      <a:pt x="1373284" y="140844"/>
                    </a:lnTo>
                    <a:lnTo>
                      <a:pt x="1373284" y="144469"/>
                    </a:lnTo>
                    <a:lnTo>
                      <a:pt x="1377945" y="145505"/>
                    </a:lnTo>
                    <a:lnTo>
                      <a:pt x="1378980" y="148094"/>
                    </a:lnTo>
                    <a:lnTo>
                      <a:pt x="1383641" y="148094"/>
                    </a:lnTo>
                    <a:lnTo>
                      <a:pt x="1393479" y="149648"/>
                    </a:lnTo>
                    <a:lnTo>
                      <a:pt x="1398658" y="151719"/>
                    </a:lnTo>
                    <a:lnTo>
                      <a:pt x="1401247" y="153790"/>
                    </a:lnTo>
                    <a:lnTo>
                      <a:pt x="1403318" y="154308"/>
                    </a:lnTo>
                    <a:lnTo>
                      <a:pt x="1405908" y="156897"/>
                    </a:lnTo>
                    <a:lnTo>
                      <a:pt x="1406425" y="158968"/>
                    </a:lnTo>
                    <a:lnTo>
                      <a:pt x="1410050" y="161040"/>
                    </a:lnTo>
                    <a:lnTo>
                      <a:pt x="1413675" y="160522"/>
                    </a:lnTo>
                    <a:lnTo>
                      <a:pt x="1417818" y="161040"/>
                    </a:lnTo>
                    <a:lnTo>
                      <a:pt x="1421960" y="161040"/>
                    </a:lnTo>
                    <a:lnTo>
                      <a:pt x="1426103" y="157933"/>
                    </a:lnTo>
                    <a:lnTo>
                      <a:pt x="1429210" y="153272"/>
                    </a:lnTo>
                    <a:lnTo>
                      <a:pt x="1434388" y="149648"/>
                    </a:lnTo>
                    <a:lnTo>
                      <a:pt x="1434906" y="144469"/>
                    </a:lnTo>
                    <a:lnTo>
                      <a:pt x="1438531" y="138255"/>
                    </a:lnTo>
                    <a:lnTo>
                      <a:pt x="1441638" y="135148"/>
                    </a:lnTo>
                    <a:lnTo>
                      <a:pt x="1442674" y="131006"/>
                    </a:lnTo>
                    <a:lnTo>
                      <a:pt x="1444745" y="126863"/>
                    </a:lnTo>
                    <a:lnTo>
                      <a:pt x="1453030" y="117542"/>
                    </a:lnTo>
                    <a:lnTo>
                      <a:pt x="1454583" y="114435"/>
                    </a:lnTo>
                    <a:lnTo>
                      <a:pt x="1455101" y="110810"/>
                    </a:lnTo>
                    <a:lnTo>
                      <a:pt x="1460797" y="103043"/>
                    </a:lnTo>
                    <a:lnTo>
                      <a:pt x="1467529" y="89062"/>
                    </a:lnTo>
                    <a:lnTo>
                      <a:pt x="1472190" y="82330"/>
                    </a:lnTo>
                    <a:lnTo>
                      <a:pt x="1479439" y="70420"/>
                    </a:lnTo>
                    <a:lnTo>
                      <a:pt x="1481511" y="67313"/>
                    </a:lnTo>
                    <a:lnTo>
                      <a:pt x="1488242" y="62134"/>
                    </a:lnTo>
                    <a:lnTo>
                      <a:pt x="1499117" y="70938"/>
                    </a:lnTo>
                    <a:lnTo>
                      <a:pt x="1499635" y="71455"/>
                    </a:lnTo>
                    <a:lnTo>
                      <a:pt x="1495492" y="77151"/>
                    </a:lnTo>
                    <a:lnTo>
                      <a:pt x="1491349" y="83365"/>
                    </a:lnTo>
                    <a:lnTo>
                      <a:pt x="1505331" y="94240"/>
                    </a:lnTo>
                    <a:lnTo>
                      <a:pt x="1499117" y="103043"/>
                    </a:lnTo>
                    <a:lnTo>
                      <a:pt x="1499635" y="104079"/>
                    </a:lnTo>
                    <a:lnTo>
                      <a:pt x="1513616" y="113917"/>
                    </a:lnTo>
                    <a:lnTo>
                      <a:pt x="1515687" y="116506"/>
                    </a:lnTo>
                    <a:lnTo>
                      <a:pt x="1511027" y="120131"/>
                    </a:lnTo>
                    <a:lnTo>
                      <a:pt x="1506884" y="125827"/>
                    </a:lnTo>
                    <a:lnTo>
                      <a:pt x="1498081" y="133077"/>
                    </a:lnTo>
                    <a:lnTo>
                      <a:pt x="1498081" y="133595"/>
                    </a:lnTo>
                    <a:lnTo>
                      <a:pt x="1507402" y="139809"/>
                    </a:lnTo>
                    <a:lnTo>
                      <a:pt x="1505331" y="141880"/>
                    </a:lnTo>
                    <a:lnTo>
                      <a:pt x="1511027" y="149130"/>
                    </a:lnTo>
                    <a:lnTo>
                      <a:pt x="1513098" y="148612"/>
                    </a:lnTo>
                    <a:lnTo>
                      <a:pt x="1517241" y="150683"/>
                    </a:lnTo>
                    <a:lnTo>
                      <a:pt x="1517759" y="152237"/>
                    </a:lnTo>
                    <a:lnTo>
                      <a:pt x="1523455" y="154308"/>
                    </a:lnTo>
                    <a:lnTo>
                      <a:pt x="1535365" y="158968"/>
                    </a:lnTo>
                    <a:lnTo>
                      <a:pt x="1542097" y="162593"/>
                    </a:lnTo>
                    <a:lnTo>
                      <a:pt x="1550900" y="168289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1754092-68B6-6037-CA5B-A85A3075C8D6}"/>
                  </a:ext>
                </a:extLst>
              </p:cNvPr>
              <p:cNvSpPr/>
              <p:nvPr/>
            </p:nvSpPr>
            <p:spPr>
              <a:xfrm>
                <a:off x="2293356" y="2087452"/>
                <a:ext cx="2119476" cy="1936159"/>
              </a:xfrm>
              <a:custGeom>
                <a:avLst/>
                <a:gdLst>
                  <a:gd name="connsiteX0" fmla="*/ 1083817 w 2119476"/>
                  <a:gd name="connsiteY0" fmla="*/ 233106 h 1936159"/>
                  <a:gd name="connsiteX1" fmla="*/ 1087442 w 2119476"/>
                  <a:gd name="connsiteY1" fmla="*/ 233619 h 1936159"/>
                  <a:gd name="connsiteX2" fmla="*/ 1093138 w 2119476"/>
                  <a:gd name="connsiteY2" fmla="*/ 235690 h 1936159"/>
                  <a:gd name="connsiteX3" fmla="*/ 1099353 w 2119476"/>
                  <a:gd name="connsiteY3" fmla="*/ 239833 h 1936159"/>
                  <a:gd name="connsiteX4" fmla="*/ 1100906 w 2119476"/>
                  <a:gd name="connsiteY4" fmla="*/ 242422 h 1936159"/>
                  <a:gd name="connsiteX5" fmla="*/ 1101942 w 2119476"/>
                  <a:gd name="connsiteY5" fmla="*/ 248118 h 1936159"/>
                  <a:gd name="connsiteX6" fmla="*/ 1106084 w 2119476"/>
                  <a:gd name="connsiteY6" fmla="*/ 250707 h 1936159"/>
                  <a:gd name="connsiteX7" fmla="*/ 1112816 w 2119476"/>
                  <a:gd name="connsiteY7" fmla="*/ 252779 h 1936159"/>
                  <a:gd name="connsiteX8" fmla="*/ 1115923 w 2119476"/>
                  <a:gd name="connsiteY8" fmla="*/ 256398 h 1936159"/>
                  <a:gd name="connsiteX9" fmla="*/ 1123173 w 2119476"/>
                  <a:gd name="connsiteY9" fmla="*/ 267790 h 1936159"/>
                  <a:gd name="connsiteX10" fmla="*/ 1130422 w 2119476"/>
                  <a:gd name="connsiteY10" fmla="*/ 271933 h 1936159"/>
                  <a:gd name="connsiteX11" fmla="*/ 1136118 w 2119476"/>
                  <a:gd name="connsiteY11" fmla="*/ 274004 h 1936159"/>
                  <a:gd name="connsiteX12" fmla="*/ 1136636 w 2119476"/>
                  <a:gd name="connsiteY12" fmla="*/ 275040 h 1936159"/>
                  <a:gd name="connsiteX13" fmla="*/ 1137154 w 2119476"/>
                  <a:gd name="connsiteY13" fmla="*/ 280736 h 1936159"/>
                  <a:gd name="connsiteX14" fmla="*/ 1137154 w 2119476"/>
                  <a:gd name="connsiteY14" fmla="*/ 285914 h 1936159"/>
                  <a:gd name="connsiteX15" fmla="*/ 1135083 w 2119476"/>
                  <a:gd name="connsiteY15" fmla="*/ 287986 h 1936159"/>
                  <a:gd name="connsiteX16" fmla="*/ 1123173 w 2119476"/>
                  <a:gd name="connsiteY16" fmla="*/ 289539 h 1936159"/>
                  <a:gd name="connsiteX17" fmla="*/ 1119030 w 2119476"/>
                  <a:gd name="connsiteY17" fmla="*/ 290057 h 1936159"/>
                  <a:gd name="connsiteX18" fmla="*/ 1113852 w 2119476"/>
                  <a:gd name="connsiteY18" fmla="*/ 294718 h 1936159"/>
                  <a:gd name="connsiteX19" fmla="*/ 1106084 w 2119476"/>
                  <a:gd name="connsiteY19" fmla="*/ 298337 h 1936159"/>
                  <a:gd name="connsiteX20" fmla="*/ 1099353 w 2119476"/>
                  <a:gd name="connsiteY20" fmla="*/ 304033 h 1936159"/>
                  <a:gd name="connsiteX21" fmla="*/ 1097281 w 2119476"/>
                  <a:gd name="connsiteY21" fmla="*/ 308176 h 1936159"/>
                  <a:gd name="connsiteX22" fmla="*/ 1098317 w 2119476"/>
                  <a:gd name="connsiteY22" fmla="*/ 309729 h 1936159"/>
                  <a:gd name="connsiteX23" fmla="*/ 1104013 w 2119476"/>
                  <a:gd name="connsiteY23" fmla="*/ 316461 h 1936159"/>
                  <a:gd name="connsiteX24" fmla="*/ 1107638 w 2119476"/>
                  <a:gd name="connsiteY24" fmla="*/ 321639 h 1936159"/>
                  <a:gd name="connsiteX25" fmla="*/ 1112298 w 2119476"/>
                  <a:gd name="connsiteY25" fmla="*/ 333550 h 1936159"/>
                  <a:gd name="connsiteX26" fmla="*/ 1113334 w 2119476"/>
                  <a:gd name="connsiteY26" fmla="*/ 338728 h 1936159"/>
                  <a:gd name="connsiteX27" fmla="*/ 1113334 w 2119476"/>
                  <a:gd name="connsiteY27" fmla="*/ 348049 h 1936159"/>
                  <a:gd name="connsiteX28" fmla="*/ 1113852 w 2119476"/>
                  <a:gd name="connsiteY28" fmla="*/ 362030 h 1936159"/>
                  <a:gd name="connsiteX29" fmla="*/ 1112298 w 2119476"/>
                  <a:gd name="connsiteY29" fmla="*/ 364102 h 1936159"/>
                  <a:gd name="connsiteX30" fmla="*/ 1102459 w 2119476"/>
                  <a:gd name="connsiteY30" fmla="*/ 367726 h 1936159"/>
                  <a:gd name="connsiteX31" fmla="*/ 1099353 w 2119476"/>
                  <a:gd name="connsiteY31" fmla="*/ 370315 h 1936159"/>
                  <a:gd name="connsiteX32" fmla="*/ 1097799 w 2119476"/>
                  <a:gd name="connsiteY32" fmla="*/ 377047 h 1936159"/>
                  <a:gd name="connsiteX33" fmla="*/ 1098835 w 2119476"/>
                  <a:gd name="connsiteY33" fmla="*/ 388957 h 1936159"/>
                  <a:gd name="connsiteX34" fmla="*/ 1099870 w 2119476"/>
                  <a:gd name="connsiteY34" fmla="*/ 394136 h 1936159"/>
                  <a:gd name="connsiteX35" fmla="*/ 1102459 w 2119476"/>
                  <a:gd name="connsiteY35" fmla="*/ 401385 h 1936159"/>
                  <a:gd name="connsiteX36" fmla="*/ 1106084 w 2119476"/>
                  <a:gd name="connsiteY36" fmla="*/ 404492 h 1936159"/>
                  <a:gd name="connsiteX37" fmla="*/ 1110745 w 2119476"/>
                  <a:gd name="connsiteY37" fmla="*/ 405005 h 1936159"/>
                  <a:gd name="connsiteX38" fmla="*/ 1116441 w 2119476"/>
                  <a:gd name="connsiteY38" fmla="*/ 407594 h 1936159"/>
                  <a:gd name="connsiteX39" fmla="*/ 1119030 w 2119476"/>
                  <a:gd name="connsiteY39" fmla="*/ 411737 h 1936159"/>
                  <a:gd name="connsiteX40" fmla="*/ 1123690 w 2119476"/>
                  <a:gd name="connsiteY40" fmla="*/ 415361 h 1936159"/>
                  <a:gd name="connsiteX41" fmla="*/ 1127315 w 2119476"/>
                  <a:gd name="connsiteY41" fmla="*/ 421575 h 1936159"/>
                  <a:gd name="connsiteX42" fmla="*/ 1127315 w 2119476"/>
                  <a:gd name="connsiteY42" fmla="*/ 425200 h 1936159"/>
                  <a:gd name="connsiteX43" fmla="*/ 1125762 w 2119476"/>
                  <a:gd name="connsiteY43" fmla="*/ 429861 h 1936159"/>
                  <a:gd name="connsiteX44" fmla="*/ 1126279 w 2119476"/>
                  <a:gd name="connsiteY44" fmla="*/ 431932 h 1936159"/>
                  <a:gd name="connsiteX45" fmla="*/ 1131458 w 2119476"/>
                  <a:gd name="connsiteY45" fmla="*/ 434521 h 1936159"/>
                  <a:gd name="connsiteX46" fmla="*/ 1134047 w 2119476"/>
                  <a:gd name="connsiteY46" fmla="*/ 436592 h 1936159"/>
                  <a:gd name="connsiteX47" fmla="*/ 1139225 w 2119476"/>
                  <a:gd name="connsiteY47" fmla="*/ 442289 h 1936159"/>
                  <a:gd name="connsiteX48" fmla="*/ 1141815 w 2119476"/>
                  <a:gd name="connsiteY48" fmla="*/ 443842 h 1936159"/>
                  <a:gd name="connsiteX49" fmla="*/ 1148028 w 2119476"/>
                  <a:gd name="connsiteY49" fmla="*/ 449020 h 1936159"/>
                  <a:gd name="connsiteX50" fmla="*/ 1155278 w 2119476"/>
                  <a:gd name="connsiteY50" fmla="*/ 451610 h 1936159"/>
                  <a:gd name="connsiteX51" fmla="*/ 1160456 w 2119476"/>
                  <a:gd name="connsiteY51" fmla="*/ 456270 h 1936159"/>
                  <a:gd name="connsiteX52" fmla="*/ 1163563 w 2119476"/>
                  <a:gd name="connsiteY52" fmla="*/ 460931 h 1936159"/>
                  <a:gd name="connsiteX53" fmla="*/ 1167188 w 2119476"/>
                  <a:gd name="connsiteY53" fmla="*/ 466627 h 1936159"/>
                  <a:gd name="connsiteX54" fmla="*/ 1171331 w 2119476"/>
                  <a:gd name="connsiteY54" fmla="*/ 469734 h 1936159"/>
                  <a:gd name="connsiteX55" fmla="*/ 1175991 w 2119476"/>
                  <a:gd name="connsiteY55" fmla="*/ 471805 h 1936159"/>
                  <a:gd name="connsiteX56" fmla="*/ 1177027 w 2119476"/>
                  <a:gd name="connsiteY56" fmla="*/ 474394 h 1936159"/>
                  <a:gd name="connsiteX57" fmla="*/ 1174956 w 2119476"/>
                  <a:gd name="connsiteY57" fmla="*/ 482679 h 1936159"/>
                  <a:gd name="connsiteX58" fmla="*/ 1174438 w 2119476"/>
                  <a:gd name="connsiteY58" fmla="*/ 486822 h 1936159"/>
                  <a:gd name="connsiteX59" fmla="*/ 1174438 w 2119476"/>
                  <a:gd name="connsiteY59" fmla="*/ 491482 h 1936159"/>
                  <a:gd name="connsiteX60" fmla="*/ 1175991 w 2119476"/>
                  <a:gd name="connsiteY60" fmla="*/ 498732 h 1936159"/>
                  <a:gd name="connsiteX61" fmla="*/ 1177027 w 2119476"/>
                  <a:gd name="connsiteY61" fmla="*/ 500803 h 1936159"/>
                  <a:gd name="connsiteX62" fmla="*/ 1180652 w 2119476"/>
                  <a:gd name="connsiteY62" fmla="*/ 502875 h 1936159"/>
                  <a:gd name="connsiteX63" fmla="*/ 1190490 w 2119476"/>
                  <a:gd name="connsiteY63" fmla="*/ 505464 h 1936159"/>
                  <a:gd name="connsiteX64" fmla="*/ 1194115 w 2119476"/>
                  <a:gd name="connsiteY64" fmla="*/ 505982 h 1936159"/>
                  <a:gd name="connsiteX65" fmla="*/ 1199293 w 2119476"/>
                  <a:gd name="connsiteY65" fmla="*/ 505982 h 1936159"/>
                  <a:gd name="connsiteX66" fmla="*/ 1203954 w 2119476"/>
                  <a:gd name="connsiteY66" fmla="*/ 503910 h 1936159"/>
                  <a:gd name="connsiteX67" fmla="*/ 1210686 w 2119476"/>
                  <a:gd name="connsiteY67" fmla="*/ 498732 h 1936159"/>
                  <a:gd name="connsiteX68" fmla="*/ 1213793 w 2119476"/>
                  <a:gd name="connsiteY68" fmla="*/ 495107 h 1936159"/>
                  <a:gd name="connsiteX69" fmla="*/ 1215864 w 2119476"/>
                  <a:gd name="connsiteY69" fmla="*/ 489929 h 1936159"/>
                  <a:gd name="connsiteX70" fmla="*/ 1217935 w 2119476"/>
                  <a:gd name="connsiteY70" fmla="*/ 487858 h 1936159"/>
                  <a:gd name="connsiteX71" fmla="*/ 1218453 w 2119476"/>
                  <a:gd name="connsiteY71" fmla="*/ 484233 h 1936159"/>
                  <a:gd name="connsiteX72" fmla="*/ 1217935 w 2119476"/>
                  <a:gd name="connsiteY72" fmla="*/ 482679 h 1936159"/>
                  <a:gd name="connsiteX73" fmla="*/ 1212239 w 2119476"/>
                  <a:gd name="connsiteY73" fmla="*/ 479572 h 1936159"/>
                  <a:gd name="connsiteX74" fmla="*/ 1210686 w 2119476"/>
                  <a:gd name="connsiteY74" fmla="*/ 476465 h 1936159"/>
                  <a:gd name="connsiteX75" fmla="*/ 1211204 w 2119476"/>
                  <a:gd name="connsiteY75" fmla="*/ 473876 h 1936159"/>
                  <a:gd name="connsiteX76" fmla="*/ 1213793 w 2119476"/>
                  <a:gd name="connsiteY76" fmla="*/ 472323 h 1936159"/>
                  <a:gd name="connsiteX77" fmla="*/ 1218971 w 2119476"/>
                  <a:gd name="connsiteY77" fmla="*/ 472323 h 1936159"/>
                  <a:gd name="connsiteX78" fmla="*/ 1222596 w 2119476"/>
                  <a:gd name="connsiteY78" fmla="*/ 473358 h 1936159"/>
                  <a:gd name="connsiteX79" fmla="*/ 1224149 w 2119476"/>
                  <a:gd name="connsiteY79" fmla="*/ 472323 h 1936159"/>
                  <a:gd name="connsiteX80" fmla="*/ 1226739 w 2119476"/>
                  <a:gd name="connsiteY80" fmla="*/ 468180 h 1936159"/>
                  <a:gd name="connsiteX81" fmla="*/ 1231399 w 2119476"/>
                  <a:gd name="connsiteY81" fmla="*/ 465073 h 1936159"/>
                  <a:gd name="connsiteX82" fmla="*/ 1240202 w 2119476"/>
                  <a:gd name="connsiteY82" fmla="*/ 465073 h 1936159"/>
                  <a:gd name="connsiteX83" fmla="*/ 1242273 w 2119476"/>
                  <a:gd name="connsiteY83" fmla="*/ 464555 h 1936159"/>
                  <a:gd name="connsiteX84" fmla="*/ 1245380 w 2119476"/>
                  <a:gd name="connsiteY84" fmla="*/ 465591 h 1936159"/>
                  <a:gd name="connsiteX85" fmla="*/ 1247970 w 2119476"/>
                  <a:gd name="connsiteY85" fmla="*/ 470251 h 1936159"/>
                  <a:gd name="connsiteX86" fmla="*/ 1266094 w 2119476"/>
                  <a:gd name="connsiteY86" fmla="*/ 482162 h 1936159"/>
                  <a:gd name="connsiteX87" fmla="*/ 1280593 w 2119476"/>
                  <a:gd name="connsiteY87" fmla="*/ 485786 h 1936159"/>
                  <a:gd name="connsiteX88" fmla="*/ 1293021 w 2119476"/>
                  <a:gd name="connsiteY88" fmla="*/ 488893 h 1936159"/>
                  <a:gd name="connsiteX89" fmla="*/ 1305966 w 2119476"/>
                  <a:gd name="connsiteY89" fmla="*/ 492000 h 1936159"/>
                  <a:gd name="connsiteX90" fmla="*/ 1320466 w 2119476"/>
                  <a:gd name="connsiteY90" fmla="*/ 495620 h 1936159"/>
                  <a:gd name="connsiteX91" fmla="*/ 1346875 w 2119476"/>
                  <a:gd name="connsiteY91" fmla="*/ 497173 h 1936159"/>
                  <a:gd name="connsiteX92" fmla="*/ 1375356 w 2119476"/>
                  <a:gd name="connsiteY92" fmla="*/ 501316 h 1936159"/>
                  <a:gd name="connsiteX93" fmla="*/ 1385194 w 2119476"/>
                  <a:gd name="connsiteY93" fmla="*/ 503387 h 1936159"/>
                  <a:gd name="connsiteX94" fmla="*/ 1390890 w 2119476"/>
                  <a:gd name="connsiteY94" fmla="*/ 506494 h 1936159"/>
                  <a:gd name="connsiteX95" fmla="*/ 1401247 w 2119476"/>
                  <a:gd name="connsiteY95" fmla="*/ 509083 h 1936159"/>
                  <a:gd name="connsiteX96" fmla="*/ 1404354 w 2119476"/>
                  <a:gd name="connsiteY96" fmla="*/ 508048 h 1936159"/>
                  <a:gd name="connsiteX97" fmla="*/ 1411604 w 2119476"/>
                  <a:gd name="connsiteY97" fmla="*/ 503905 h 1936159"/>
                  <a:gd name="connsiteX98" fmla="*/ 1414711 w 2119476"/>
                  <a:gd name="connsiteY98" fmla="*/ 503387 h 1936159"/>
                  <a:gd name="connsiteX99" fmla="*/ 1417300 w 2119476"/>
                  <a:gd name="connsiteY99" fmla="*/ 503905 h 1936159"/>
                  <a:gd name="connsiteX100" fmla="*/ 1426621 w 2119476"/>
                  <a:gd name="connsiteY100" fmla="*/ 507530 h 1936159"/>
                  <a:gd name="connsiteX101" fmla="*/ 1433352 w 2119476"/>
                  <a:gd name="connsiteY101" fmla="*/ 508048 h 1936159"/>
                  <a:gd name="connsiteX102" fmla="*/ 1443709 w 2119476"/>
                  <a:gd name="connsiteY102" fmla="*/ 502870 h 1936159"/>
                  <a:gd name="connsiteX103" fmla="*/ 1447334 w 2119476"/>
                  <a:gd name="connsiteY103" fmla="*/ 502352 h 1936159"/>
                  <a:gd name="connsiteX104" fmla="*/ 1451994 w 2119476"/>
                  <a:gd name="connsiteY104" fmla="*/ 502352 h 1936159"/>
                  <a:gd name="connsiteX105" fmla="*/ 1462351 w 2119476"/>
                  <a:gd name="connsiteY105" fmla="*/ 505459 h 1936159"/>
                  <a:gd name="connsiteX106" fmla="*/ 1465458 w 2119476"/>
                  <a:gd name="connsiteY106" fmla="*/ 509601 h 1936159"/>
                  <a:gd name="connsiteX107" fmla="*/ 1474261 w 2119476"/>
                  <a:gd name="connsiteY107" fmla="*/ 511155 h 1936159"/>
                  <a:gd name="connsiteX108" fmla="*/ 1475814 w 2119476"/>
                  <a:gd name="connsiteY108" fmla="*/ 523065 h 1936159"/>
                  <a:gd name="connsiteX109" fmla="*/ 1473225 w 2119476"/>
                  <a:gd name="connsiteY109" fmla="*/ 527725 h 1936159"/>
                  <a:gd name="connsiteX110" fmla="*/ 1474261 w 2119476"/>
                  <a:gd name="connsiteY110" fmla="*/ 529797 h 1936159"/>
                  <a:gd name="connsiteX111" fmla="*/ 1479957 w 2119476"/>
                  <a:gd name="connsiteY111" fmla="*/ 535493 h 1936159"/>
                  <a:gd name="connsiteX112" fmla="*/ 1483064 w 2119476"/>
                  <a:gd name="connsiteY112" fmla="*/ 538082 h 1936159"/>
                  <a:gd name="connsiteX113" fmla="*/ 1483582 w 2119476"/>
                  <a:gd name="connsiteY113" fmla="*/ 540671 h 1936159"/>
                  <a:gd name="connsiteX114" fmla="*/ 1485135 w 2119476"/>
                  <a:gd name="connsiteY114" fmla="*/ 542742 h 1936159"/>
                  <a:gd name="connsiteX115" fmla="*/ 1490314 w 2119476"/>
                  <a:gd name="connsiteY115" fmla="*/ 545332 h 1936159"/>
                  <a:gd name="connsiteX116" fmla="*/ 1499117 w 2119476"/>
                  <a:gd name="connsiteY116" fmla="*/ 549474 h 1936159"/>
                  <a:gd name="connsiteX117" fmla="*/ 1507920 w 2119476"/>
                  <a:gd name="connsiteY117" fmla="*/ 553617 h 1936159"/>
                  <a:gd name="connsiteX118" fmla="*/ 1513098 w 2119476"/>
                  <a:gd name="connsiteY118" fmla="*/ 554129 h 1936159"/>
                  <a:gd name="connsiteX119" fmla="*/ 1525526 w 2119476"/>
                  <a:gd name="connsiteY119" fmla="*/ 557754 h 1936159"/>
                  <a:gd name="connsiteX120" fmla="*/ 1530187 w 2119476"/>
                  <a:gd name="connsiteY120" fmla="*/ 556201 h 1936159"/>
                  <a:gd name="connsiteX121" fmla="*/ 1537436 w 2119476"/>
                  <a:gd name="connsiteY121" fmla="*/ 556719 h 1936159"/>
                  <a:gd name="connsiteX122" fmla="*/ 1555043 w 2119476"/>
                  <a:gd name="connsiteY122" fmla="*/ 556201 h 1936159"/>
                  <a:gd name="connsiteX123" fmla="*/ 1561774 w 2119476"/>
                  <a:gd name="connsiteY123" fmla="*/ 553612 h 1936159"/>
                  <a:gd name="connsiteX124" fmla="*/ 1565399 w 2119476"/>
                  <a:gd name="connsiteY124" fmla="*/ 551540 h 1936159"/>
                  <a:gd name="connsiteX125" fmla="*/ 1573684 w 2119476"/>
                  <a:gd name="connsiteY125" fmla="*/ 552058 h 1936159"/>
                  <a:gd name="connsiteX126" fmla="*/ 1576791 w 2119476"/>
                  <a:gd name="connsiteY126" fmla="*/ 551540 h 1936159"/>
                  <a:gd name="connsiteX127" fmla="*/ 1580934 w 2119476"/>
                  <a:gd name="connsiteY127" fmla="*/ 552058 h 1936159"/>
                  <a:gd name="connsiteX128" fmla="*/ 1585077 w 2119476"/>
                  <a:gd name="connsiteY128" fmla="*/ 554129 h 1936159"/>
                  <a:gd name="connsiteX129" fmla="*/ 1589737 w 2119476"/>
                  <a:gd name="connsiteY129" fmla="*/ 546362 h 1936159"/>
                  <a:gd name="connsiteX130" fmla="*/ 1590773 w 2119476"/>
                  <a:gd name="connsiteY130" fmla="*/ 542737 h 1936159"/>
                  <a:gd name="connsiteX131" fmla="*/ 1582487 w 2119476"/>
                  <a:gd name="connsiteY131" fmla="*/ 537041 h 1936159"/>
                  <a:gd name="connsiteX132" fmla="*/ 1586630 w 2119476"/>
                  <a:gd name="connsiteY132" fmla="*/ 520471 h 1936159"/>
                  <a:gd name="connsiteX133" fmla="*/ 1588184 w 2119476"/>
                  <a:gd name="connsiteY133" fmla="*/ 514774 h 1936159"/>
                  <a:gd name="connsiteX134" fmla="*/ 1623914 w 2119476"/>
                  <a:gd name="connsiteY134" fmla="*/ 517881 h 1936159"/>
                  <a:gd name="connsiteX135" fmla="*/ 1628574 w 2119476"/>
                  <a:gd name="connsiteY135" fmla="*/ 519435 h 1936159"/>
                  <a:gd name="connsiteX136" fmla="*/ 1630646 w 2119476"/>
                  <a:gd name="connsiteY136" fmla="*/ 518917 h 1936159"/>
                  <a:gd name="connsiteX137" fmla="*/ 1630646 w 2119476"/>
                  <a:gd name="connsiteY137" fmla="*/ 515810 h 1936159"/>
                  <a:gd name="connsiteX138" fmla="*/ 1632199 w 2119476"/>
                  <a:gd name="connsiteY138" fmla="*/ 515292 h 1936159"/>
                  <a:gd name="connsiteX139" fmla="*/ 1659644 w 2119476"/>
                  <a:gd name="connsiteY139" fmla="*/ 516846 h 1936159"/>
                  <a:gd name="connsiteX140" fmla="*/ 1717641 w 2119476"/>
                  <a:gd name="connsiteY140" fmla="*/ 516846 h 1936159"/>
                  <a:gd name="connsiteX141" fmla="*/ 1717641 w 2119476"/>
                  <a:gd name="connsiteY141" fmla="*/ 523060 h 1936159"/>
                  <a:gd name="connsiteX142" fmla="*/ 1716605 w 2119476"/>
                  <a:gd name="connsiteY142" fmla="*/ 525131 h 1936159"/>
                  <a:gd name="connsiteX143" fmla="*/ 1704695 w 2119476"/>
                  <a:gd name="connsiteY143" fmla="*/ 529792 h 1936159"/>
                  <a:gd name="connsiteX144" fmla="*/ 1695892 w 2119476"/>
                  <a:gd name="connsiteY144" fmla="*/ 534452 h 1936159"/>
                  <a:gd name="connsiteX145" fmla="*/ 1697446 w 2119476"/>
                  <a:gd name="connsiteY145" fmla="*/ 536006 h 1936159"/>
                  <a:gd name="connsiteX146" fmla="*/ 1703142 w 2119476"/>
                  <a:gd name="connsiteY146" fmla="*/ 540148 h 1936159"/>
                  <a:gd name="connsiteX147" fmla="*/ 1705213 w 2119476"/>
                  <a:gd name="connsiteY147" fmla="*/ 544809 h 1936159"/>
                  <a:gd name="connsiteX148" fmla="*/ 1711945 w 2119476"/>
                  <a:gd name="connsiteY148" fmla="*/ 546362 h 1936159"/>
                  <a:gd name="connsiteX149" fmla="*/ 1715570 w 2119476"/>
                  <a:gd name="connsiteY149" fmla="*/ 550505 h 1936159"/>
                  <a:gd name="connsiteX150" fmla="*/ 1717641 w 2119476"/>
                  <a:gd name="connsiteY150" fmla="*/ 557231 h 1936159"/>
                  <a:gd name="connsiteX151" fmla="*/ 1717123 w 2119476"/>
                  <a:gd name="connsiteY151" fmla="*/ 558785 h 1936159"/>
                  <a:gd name="connsiteX152" fmla="*/ 1718159 w 2119476"/>
                  <a:gd name="connsiteY152" fmla="*/ 564481 h 1936159"/>
                  <a:gd name="connsiteX153" fmla="*/ 1729033 w 2119476"/>
                  <a:gd name="connsiteY153" fmla="*/ 571213 h 1936159"/>
                  <a:gd name="connsiteX154" fmla="*/ 1731105 w 2119476"/>
                  <a:gd name="connsiteY154" fmla="*/ 572766 h 1936159"/>
                  <a:gd name="connsiteX155" fmla="*/ 1735247 w 2119476"/>
                  <a:gd name="connsiteY155" fmla="*/ 573802 h 1936159"/>
                  <a:gd name="connsiteX156" fmla="*/ 1739908 w 2119476"/>
                  <a:gd name="connsiteY156" fmla="*/ 576909 h 1936159"/>
                  <a:gd name="connsiteX157" fmla="*/ 1746122 w 2119476"/>
                  <a:gd name="connsiteY157" fmla="*/ 579498 h 1936159"/>
                  <a:gd name="connsiteX158" fmla="*/ 1751818 w 2119476"/>
                  <a:gd name="connsiteY158" fmla="*/ 579498 h 1936159"/>
                  <a:gd name="connsiteX159" fmla="*/ 1759067 w 2119476"/>
                  <a:gd name="connsiteY159" fmla="*/ 580534 h 1936159"/>
                  <a:gd name="connsiteX160" fmla="*/ 1768388 w 2119476"/>
                  <a:gd name="connsiteY160" fmla="*/ 577944 h 1936159"/>
                  <a:gd name="connsiteX161" fmla="*/ 1773567 w 2119476"/>
                  <a:gd name="connsiteY161" fmla="*/ 578980 h 1936159"/>
                  <a:gd name="connsiteX162" fmla="*/ 1785477 w 2119476"/>
                  <a:gd name="connsiteY162" fmla="*/ 576391 h 1936159"/>
                  <a:gd name="connsiteX163" fmla="*/ 1799458 w 2119476"/>
                  <a:gd name="connsiteY163" fmla="*/ 572766 h 1936159"/>
                  <a:gd name="connsiteX164" fmla="*/ 1807743 w 2119476"/>
                  <a:gd name="connsiteY164" fmla="*/ 567588 h 1936159"/>
                  <a:gd name="connsiteX165" fmla="*/ 1808779 w 2119476"/>
                  <a:gd name="connsiteY165" fmla="*/ 568106 h 1936159"/>
                  <a:gd name="connsiteX166" fmla="*/ 1807743 w 2119476"/>
                  <a:gd name="connsiteY166" fmla="*/ 572766 h 1936159"/>
                  <a:gd name="connsiteX167" fmla="*/ 1810333 w 2119476"/>
                  <a:gd name="connsiteY167" fmla="*/ 582605 h 1936159"/>
                  <a:gd name="connsiteX168" fmla="*/ 1810850 w 2119476"/>
                  <a:gd name="connsiteY168" fmla="*/ 583641 h 1936159"/>
                  <a:gd name="connsiteX169" fmla="*/ 1829492 w 2119476"/>
                  <a:gd name="connsiteY169" fmla="*/ 590372 h 1936159"/>
                  <a:gd name="connsiteX170" fmla="*/ 1837260 w 2119476"/>
                  <a:gd name="connsiteY170" fmla="*/ 595551 h 1936159"/>
                  <a:gd name="connsiteX171" fmla="*/ 1842438 w 2119476"/>
                  <a:gd name="connsiteY171" fmla="*/ 597622 h 1936159"/>
                  <a:gd name="connsiteX172" fmla="*/ 1846581 w 2119476"/>
                  <a:gd name="connsiteY172" fmla="*/ 602800 h 1936159"/>
                  <a:gd name="connsiteX173" fmla="*/ 1848652 w 2119476"/>
                  <a:gd name="connsiteY173" fmla="*/ 604354 h 1936159"/>
                  <a:gd name="connsiteX174" fmla="*/ 1859009 w 2119476"/>
                  <a:gd name="connsiteY174" fmla="*/ 611086 h 1936159"/>
                  <a:gd name="connsiteX175" fmla="*/ 1864187 w 2119476"/>
                  <a:gd name="connsiteY175" fmla="*/ 612121 h 1936159"/>
                  <a:gd name="connsiteX176" fmla="*/ 1871437 w 2119476"/>
                  <a:gd name="connsiteY176" fmla="*/ 614193 h 1936159"/>
                  <a:gd name="connsiteX177" fmla="*/ 1880240 w 2119476"/>
                  <a:gd name="connsiteY177" fmla="*/ 619371 h 1936159"/>
                  <a:gd name="connsiteX178" fmla="*/ 1874543 w 2119476"/>
                  <a:gd name="connsiteY178" fmla="*/ 621960 h 1936159"/>
                  <a:gd name="connsiteX179" fmla="*/ 1861598 w 2119476"/>
                  <a:gd name="connsiteY179" fmla="*/ 621447 h 1936159"/>
                  <a:gd name="connsiteX180" fmla="*/ 1855384 w 2119476"/>
                  <a:gd name="connsiteY180" fmla="*/ 620412 h 1936159"/>
                  <a:gd name="connsiteX181" fmla="*/ 1848134 w 2119476"/>
                  <a:gd name="connsiteY181" fmla="*/ 616787 h 1936159"/>
                  <a:gd name="connsiteX182" fmla="*/ 1843991 w 2119476"/>
                  <a:gd name="connsiteY182" fmla="*/ 616269 h 1936159"/>
                  <a:gd name="connsiteX183" fmla="*/ 1833635 w 2119476"/>
                  <a:gd name="connsiteY183" fmla="*/ 612644 h 1936159"/>
                  <a:gd name="connsiteX184" fmla="*/ 1814993 w 2119476"/>
                  <a:gd name="connsiteY184" fmla="*/ 604877 h 1936159"/>
                  <a:gd name="connsiteX185" fmla="*/ 1796869 w 2119476"/>
                  <a:gd name="connsiteY185" fmla="*/ 604359 h 1936159"/>
                  <a:gd name="connsiteX186" fmla="*/ 1782370 w 2119476"/>
                  <a:gd name="connsiteY186" fmla="*/ 600734 h 1936159"/>
                  <a:gd name="connsiteX187" fmla="*/ 1770977 w 2119476"/>
                  <a:gd name="connsiteY187" fmla="*/ 598663 h 1936159"/>
                  <a:gd name="connsiteX188" fmla="*/ 1766317 w 2119476"/>
                  <a:gd name="connsiteY188" fmla="*/ 598145 h 1936159"/>
                  <a:gd name="connsiteX189" fmla="*/ 1758550 w 2119476"/>
                  <a:gd name="connsiteY189" fmla="*/ 598145 h 1936159"/>
                  <a:gd name="connsiteX190" fmla="*/ 1756478 w 2119476"/>
                  <a:gd name="connsiteY190" fmla="*/ 598663 h 1936159"/>
                  <a:gd name="connsiteX191" fmla="*/ 1753371 w 2119476"/>
                  <a:gd name="connsiteY191" fmla="*/ 601770 h 1936159"/>
                  <a:gd name="connsiteX192" fmla="*/ 1751818 w 2119476"/>
                  <a:gd name="connsiteY192" fmla="*/ 605912 h 1936159"/>
                  <a:gd name="connsiteX193" fmla="*/ 1750264 w 2119476"/>
                  <a:gd name="connsiteY193" fmla="*/ 611091 h 1936159"/>
                  <a:gd name="connsiteX194" fmla="*/ 1746640 w 2119476"/>
                  <a:gd name="connsiteY194" fmla="*/ 617823 h 1936159"/>
                  <a:gd name="connsiteX195" fmla="*/ 1749229 w 2119476"/>
                  <a:gd name="connsiteY195" fmla="*/ 624036 h 1936159"/>
                  <a:gd name="connsiteX196" fmla="*/ 1756478 w 2119476"/>
                  <a:gd name="connsiteY196" fmla="*/ 628697 h 1936159"/>
                  <a:gd name="connsiteX197" fmla="*/ 1760621 w 2119476"/>
                  <a:gd name="connsiteY197" fmla="*/ 634911 h 1936159"/>
                  <a:gd name="connsiteX198" fmla="*/ 1763210 w 2119476"/>
                  <a:gd name="connsiteY198" fmla="*/ 636464 h 1936159"/>
                  <a:gd name="connsiteX199" fmla="*/ 1767353 w 2119476"/>
                  <a:gd name="connsiteY199" fmla="*/ 636982 h 1936159"/>
                  <a:gd name="connsiteX200" fmla="*/ 1773049 w 2119476"/>
                  <a:gd name="connsiteY200" fmla="*/ 638536 h 1936159"/>
                  <a:gd name="connsiteX201" fmla="*/ 1776674 w 2119476"/>
                  <a:gd name="connsiteY201" fmla="*/ 638536 h 1936159"/>
                  <a:gd name="connsiteX202" fmla="*/ 1782887 w 2119476"/>
                  <a:gd name="connsiteY202" fmla="*/ 638018 h 1936159"/>
                  <a:gd name="connsiteX203" fmla="*/ 1788066 w 2119476"/>
                  <a:gd name="connsiteY203" fmla="*/ 636982 h 1936159"/>
                  <a:gd name="connsiteX204" fmla="*/ 1792208 w 2119476"/>
                  <a:gd name="connsiteY204" fmla="*/ 636982 h 1936159"/>
                  <a:gd name="connsiteX205" fmla="*/ 1794798 w 2119476"/>
                  <a:gd name="connsiteY205" fmla="*/ 639054 h 1936159"/>
                  <a:gd name="connsiteX206" fmla="*/ 1798940 w 2119476"/>
                  <a:gd name="connsiteY206" fmla="*/ 640089 h 1936159"/>
                  <a:gd name="connsiteX207" fmla="*/ 1801012 w 2119476"/>
                  <a:gd name="connsiteY207" fmla="*/ 641643 h 1936159"/>
                  <a:gd name="connsiteX208" fmla="*/ 1804636 w 2119476"/>
                  <a:gd name="connsiteY208" fmla="*/ 642678 h 1936159"/>
                  <a:gd name="connsiteX209" fmla="*/ 1810333 w 2119476"/>
                  <a:gd name="connsiteY209" fmla="*/ 645785 h 1936159"/>
                  <a:gd name="connsiteX210" fmla="*/ 1816029 w 2119476"/>
                  <a:gd name="connsiteY210" fmla="*/ 647339 h 1936159"/>
                  <a:gd name="connsiteX211" fmla="*/ 1824314 w 2119476"/>
                  <a:gd name="connsiteY211" fmla="*/ 650958 h 1936159"/>
                  <a:gd name="connsiteX212" fmla="*/ 1829492 w 2119476"/>
                  <a:gd name="connsiteY212" fmla="*/ 655101 h 1936159"/>
                  <a:gd name="connsiteX213" fmla="*/ 1837778 w 2119476"/>
                  <a:gd name="connsiteY213" fmla="*/ 658208 h 1936159"/>
                  <a:gd name="connsiteX214" fmla="*/ 1841402 w 2119476"/>
                  <a:gd name="connsiteY214" fmla="*/ 663904 h 1936159"/>
                  <a:gd name="connsiteX215" fmla="*/ 1841920 w 2119476"/>
                  <a:gd name="connsiteY215" fmla="*/ 668047 h 1936159"/>
                  <a:gd name="connsiteX216" fmla="*/ 1840885 w 2119476"/>
                  <a:gd name="connsiteY216" fmla="*/ 674261 h 1936159"/>
                  <a:gd name="connsiteX217" fmla="*/ 1840367 w 2119476"/>
                  <a:gd name="connsiteY217" fmla="*/ 680993 h 1936159"/>
                  <a:gd name="connsiteX218" fmla="*/ 1841920 w 2119476"/>
                  <a:gd name="connsiteY218" fmla="*/ 682546 h 1936159"/>
                  <a:gd name="connsiteX219" fmla="*/ 1848652 w 2119476"/>
                  <a:gd name="connsiteY219" fmla="*/ 680993 h 1936159"/>
                  <a:gd name="connsiteX220" fmla="*/ 1853830 w 2119476"/>
                  <a:gd name="connsiteY220" fmla="*/ 680993 h 1936159"/>
                  <a:gd name="connsiteX221" fmla="*/ 1856937 w 2119476"/>
                  <a:gd name="connsiteY221" fmla="*/ 682028 h 1936159"/>
                  <a:gd name="connsiteX222" fmla="*/ 1857973 w 2119476"/>
                  <a:gd name="connsiteY222" fmla="*/ 686689 h 1936159"/>
                  <a:gd name="connsiteX223" fmla="*/ 1863151 w 2119476"/>
                  <a:gd name="connsiteY223" fmla="*/ 686176 h 1936159"/>
                  <a:gd name="connsiteX224" fmla="*/ 1866776 w 2119476"/>
                  <a:gd name="connsiteY224" fmla="*/ 687212 h 1936159"/>
                  <a:gd name="connsiteX225" fmla="*/ 1878686 w 2119476"/>
                  <a:gd name="connsiteY225" fmla="*/ 697568 h 1936159"/>
                  <a:gd name="connsiteX226" fmla="*/ 1874543 w 2119476"/>
                  <a:gd name="connsiteY226" fmla="*/ 712068 h 1936159"/>
                  <a:gd name="connsiteX227" fmla="*/ 1871954 w 2119476"/>
                  <a:gd name="connsiteY227" fmla="*/ 716210 h 1936159"/>
                  <a:gd name="connsiteX228" fmla="*/ 1862633 w 2119476"/>
                  <a:gd name="connsiteY228" fmla="*/ 728638 h 1936159"/>
                  <a:gd name="connsiteX229" fmla="*/ 1866776 w 2119476"/>
                  <a:gd name="connsiteY229" fmla="*/ 730709 h 1936159"/>
                  <a:gd name="connsiteX230" fmla="*/ 1875579 w 2119476"/>
                  <a:gd name="connsiteY230" fmla="*/ 732263 h 1936159"/>
                  <a:gd name="connsiteX231" fmla="*/ 1881793 w 2119476"/>
                  <a:gd name="connsiteY231" fmla="*/ 732781 h 1936159"/>
                  <a:gd name="connsiteX232" fmla="*/ 1892150 w 2119476"/>
                  <a:gd name="connsiteY232" fmla="*/ 735370 h 1936159"/>
                  <a:gd name="connsiteX233" fmla="*/ 1894739 w 2119476"/>
                  <a:gd name="connsiteY233" fmla="*/ 738995 h 1936159"/>
                  <a:gd name="connsiteX234" fmla="*/ 1903542 w 2119476"/>
                  <a:gd name="connsiteY234" fmla="*/ 744691 h 1936159"/>
                  <a:gd name="connsiteX235" fmla="*/ 1921148 w 2119476"/>
                  <a:gd name="connsiteY235" fmla="*/ 751940 h 1936159"/>
                  <a:gd name="connsiteX236" fmla="*/ 1925291 w 2119476"/>
                  <a:gd name="connsiteY236" fmla="*/ 754012 h 1936159"/>
                  <a:gd name="connsiteX237" fmla="*/ 1929951 w 2119476"/>
                  <a:gd name="connsiteY237" fmla="*/ 756083 h 1936159"/>
                  <a:gd name="connsiteX238" fmla="*/ 1938754 w 2119476"/>
                  <a:gd name="connsiteY238" fmla="*/ 757119 h 1936159"/>
                  <a:gd name="connsiteX239" fmla="*/ 1941861 w 2119476"/>
                  <a:gd name="connsiteY239" fmla="*/ 758672 h 1936159"/>
                  <a:gd name="connsiteX240" fmla="*/ 1948593 w 2119476"/>
                  <a:gd name="connsiteY240" fmla="*/ 760226 h 1936159"/>
                  <a:gd name="connsiteX241" fmla="*/ 1956361 w 2119476"/>
                  <a:gd name="connsiteY241" fmla="*/ 760743 h 1936159"/>
                  <a:gd name="connsiteX242" fmla="*/ 1958950 w 2119476"/>
                  <a:gd name="connsiteY242" fmla="*/ 763851 h 1936159"/>
                  <a:gd name="connsiteX243" fmla="*/ 1962057 w 2119476"/>
                  <a:gd name="connsiteY243" fmla="*/ 764363 h 1936159"/>
                  <a:gd name="connsiteX244" fmla="*/ 1980181 w 2119476"/>
                  <a:gd name="connsiteY244" fmla="*/ 761774 h 1936159"/>
                  <a:gd name="connsiteX245" fmla="*/ 1995716 w 2119476"/>
                  <a:gd name="connsiteY245" fmla="*/ 761774 h 1936159"/>
                  <a:gd name="connsiteX246" fmla="*/ 2005036 w 2119476"/>
                  <a:gd name="connsiteY246" fmla="*/ 760221 h 1936159"/>
                  <a:gd name="connsiteX247" fmla="*/ 2006590 w 2119476"/>
                  <a:gd name="connsiteY247" fmla="*/ 757631 h 1936159"/>
                  <a:gd name="connsiteX248" fmla="*/ 2015911 w 2119476"/>
                  <a:gd name="connsiteY248" fmla="*/ 754519 h 1936159"/>
                  <a:gd name="connsiteX249" fmla="*/ 2020054 w 2119476"/>
                  <a:gd name="connsiteY249" fmla="*/ 754007 h 1936159"/>
                  <a:gd name="connsiteX250" fmla="*/ 2023160 w 2119476"/>
                  <a:gd name="connsiteY250" fmla="*/ 755042 h 1936159"/>
                  <a:gd name="connsiteX251" fmla="*/ 2035071 w 2119476"/>
                  <a:gd name="connsiteY251" fmla="*/ 760221 h 1936159"/>
                  <a:gd name="connsiteX252" fmla="*/ 2033517 w 2119476"/>
                  <a:gd name="connsiteY252" fmla="*/ 766952 h 1936159"/>
                  <a:gd name="connsiteX253" fmla="*/ 2038178 w 2119476"/>
                  <a:gd name="connsiteY253" fmla="*/ 774202 h 1936159"/>
                  <a:gd name="connsiteX254" fmla="*/ 2040249 w 2119476"/>
                  <a:gd name="connsiteY254" fmla="*/ 775755 h 1936159"/>
                  <a:gd name="connsiteX255" fmla="*/ 2041802 w 2119476"/>
                  <a:gd name="connsiteY255" fmla="*/ 778862 h 1936159"/>
                  <a:gd name="connsiteX256" fmla="*/ 2041802 w 2119476"/>
                  <a:gd name="connsiteY256" fmla="*/ 783005 h 1936159"/>
                  <a:gd name="connsiteX257" fmla="*/ 2044392 w 2119476"/>
                  <a:gd name="connsiteY257" fmla="*/ 787666 h 1936159"/>
                  <a:gd name="connsiteX258" fmla="*/ 2045945 w 2119476"/>
                  <a:gd name="connsiteY258" fmla="*/ 788701 h 1936159"/>
                  <a:gd name="connsiteX259" fmla="*/ 2048016 w 2119476"/>
                  <a:gd name="connsiteY259" fmla="*/ 791290 h 1936159"/>
                  <a:gd name="connsiteX260" fmla="*/ 2062516 w 2119476"/>
                  <a:gd name="connsiteY260" fmla="*/ 795951 h 1936159"/>
                  <a:gd name="connsiteX261" fmla="*/ 2068729 w 2119476"/>
                  <a:gd name="connsiteY261" fmla="*/ 800093 h 1936159"/>
                  <a:gd name="connsiteX262" fmla="*/ 2073908 w 2119476"/>
                  <a:gd name="connsiteY262" fmla="*/ 801647 h 1936159"/>
                  <a:gd name="connsiteX263" fmla="*/ 2090478 w 2119476"/>
                  <a:gd name="connsiteY263" fmla="*/ 811486 h 1936159"/>
                  <a:gd name="connsiteX264" fmla="*/ 2089443 w 2119476"/>
                  <a:gd name="connsiteY264" fmla="*/ 813039 h 1936159"/>
                  <a:gd name="connsiteX265" fmla="*/ 2088925 w 2119476"/>
                  <a:gd name="connsiteY265" fmla="*/ 816664 h 1936159"/>
                  <a:gd name="connsiteX266" fmla="*/ 2089960 w 2119476"/>
                  <a:gd name="connsiteY266" fmla="*/ 830127 h 1936159"/>
                  <a:gd name="connsiteX267" fmla="*/ 2090478 w 2119476"/>
                  <a:gd name="connsiteY267" fmla="*/ 837895 h 1936159"/>
                  <a:gd name="connsiteX268" fmla="*/ 2096692 w 2119476"/>
                  <a:gd name="connsiteY268" fmla="*/ 840484 h 1936159"/>
                  <a:gd name="connsiteX269" fmla="*/ 2097728 w 2119476"/>
                  <a:gd name="connsiteY269" fmla="*/ 844109 h 1936159"/>
                  <a:gd name="connsiteX270" fmla="*/ 2106013 w 2119476"/>
                  <a:gd name="connsiteY270" fmla="*/ 846180 h 1936159"/>
                  <a:gd name="connsiteX271" fmla="*/ 2106531 w 2119476"/>
                  <a:gd name="connsiteY271" fmla="*/ 847734 h 1936159"/>
                  <a:gd name="connsiteX272" fmla="*/ 2106531 w 2119476"/>
                  <a:gd name="connsiteY272" fmla="*/ 854465 h 1936159"/>
                  <a:gd name="connsiteX273" fmla="*/ 2107049 w 2119476"/>
                  <a:gd name="connsiteY273" fmla="*/ 856537 h 1936159"/>
                  <a:gd name="connsiteX274" fmla="*/ 2111192 w 2119476"/>
                  <a:gd name="connsiteY274" fmla="*/ 861197 h 1936159"/>
                  <a:gd name="connsiteX275" fmla="*/ 2116888 w 2119476"/>
                  <a:gd name="connsiteY275" fmla="*/ 864304 h 1936159"/>
                  <a:gd name="connsiteX276" fmla="*/ 2119477 w 2119476"/>
                  <a:gd name="connsiteY276" fmla="*/ 865858 h 1936159"/>
                  <a:gd name="connsiteX277" fmla="*/ 2119477 w 2119476"/>
                  <a:gd name="connsiteY277" fmla="*/ 872072 h 1936159"/>
                  <a:gd name="connsiteX278" fmla="*/ 2118441 w 2119476"/>
                  <a:gd name="connsiteY278" fmla="*/ 875179 h 1936159"/>
                  <a:gd name="connsiteX279" fmla="*/ 2115852 w 2119476"/>
                  <a:gd name="connsiteY279" fmla="*/ 877250 h 1936159"/>
                  <a:gd name="connsiteX280" fmla="*/ 2112227 w 2119476"/>
                  <a:gd name="connsiteY280" fmla="*/ 878804 h 1936159"/>
                  <a:gd name="connsiteX281" fmla="*/ 2109120 w 2119476"/>
                  <a:gd name="connsiteY281" fmla="*/ 879321 h 1936159"/>
                  <a:gd name="connsiteX282" fmla="*/ 2103942 w 2119476"/>
                  <a:gd name="connsiteY282" fmla="*/ 878804 h 1936159"/>
                  <a:gd name="connsiteX283" fmla="*/ 2101353 w 2119476"/>
                  <a:gd name="connsiteY283" fmla="*/ 880357 h 1936159"/>
                  <a:gd name="connsiteX284" fmla="*/ 2097210 w 2119476"/>
                  <a:gd name="connsiteY284" fmla="*/ 888124 h 1936159"/>
                  <a:gd name="connsiteX285" fmla="*/ 2089960 w 2119476"/>
                  <a:gd name="connsiteY285" fmla="*/ 895374 h 1936159"/>
                  <a:gd name="connsiteX286" fmla="*/ 2087371 w 2119476"/>
                  <a:gd name="connsiteY286" fmla="*/ 896927 h 1936159"/>
                  <a:gd name="connsiteX287" fmla="*/ 2081675 w 2119476"/>
                  <a:gd name="connsiteY287" fmla="*/ 898481 h 1936159"/>
                  <a:gd name="connsiteX288" fmla="*/ 2080122 w 2119476"/>
                  <a:gd name="connsiteY288" fmla="*/ 901588 h 1936159"/>
                  <a:gd name="connsiteX289" fmla="*/ 2081675 w 2119476"/>
                  <a:gd name="connsiteY289" fmla="*/ 911945 h 1936159"/>
                  <a:gd name="connsiteX290" fmla="*/ 2080640 w 2119476"/>
                  <a:gd name="connsiteY290" fmla="*/ 922819 h 1936159"/>
                  <a:gd name="connsiteX291" fmla="*/ 2083747 w 2119476"/>
                  <a:gd name="connsiteY291" fmla="*/ 927997 h 1936159"/>
                  <a:gd name="connsiteX292" fmla="*/ 2083747 w 2119476"/>
                  <a:gd name="connsiteY292" fmla="*/ 931104 h 1936159"/>
                  <a:gd name="connsiteX293" fmla="*/ 2082711 w 2119476"/>
                  <a:gd name="connsiteY293" fmla="*/ 936800 h 1936159"/>
                  <a:gd name="connsiteX294" fmla="*/ 2079604 w 2119476"/>
                  <a:gd name="connsiteY294" fmla="*/ 939907 h 1936159"/>
                  <a:gd name="connsiteX295" fmla="*/ 2077533 w 2119476"/>
                  <a:gd name="connsiteY295" fmla="*/ 944568 h 1936159"/>
                  <a:gd name="connsiteX296" fmla="*/ 2075979 w 2119476"/>
                  <a:gd name="connsiteY296" fmla="*/ 946639 h 1936159"/>
                  <a:gd name="connsiteX297" fmla="*/ 2070283 w 2119476"/>
                  <a:gd name="connsiteY297" fmla="*/ 948710 h 1936159"/>
                  <a:gd name="connsiteX298" fmla="*/ 2061998 w 2119476"/>
                  <a:gd name="connsiteY298" fmla="*/ 949228 h 1936159"/>
                  <a:gd name="connsiteX299" fmla="*/ 2057855 w 2119476"/>
                  <a:gd name="connsiteY299" fmla="*/ 950264 h 1936159"/>
                  <a:gd name="connsiteX300" fmla="*/ 2054748 w 2119476"/>
                  <a:gd name="connsiteY300" fmla="*/ 952335 h 1936159"/>
                  <a:gd name="connsiteX301" fmla="*/ 2054748 w 2119476"/>
                  <a:gd name="connsiteY301" fmla="*/ 955960 h 1936159"/>
                  <a:gd name="connsiteX302" fmla="*/ 2058373 w 2119476"/>
                  <a:gd name="connsiteY302" fmla="*/ 958549 h 1936159"/>
                  <a:gd name="connsiteX303" fmla="*/ 2070283 w 2119476"/>
                  <a:gd name="connsiteY303" fmla="*/ 963210 h 1936159"/>
                  <a:gd name="connsiteX304" fmla="*/ 2073390 w 2119476"/>
                  <a:gd name="connsiteY304" fmla="*/ 965281 h 1936159"/>
                  <a:gd name="connsiteX305" fmla="*/ 2074426 w 2119476"/>
                  <a:gd name="connsiteY305" fmla="*/ 967870 h 1936159"/>
                  <a:gd name="connsiteX306" fmla="*/ 2073908 w 2119476"/>
                  <a:gd name="connsiteY306" fmla="*/ 975120 h 1936159"/>
                  <a:gd name="connsiteX307" fmla="*/ 2072354 w 2119476"/>
                  <a:gd name="connsiteY307" fmla="*/ 978745 h 1936159"/>
                  <a:gd name="connsiteX308" fmla="*/ 2069765 w 2119476"/>
                  <a:gd name="connsiteY308" fmla="*/ 981852 h 1936159"/>
                  <a:gd name="connsiteX309" fmla="*/ 2069765 w 2119476"/>
                  <a:gd name="connsiteY309" fmla="*/ 983923 h 1936159"/>
                  <a:gd name="connsiteX310" fmla="*/ 2073908 w 2119476"/>
                  <a:gd name="connsiteY310" fmla="*/ 988583 h 1936159"/>
                  <a:gd name="connsiteX311" fmla="*/ 2074943 w 2119476"/>
                  <a:gd name="connsiteY311" fmla="*/ 994280 h 1936159"/>
                  <a:gd name="connsiteX312" fmla="*/ 2072872 w 2119476"/>
                  <a:gd name="connsiteY312" fmla="*/ 1020689 h 1936159"/>
                  <a:gd name="connsiteX313" fmla="*/ 2070801 w 2119476"/>
                  <a:gd name="connsiteY313" fmla="*/ 1020689 h 1936159"/>
                  <a:gd name="connsiteX314" fmla="*/ 2060962 w 2119476"/>
                  <a:gd name="connsiteY314" fmla="*/ 1021724 h 1936159"/>
                  <a:gd name="connsiteX315" fmla="*/ 2060962 w 2119476"/>
                  <a:gd name="connsiteY315" fmla="*/ 1023278 h 1936159"/>
                  <a:gd name="connsiteX316" fmla="*/ 2043874 w 2119476"/>
                  <a:gd name="connsiteY316" fmla="*/ 1026903 h 1936159"/>
                  <a:gd name="connsiteX317" fmla="*/ 2033517 w 2119476"/>
                  <a:gd name="connsiteY317" fmla="*/ 1027421 h 1936159"/>
                  <a:gd name="connsiteX318" fmla="*/ 2028857 w 2119476"/>
                  <a:gd name="connsiteY318" fmla="*/ 1026903 h 1936159"/>
                  <a:gd name="connsiteX319" fmla="*/ 2022643 w 2119476"/>
                  <a:gd name="connsiteY319" fmla="*/ 1030010 h 1936159"/>
                  <a:gd name="connsiteX320" fmla="*/ 2016947 w 2119476"/>
                  <a:gd name="connsiteY320" fmla="*/ 1031563 h 1936159"/>
                  <a:gd name="connsiteX321" fmla="*/ 2010215 w 2119476"/>
                  <a:gd name="connsiteY321" fmla="*/ 1031045 h 1936159"/>
                  <a:gd name="connsiteX322" fmla="*/ 2007626 w 2119476"/>
                  <a:gd name="connsiteY322" fmla="*/ 1032599 h 1936159"/>
                  <a:gd name="connsiteX323" fmla="*/ 1996751 w 2119476"/>
                  <a:gd name="connsiteY323" fmla="*/ 1021724 h 1936159"/>
                  <a:gd name="connsiteX324" fmla="*/ 1994680 w 2119476"/>
                  <a:gd name="connsiteY324" fmla="*/ 1025867 h 1936159"/>
                  <a:gd name="connsiteX325" fmla="*/ 1988466 w 2119476"/>
                  <a:gd name="connsiteY325" fmla="*/ 1022760 h 1936159"/>
                  <a:gd name="connsiteX326" fmla="*/ 1982252 w 2119476"/>
                  <a:gd name="connsiteY326" fmla="*/ 1020171 h 1936159"/>
                  <a:gd name="connsiteX327" fmla="*/ 1980698 w 2119476"/>
                  <a:gd name="connsiteY327" fmla="*/ 1020689 h 1936159"/>
                  <a:gd name="connsiteX328" fmla="*/ 1973967 w 2119476"/>
                  <a:gd name="connsiteY328" fmla="*/ 1018100 h 1936159"/>
                  <a:gd name="connsiteX329" fmla="*/ 1969306 w 2119476"/>
                  <a:gd name="connsiteY329" fmla="*/ 1014475 h 1936159"/>
                  <a:gd name="connsiteX330" fmla="*/ 1965681 w 2119476"/>
                  <a:gd name="connsiteY330" fmla="*/ 1012921 h 1936159"/>
                  <a:gd name="connsiteX331" fmla="*/ 1961021 w 2119476"/>
                  <a:gd name="connsiteY331" fmla="*/ 1009297 h 1936159"/>
                  <a:gd name="connsiteX332" fmla="*/ 1953254 w 2119476"/>
                  <a:gd name="connsiteY332" fmla="*/ 1007225 h 1936159"/>
                  <a:gd name="connsiteX333" fmla="*/ 1948593 w 2119476"/>
                  <a:gd name="connsiteY333" fmla="*/ 1003083 h 1936159"/>
                  <a:gd name="connsiteX334" fmla="*/ 1944968 w 2119476"/>
                  <a:gd name="connsiteY334" fmla="*/ 1001011 h 1936159"/>
                  <a:gd name="connsiteX335" fmla="*/ 1941861 w 2119476"/>
                  <a:gd name="connsiteY335" fmla="*/ 999458 h 1936159"/>
                  <a:gd name="connsiteX336" fmla="*/ 1935130 w 2119476"/>
                  <a:gd name="connsiteY336" fmla="*/ 995315 h 1936159"/>
                  <a:gd name="connsiteX337" fmla="*/ 1933576 w 2119476"/>
                  <a:gd name="connsiteY337" fmla="*/ 993762 h 1936159"/>
                  <a:gd name="connsiteX338" fmla="*/ 1932022 w 2119476"/>
                  <a:gd name="connsiteY338" fmla="*/ 990655 h 1936159"/>
                  <a:gd name="connsiteX339" fmla="*/ 1929951 w 2119476"/>
                  <a:gd name="connsiteY339" fmla="*/ 983405 h 1936159"/>
                  <a:gd name="connsiteX340" fmla="*/ 1925809 w 2119476"/>
                  <a:gd name="connsiteY340" fmla="*/ 976156 h 1936159"/>
                  <a:gd name="connsiteX341" fmla="*/ 1921148 w 2119476"/>
                  <a:gd name="connsiteY341" fmla="*/ 973049 h 1936159"/>
                  <a:gd name="connsiteX342" fmla="*/ 1914934 w 2119476"/>
                  <a:gd name="connsiteY342" fmla="*/ 972013 h 1936159"/>
                  <a:gd name="connsiteX343" fmla="*/ 1904060 w 2119476"/>
                  <a:gd name="connsiteY343" fmla="*/ 968388 h 1936159"/>
                  <a:gd name="connsiteX344" fmla="*/ 1900953 w 2119476"/>
                  <a:gd name="connsiteY344" fmla="*/ 966317 h 1936159"/>
                  <a:gd name="connsiteX345" fmla="*/ 1898363 w 2119476"/>
                  <a:gd name="connsiteY345" fmla="*/ 967352 h 1936159"/>
                  <a:gd name="connsiteX346" fmla="*/ 1890596 w 2119476"/>
                  <a:gd name="connsiteY346" fmla="*/ 966317 h 1936159"/>
                  <a:gd name="connsiteX347" fmla="*/ 1887489 w 2119476"/>
                  <a:gd name="connsiteY347" fmla="*/ 964245 h 1936159"/>
                  <a:gd name="connsiteX348" fmla="*/ 1880757 w 2119476"/>
                  <a:gd name="connsiteY348" fmla="*/ 967870 h 1936159"/>
                  <a:gd name="connsiteX349" fmla="*/ 1876097 w 2119476"/>
                  <a:gd name="connsiteY349" fmla="*/ 968383 h 1936159"/>
                  <a:gd name="connsiteX350" fmla="*/ 1874026 w 2119476"/>
                  <a:gd name="connsiteY350" fmla="*/ 972008 h 1936159"/>
                  <a:gd name="connsiteX351" fmla="*/ 1870401 w 2119476"/>
                  <a:gd name="connsiteY351" fmla="*/ 975115 h 1936159"/>
                  <a:gd name="connsiteX352" fmla="*/ 1869365 w 2119476"/>
                  <a:gd name="connsiteY352" fmla="*/ 977186 h 1936159"/>
                  <a:gd name="connsiteX353" fmla="*/ 1872990 w 2119476"/>
                  <a:gd name="connsiteY353" fmla="*/ 980293 h 1936159"/>
                  <a:gd name="connsiteX354" fmla="*/ 1871954 w 2119476"/>
                  <a:gd name="connsiteY354" fmla="*/ 984435 h 1936159"/>
                  <a:gd name="connsiteX355" fmla="*/ 1859526 w 2119476"/>
                  <a:gd name="connsiteY355" fmla="*/ 983400 h 1936159"/>
                  <a:gd name="connsiteX356" fmla="*/ 1853830 w 2119476"/>
                  <a:gd name="connsiteY356" fmla="*/ 981846 h 1936159"/>
                  <a:gd name="connsiteX357" fmla="*/ 1848652 w 2119476"/>
                  <a:gd name="connsiteY357" fmla="*/ 980293 h 1936159"/>
                  <a:gd name="connsiteX358" fmla="*/ 1842438 w 2119476"/>
                  <a:gd name="connsiteY358" fmla="*/ 980293 h 1936159"/>
                  <a:gd name="connsiteX359" fmla="*/ 1838813 w 2119476"/>
                  <a:gd name="connsiteY359" fmla="*/ 986507 h 1936159"/>
                  <a:gd name="connsiteX360" fmla="*/ 1836742 w 2119476"/>
                  <a:gd name="connsiteY360" fmla="*/ 989096 h 1936159"/>
                  <a:gd name="connsiteX361" fmla="*/ 1835706 w 2119476"/>
                  <a:gd name="connsiteY361" fmla="*/ 992721 h 1936159"/>
                  <a:gd name="connsiteX362" fmla="*/ 1831046 w 2119476"/>
                  <a:gd name="connsiteY362" fmla="*/ 993239 h 1936159"/>
                  <a:gd name="connsiteX363" fmla="*/ 1828974 w 2119476"/>
                  <a:gd name="connsiteY363" fmla="*/ 989614 h 1936159"/>
                  <a:gd name="connsiteX364" fmla="*/ 1824832 w 2119476"/>
                  <a:gd name="connsiteY364" fmla="*/ 989614 h 1936159"/>
                  <a:gd name="connsiteX365" fmla="*/ 1820171 w 2119476"/>
                  <a:gd name="connsiteY365" fmla="*/ 988578 h 1936159"/>
                  <a:gd name="connsiteX366" fmla="*/ 1816029 w 2119476"/>
                  <a:gd name="connsiteY366" fmla="*/ 993239 h 1936159"/>
                  <a:gd name="connsiteX367" fmla="*/ 1812404 w 2119476"/>
                  <a:gd name="connsiteY367" fmla="*/ 995828 h 1936159"/>
                  <a:gd name="connsiteX368" fmla="*/ 1809815 w 2119476"/>
                  <a:gd name="connsiteY368" fmla="*/ 993239 h 1936159"/>
                  <a:gd name="connsiteX369" fmla="*/ 1807743 w 2119476"/>
                  <a:gd name="connsiteY369" fmla="*/ 987543 h 1936159"/>
                  <a:gd name="connsiteX370" fmla="*/ 1806190 w 2119476"/>
                  <a:gd name="connsiteY370" fmla="*/ 984953 h 1936159"/>
                  <a:gd name="connsiteX371" fmla="*/ 1802565 w 2119476"/>
                  <a:gd name="connsiteY371" fmla="*/ 983918 h 1936159"/>
                  <a:gd name="connsiteX372" fmla="*/ 1797905 w 2119476"/>
                  <a:gd name="connsiteY372" fmla="*/ 985471 h 1936159"/>
                  <a:gd name="connsiteX373" fmla="*/ 1794280 w 2119476"/>
                  <a:gd name="connsiteY373" fmla="*/ 990132 h 1936159"/>
                  <a:gd name="connsiteX374" fmla="*/ 1789619 w 2119476"/>
                  <a:gd name="connsiteY374" fmla="*/ 992203 h 1936159"/>
                  <a:gd name="connsiteX375" fmla="*/ 1788584 w 2119476"/>
                  <a:gd name="connsiteY375" fmla="*/ 993756 h 1936159"/>
                  <a:gd name="connsiteX376" fmla="*/ 1787030 w 2119476"/>
                  <a:gd name="connsiteY376" fmla="*/ 999971 h 1936159"/>
                  <a:gd name="connsiteX377" fmla="*/ 1779263 w 2119476"/>
                  <a:gd name="connsiteY377" fmla="*/ 1003595 h 1936159"/>
                  <a:gd name="connsiteX378" fmla="*/ 1774084 w 2119476"/>
                  <a:gd name="connsiteY378" fmla="*/ 1003077 h 1936159"/>
                  <a:gd name="connsiteX379" fmla="*/ 1772013 w 2119476"/>
                  <a:gd name="connsiteY379" fmla="*/ 1001524 h 1936159"/>
                  <a:gd name="connsiteX380" fmla="*/ 1767353 w 2119476"/>
                  <a:gd name="connsiteY380" fmla="*/ 996346 h 1936159"/>
                  <a:gd name="connsiteX381" fmla="*/ 1761139 w 2119476"/>
                  <a:gd name="connsiteY381" fmla="*/ 993239 h 1936159"/>
                  <a:gd name="connsiteX382" fmla="*/ 1748193 w 2119476"/>
                  <a:gd name="connsiteY382" fmla="*/ 992721 h 1936159"/>
                  <a:gd name="connsiteX383" fmla="*/ 1744568 w 2119476"/>
                  <a:gd name="connsiteY383" fmla="*/ 993239 h 1936159"/>
                  <a:gd name="connsiteX384" fmla="*/ 1739908 w 2119476"/>
                  <a:gd name="connsiteY384" fmla="*/ 992721 h 1936159"/>
                  <a:gd name="connsiteX385" fmla="*/ 1738354 w 2119476"/>
                  <a:gd name="connsiteY385" fmla="*/ 991685 h 1936159"/>
                  <a:gd name="connsiteX386" fmla="*/ 1724891 w 2119476"/>
                  <a:gd name="connsiteY386" fmla="*/ 988060 h 1936159"/>
                  <a:gd name="connsiteX387" fmla="*/ 1725926 w 2119476"/>
                  <a:gd name="connsiteY387" fmla="*/ 985471 h 1936159"/>
                  <a:gd name="connsiteX388" fmla="*/ 1730587 w 2119476"/>
                  <a:gd name="connsiteY388" fmla="*/ 984953 h 1936159"/>
                  <a:gd name="connsiteX389" fmla="*/ 1733694 w 2119476"/>
                  <a:gd name="connsiteY389" fmla="*/ 982364 h 1936159"/>
                  <a:gd name="connsiteX390" fmla="*/ 1734729 w 2119476"/>
                  <a:gd name="connsiteY390" fmla="*/ 979775 h 1936159"/>
                  <a:gd name="connsiteX391" fmla="*/ 1732140 w 2119476"/>
                  <a:gd name="connsiteY391" fmla="*/ 970972 h 1936159"/>
                  <a:gd name="connsiteX392" fmla="*/ 1729033 w 2119476"/>
                  <a:gd name="connsiteY392" fmla="*/ 968383 h 1936159"/>
                  <a:gd name="connsiteX393" fmla="*/ 1718677 w 2119476"/>
                  <a:gd name="connsiteY393" fmla="*/ 967347 h 1936159"/>
                  <a:gd name="connsiteX394" fmla="*/ 1715570 w 2119476"/>
                  <a:gd name="connsiteY394" fmla="*/ 971490 h 1936159"/>
                  <a:gd name="connsiteX395" fmla="*/ 1712463 w 2119476"/>
                  <a:gd name="connsiteY395" fmla="*/ 993239 h 1936159"/>
                  <a:gd name="connsiteX396" fmla="*/ 1718159 w 2119476"/>
                  <a:gd name="connsiteY396" fmla="*/ 995828 h 1936159"/>
                  <a:gd name="connsiteX397" fmla="*/ 1720748 w 2119476"/>
                  <a:gd name="connsiteY397" fmla="*/ 1007220 h 1936159"/>
                  <a:gd name="connsiteX398" fmla="*/ 1720230 w 2119476"/>
                  <a:gd name="connsiteY398" fmla="*/ 1011363 h 1936159"/>
                  <a:gd name="connsiteX399" fmla="*/ 1718159 w 2119476"/>
                  <a:gd name="connsiteY399" fmla="*/ 1014987 h 1936159"/>
                  <a:gd name="connsiteX400" fmla="*/ 1713498 w 2119476"/>
                  <a:gd name="connsiteY400" fmla="*/ 1019130 h 1936159"/>
                  <a:gd name="connsiteX401" fmla="*/ 1710391 w 2119476"/>
                  <a:gd name="connsiteY401" fmla="*/ 1022237 h 1936159"/>
                  <a:gd name="connsiteX402" fmla="*/ 1709874 w 2119476"/>
                  <a:gd name="connsiteY402" fmla="*/ 1026380 h 1936159"/>
                  <a:gd name="connsiteX403" fmla="*/ 1711427 w 2119476"/>
                  <a:gd name="connsiteY403" fmla="*/ 1028969 h 1936159"/>
                  <a:gd name="connsiteX404" fmla="*/ 1722302 w 2119476"/>
                  <a:gd name="connsiteY404" fmla="*/ 1032594 h 1936159"/>
                  <a:gd name="connsiteX405" fmla="*/ 1733694 w 2119476"/>
                  <a:gd name="connsiteY405" fmla="*/ 1038808 h 1936159"/>
                  <a:gd name="connsiteX406" fmla="*/ 1735765 w 2119476"/>
                  <a:gd name="connsiteY406" fmla="*/ 1042433 h 1936159"/>
                  <a:gd name="connsiteX407" fmla="*/ 1735247 w 2119476"/>
                  <a:gd name="connsiteY407" fmla="*/ 1045022 h 1936159"/>
                  <a:gd name="connsiteX408" fmla="*/ 1733694 w 2119476"/>
                  <a:gd name="connsiteY408" fmla="*/ 1049682 h 1936159"/>
                  <a:gd name="connsiteX409" fmla="*/ 1732140 w 2119476"/>
                  <a:gd name="connsiteY409" fmla="*/ 1055896 h 1936159"/>
                  <a:gd name="connsiteX410" fmla="*/ 1732140 w 2119476"/>
                  <a:gd name="connsiteY410" fmla="*/ 1061592 h 1936159"/>
                  <a:gd name="connsiteX411" fmla="*/ 1733694 w 2119476"/>
                  <a:gd name="connsiteY411" fmla="*/ 1064699 h 1936159"/>
                  <a:gd name="connsiteX412" fmla="*/ 1738354 w 2119476"/>
                  <a:gd name="connsiteY412" fmla="*/ 1069360 h 1936159"/>
                  <a:gd name="connsiteX413" fmla="*/ 1738354 w 2119476"/>
                  <a:gd name="connsiteY413" fmla="*/ 1078163 h 1936159"/>
                  <a:gd name="connsiteX414" fmla="*/ 1739908 w 2119476"/>
                  <a:gd name="connsiteY414" fmla="*/ 1083341 h 1936159"/>
                  <a:gd name="connsiteX415" fmla="*/ 1739390 w 2119476"/>
                  <a:gd name="connsiteY415" fmla="*/ 1085930 h 1936159"/>
                  <a:gd name="connsiteX416" fmla="*/ 1736283 w 2119476"/>
                  <a:gd name="connsiteY416" fmla="*/ 1090591 h 1936159"/>
                  <a:gd name="connsiteX417" fmla="*/ 1730069 w 2119476"/>
                  <a:gd name="connsiteY417" fmla="*/ 1090591 h 1936159"/>
                  <a:gd name="connsiteX418" fmla="*/ 1731105 w 2119476"/>
                  <a:gd name="connsiteY418" fmla="*/ 1085412 h 1936159"/>
                  <a:gd name="connsiteX419" fmla="*/ 1730069 w 2119476"/>
                  <a:gd name="connsiteY419" fmla="*/ 1082823 h 1936159"/>
                  <a:gd name="connsiteX420" fmla="*/ 1727998 w 2119476"/>
                  <a:gd name="connsiteY420" fmla="*/ 1081788 h 1936159"/>
                  <a:gd name="connsiteX421" fmla="*/ 1721784 w 2119476"/>
                  <a:gd name="connsiteY421" fmla="*/ 1080234 h 1936159"/>
                  <a:gd name="connsiteX422" fmla="*/ 1721266 w 2119476"/>
                  <a:gd name="connsiteY422" fmla="*/ 1074538 h 1936159"/>
                  <a:gd name="connsiteX423" fmla="*/ 1720230 w 2119476"/>
                  <a:gd name="connsiteY423" fmla="*/ 1071431 h 1936159"/>
                  <a:gd name="connsiteX424" fmla="*/ 1717123 w 2119476"/>
                  <a:gd name="connsiteY424" fmla="*/ 1070395 h 1936159"/>
                  <a:gd name="connsiteX425" fmla="*/ 1714534 w 2119476"/>
                  <a:gd name="connsiteY425" fmla="*/ 1072467 h 1936159"/>
                  <a:gd name="connsiteX426" fmla="*/ 1708838 w 2119476"/>
                  <a:gd name="connsiteY426" fmla="*/ 1072467 h 1936159"/>
                  <a:gd name="connsiteX427" fmla="*/ 1705213 w 2119476"/>
                  <a:gd name="connsiteY427" fmla="*/ 1070395 h 1936159"/>
                  <a:gd name="connsiteX428" fmla="*/ 1702624 w 2119476"/>
                  <a:gd name="connsiteY428" fmla="*/ 1070395 h 1936159"/>
                  <a:gd name="connsiteX429" fmla="*/ 1699517 w 2119476"/>
                  <a:gd name="connsiteY429" fmla="*/ 1075056 h 1936159"/>
                  <a:gd name="connsiteX430" fmla="*/ 1696410 w 2119476"/>
                  <a:gd name="connsiteY430" fmla="*/ 1076609 h 1936159"/>
                  <a:gd name="connsiteX431" fmla="*/ 1694339 w 2119476"/>
                  <a:gd name="connsiteY431" fmla="*/ 1079716 h 1936159"/>
                  <a:gd name="connsiteX432" fmla="*/ 1690196 w 2119476"/>
                  <a:gd name="connsiteY432" fmla="*/ 1087484 h 1936159"/>
                  <a:gd name="connsiteX433" fmla="*/ 1690714 w 2119476"/>
                  <a:gd name="connsiteY433" fmla="*/ 1100942 h 1936159"/>
                  <a:gd name="connsiteX434" fmla="*/ 1688125 w 2119476"/>
                  <a:gd name="connsiteY434" fmla="*/ 1101460 h 1936159"/>
                  <a:gd name="connsiteX435" fmla="*/ 1680357 w 2119476"/>
                  <a:gd name="connsiteY435" fmla="*/ 1100942 h 1936159"/>
                  <a:gd name="connsiteX436" fmla="*/ 1656537 w 2119476"/>
                  <a:gd name="connsiteY436" fmla="*/ 1102495 h 1936159"/>
                  <a:gd name="connsiteX437" fmla="*/ 1646698 w 2119476"/>
                  <a:gd name="connsiteY437" fmla="*/ 1103531 h 1936159"/>
                  <a:gd name="connsiteX438" fmla="*/ 1634270 w 2119476"/>
                  <a:gd name="connsiteY438" fmla="*/ 1104567 h 1936159"/>
                  <a:gd name="connsiteX439" fmla="*/ 1605790 w 2119476"/>
                  <a:gd name="connsiteY439" fmla="*/ 1105603 h 1936159"/>
                  <a:gd name="connsiteX440" fmla="*/ 1587666 w 2119476"/>
                  <a:gd name="connsiteY440" fmla="*/ 1107156 h 1936159"/>
                  <a:gd name="connsiteX441" fmla="*/ 1583005 w 2119476"/>
                  <a:gd name="connsiteY441" fmla="*/ 1107156 h 1936159"/>
                  <a:gd name="connsiteX442" fmla="*/ 1532776 w 2119476"/>
                  <a:gd name="connsiteY442" fmla="*/ 1110263 h 1936159"/>
                  <a:gd name="connsiteX443" fmla="*/ 1524491 w 2119476"/>
                  <a:gd name="connsiteY443" fmla="*/ 1110776 h 1936159"/>
                  <a:gd name="connsiteX444" fmla="*/ 1496010 w 2119476"/>
                  <a:gd name="connsiteY444" fmla="*/ 1111294 h 1936159"/>
                  <a:gd name="connsiteX445" fmla="*/ 1496528 w 2119476"/>
                  <a:gd name="connsiteY445" fmla="*/ 1116472 h 1936159"/>
                  <a:gd name="connsiteX446" fmla="*/ 1501188 w 2119476"/>
                  <a:gd name="connsiteY446" fmla="*/ 1117507 h 1936159"/>
                  <a:gd name="connsiteX447" fmla="*/ 1506884 w 2119476"/>
                  <a:gd name="connsiteY447" fmla="*/ 1138738 h 1936159"/>
                  <a:gd name="connsiteX448" fmla="*/ 1506884 w 2119476"/>
                  <a:gd name="connsiteY448" fmla="*/ 1139774 h 1936159"/>
                  <a:gd name="connsiteX449" fmla="*/ 1500670 w 2119476"/>
                  <a:gd name="connsiteY449" fmla="*/ 1140810 h 1936159"/>
                  <a:gd name="connsiteX450" fmla="*/ 1489278 w 2119476"/>
                  <a:gd name="connsiteY450" fmla="*/ 1139256 h 1936159"/>
                  <a:gd name="connsiteX451" fmla="*/ 1484100 w 2119476"/>
                  <a:gd name="connsiteY451" fmla="*/ 1139769 h 1936159"/>
                  <a:gd name="connsiteX452" fmla="*/ 1488242 w 2119476"/>
                  <a:gd name="connsiteY452" fmla="*/ 1176017 h 1936159"/>
                  <a:gd name="connsiteX453" fmla="*/ 1490832 w 2119476"/>
                  <a:gd name="connsiteY453" fmla="*/ 1198802 h 1936159"/>
                  <a:gd name="connsiteX454" fmla="*/ 1493421 w 2119476"/>
                  <a:gd name="connsiteY454" fmla="*/ 1205015 h 1936159"/>
                  <a:gd name="connsiteX455" fmla="*/ 1493939 w 2119476"/>
                  <a:gd name="connsiteY455" fmla="*/ 1211747 h 1936159"/>
                  <a:gd name="connsiteX456" fmla="*/ 1494974 w 2119476"/>
                  <a:gd name="connsiteY456" fmla="*/ 1213301 h 1936159"/>
                  <a:gd name="connsiteX457" fmla="*/ 1499635 w 2119476"/>
                  <a:gd name="connsiteY457" fmla="*/ 1214854 h 1936159"/>
                  <a:gd name="connsiteX458" fmla="*/ 1497563 w 2119476"/>
                  <a:gd name="connsiteY458" fmla="*/ 1218479 h 1936159"/>
                  <a:gd name="connsiteX459" fmla="*/ 1487725 w 2119476"/>
                  <a:gd name="connsiteY459" fmla="*/ 1215890 h 1936159"/>
                  <a:gd name="connsiteX460" fmla="*/ 1484100 w 2119476"/>
                  <a:gd name="connsiteY460" fmla="*/ 1217961 h 1936159"/>
                  <a:gd name="connsiteX461" fmla="*/ 1482546 w 2119476"/>
                  <a:gd name="connsiteY461" fmla="*/ 1221586 h 1936159"/>
                  <a:gd name="connsiteX462" fmla="*/ 1482029 w 2119476"/>
                  <a:gd name="connsiteY462" fmla="*/ 1226246 h 1936159"/>
                  <a:gd name="connsiteX463" fmla="*/ 1480993 w 2119476"/>
                  <a:gd name="connsiteY463" fmla="*/ 1229871 h 1936159"/>
                  <a:gd name="connsiteX464" fmla="*/ 1482029 w 2119476"/>
                  <a:gd name="connsiteY464" fmla="*/ 1239710 h 1936159"/>
                  <a:gd name="connsiteX465" fmla="*/ 1479439 w 2119476"/>
                  <a:gd name="connsiteY465" fmla="*/ 1241264 h 1936159"/>
                  <a:gd name="connsiteX466" fmla="*/ 1476850 w 2119476"/>
                  <a:gd name="connsiteY466" fmla="*/ 1245406 h 1936159"/>
                  <a:gd name="connsiteX467" fmla="*/ 1473743 w 2119476"/>
                  <a:gd name="connsiteY467" fmla="*/ 1252138 h 1936159"/>
                  <a:gd name="connsiteX468" fmla="*/ 1468565 w 2119476"/>
                  <a:gd name="connsiteY468" fmla="*/ 1253174 h 1936159"/>
                  <a:gd name="connsiteX469" fmla="*/ 1452512 w 2119476"/>
                  <a:gd name="connsiteY469" fmla="*/ 1256798 h 1936159"/>
                  <a:gd name="connsiteX470" fmla="*/ 1448370 w 2119476"/>
                  <a:gd name="connsiteY470" fmla="*/ 1259388 h 1936159"/>
                  <a:gd name="connsiteX471" fmla="*/ 1447852 w 2119476"/>
                  <a:gd name="connsiteY471" fmla="*/ 1260423 h 1936159"/>
                  <a:gd name="connsiteX472" fmla="*/ 1451994 w 2119476"/>
                  <a:gd name="connsiteY472" fmla="*/ 1269744 h 1936159"/>
                  <a:gd name="connsiteX473" fmla="*/ 1451994 w 2119476"/>
                  <a:gd name="connsiteY473" fmla="*/ 1270780 h 1936159"/>
                  <a:gd name="connsiteX474" fmla="*/ 1446816 w 2119476"/>
                  <a:gd name="connsiteY474" fmla="*/ 1270780 h 1936159"/>
                  <a:gd name="connsiteX475" fmla="*/ 1446298 w 2119476"/>
                  <a:gd name="connsiteY475" fmla="*/ 1277512 h 1936159"/>
                  <a:gd name="connsiteX476" fmla="*/ 1436460 w 2119476"/>
                  <a:gd name="connsiteY476" fmla="*/ 1278547 h 1936159"/>
                  <a:gd name="connsiteX477" fmla="*/ 1420407 w 2119476"/>
                  <a:gd name="connsiteY477" fmla="*/ 1273887 h 1936159"/>
                  <a:gd name="connsiteX478" fmla="*/ 1418853 w 2119476"/>
                  <a:gd name="connsiteY478" fmla="*/ 1275440 h 1936159"/>
                  <a:gd name="connsiteX479" fmla="*/ 1418853 w 2119476"/>
                  <a:gd name="connsiteY479" fmla="*/ 1279060 h 1936159"/>
                  <a:gd name="connsiteX480" fmla="*/ 1418336 w 2119476"/>
                  <a:gd name="connsiteY480" fmla="*/ 1285792 h 1936159"/>
                  <a:gd name="connsiteX481" fmla="*/ 1416264 w 2119476"/>
                  <a:gd name="connsiteY481" fmla="*/ 1290452 h 1936159"/>
                  <a:gd name="connsiteX482" fmla="*/ 1414193 w 2119476"/>
                  <a:gd name="connsiteY482" fmla="*/ 1293559 h 1936159"/>
                  <a:gd name="connsiteX483" fmla="*/ 1413675 w 2119476"/>
                  <a:gd name="connsiteY483" fmla="*/ 1299773 h 1936159"/>
                  <a:gd name="connsiteX484" fmla="*/ 1411086 w 2119476"/>
                  <a:gd name="connsiteY484" fmla="*/ 1305469 h 1936159"/>
                  <a:gd name="connsiteX485" fmla="*/ 1401765 w 2119476"/>
                  <a:gd name="connsiteY485" fmla="*/ 1302880 h 1936159"/>
                  <a:gd name="connsiteX486" fmla="*/ 1398140 w 2119476"/>
                  <a:gd name="connsiteY486" fmla="*/ 1310130 h 1936159"/>
                  <a:gd name="connsiteX487" fmla="*/ 1395551 w 2119476"/>
                  <a:gd name="connsiteY487" fmla="*/ 1310648 h 1936159"/>
                  <a:gd name="connsiteX488" fmla="*/ 1387266 w 2119476"/>
                  <a:gd name="connsiteY488" fmla="*/ 1309612 h 1936159"/>
                  <a:gd name="connsiteX489" fmla="*/ 1385712 w 2119476"/>
                  <a:gd name="connsiteY489" fmla="*/ 1311165 h 1936159"/>
                  <a:gd name="connsiteX490" fmla="*/ 1385712 w 2119476"/>
                  <a:gd name="connsiteY490" fmla="*/ 1314790 h 1936159"/>
                  <a:gd name="connsiteX491" fmla="*/ 1384677 w 2119476"/>
                  <a:gd name="connsiteY491" fmla="*/ 1318933 h 1936159"/>
                  <a:gd name="connsiteX492" fmla="*/ 1382605 w 2119476"/>
                  <a:gd name="connsiteY492" fmla="*/ 1324111 h 1936159"/>
                  <a:gd name="connsiteX493" fmla="*/ 1384159 w 2119476"/>
                  <a:gd name="connsiteY493" fmla="*/ 1324629 h 1936159"/>
                  <a:gd name="connsiteX494" fmla="*/ 1384677 w 2119476"/>
                  <a:gd name="connsiteY494" fmla="*/ 1327736 h 1936159"/>
                  <a:gd name="connsiteX495" fmla="*/ 1388819 w 2119476"/>
                  <a:gd name="connsiteY495" fmla="*/ 1329290 h 1936159"/>
                  <a:gd name="connsiteX496" fmla="*/ 1388819 w 2119476"/>
                  <a:gd name="connsiteY496" fmla="*/ 1331361 h 1936159"/>
                  <a:gd name="connsiteX497" fmla="*/ 1392444 w 2119476"/>
                  <a:gd name="connsiteY497" fmla="*/ 1330325 h 1936159"/>
                  <a:gd name="connsiteX498" fmla="*/ 1392962 w 2119476"/>
                  <a:gd name="connsiteY498" fmla="*/ 1332914 h 1936159"/>
                  <a:gd name="connsiteX499" fmla="*/ 1392444 w 2119476"/>
                  <a:gd name="connsiteY499" fmla="*/ 1339128 h 1936159"/>
                  <a:gd name="connsiteX500" fmla="*/ 1396069 w 2119476"/>
                  <a:gd name="connsiteY500" fmla="*/ 1339646 h 1936159"/>
                  <a:gd name="connsiteX501" fmla="*/ 1394515 w 2119476"/>
                  <a:gd name="connsiteY501" fmla="*/ 1342753 h 1936159"/>
                  <a:gd name="connsiteX502" fmla="*/ 1396587 w 2119476"/>
                  <a:gd name="connsiteY502" fmla="*/ 1346896 h 1936159"/>
                  <a:gd name="connsiteX503" fmla="*/ 1398658 w 2119476"/>
                  <a:gd name="connsiteY503" fmla="*/ 1347931 h 1936159"/>
                  <a:gd name="connsiteX504" fmla="*/ 1399694 w 2119476"/>
                  <a:gd name="connsiteY504" fmla="*/ 1351556 h 1936159"/>
                  <a:gd name="connsiteX505" fmla="*/ 1401247 w 2119476"/>
                  <a:gd name="connsiteY505" fmla="*/ 1351556 h 1936159"/>
                  <a:gd name="connsiteX506" fmla="*/ 1402801 w 2119476"/>
                  <a:gd name="connsiteY506" fmla="*/ 1357252 h 1936159"/>
                  <a:gd name="connsiteX507" fmla="*/ 1405390 w 2119476"/>
                  <a:gd name="connsiteY507" fmla="*/ 1358806 h 1936159"/>
                  <a:gd name="connsiteX508" fmla="*/ 1403836 w 2119476"/>
                  <a:gd name="connsiteY508" fmla="*/ 1363984 h 1936159"/>
                  <a:gd name="connsiteX509" fmla="*/ 1405908 w 2119476"/>
                  <a:gd name="connsiteY509" fmla="*/ 1365537 h 1936159"/>
                  <a:gd name="connsiteX510" fmla="*/ 1409015 w 2119476"/>
                  <a:gd name="connsiteY510" fmla="*/ 1374858 h 1936159"/>
                  <a:gd name="connsiteX511" fmla="*/ 1411086 w 2119476"/>
                  <a:gd name="connsiteY511" fmla="*/ 1380555 h 1936159"/>
                  <a:gd name="connsiteX512" fmla="*/ 1415229 w 2119476"/>
                  <a:gd name="connsiteY512" fmla="*/ 1384697 h 1936159"/>
                  <a:gd name="connsiteX513" fmla="*/ 1417818 w 2119476"/>
                  <a:gd name="connsiteY513" fmla="*/ 1385215 h 1936159"/>
                  <a:gd name="connsiteX514" fmla="*/ 1416264 w 2119476"/>
                  <a:gd name="connsiteY514" fmla="*/ 1387286 h 1936159"/>
                  <a:gd name="connsiteX515" fmla="*/ 1407979 w 2119476"/>
                  <a:gd name="connsiteY515" fmla="*/ 1390393 h 1936159"/>
                  <a:gd name="connsiteX516" fmla="*/ 1406943 w 2119476"/>
                  <a:gd name="connsiteY516" fmla="*/ 1393500 h 1936159"/>
                  <a:gd name="connsiteX517" fmla="*/ 1407461 w 2119476"/>
                  <a:gd name="connsiteY517" fmla="*/ 1396607 h 1936159"/>
                  <a:gd name="connsiteX518" fmla="*/ 1409015 w 2119476"/>
                  <a:gd name="connsiteY518" fmla="*/ 1400232 h 1936159"/>
                  <a:gd name="connsiteX519" fmla="*/ 1406943 w 2119476"/>
                  <a:gd name="connsiteY519" fmla="*/ 1409035 h 1936159"/>
                  <a:gd name="connsiteX520" fmla="*/ 1396587 w 2119476"/>
                  <a:gd name="connsiteY520" fmla="*/ 1425088 h 1936159"/>
                  <a:gd name="connsiteX521" fmla="*/ 1391926 w 2119476"/>
                  <a:gd name="connsiteY521" fmla="*/ 1431820 h 1936159"/>
                  <a:gd name="connsiteX522" fmla="*/ 1387784 w 2119476"/>
                  <a:gd name="connsiteY522" fmla="*/ 1434927 h 1936159"/>
                  <a:gd name="connsiteX523" fmla="*/ 1377427 w 2119476"/>
                  <a:gd name="connsiteY523" fmla="*/ 1442176 h 1936159"/>
                  <a:gd name="connsiteX524" fmla="*/ 1376909 w 2119476"/>
                  <a:gd name="connsiteY524" fmla="*/ 1446319 h 1936159"/>
                  <a:gd name="connsiteX525" fmla="*/ 1371213 w 2119476"/>
                  <a:gd name="connsiteY525" fmla="*/ 1446837 h 1936159"/>
                  <a:gd name="connsiteX526" fmla="*/ 1366553 w 2119476"/>
                  <a:gd name="connsiteY526" fmla="*/ 1446319 h 1936159"/>
                  <a:gd name="connsiteX527" fmla="*/ 1364999 w 2119476"/>
                  <a:gd name="connsiteY527" fmla="*/ 1447355 h 1936159"/>
                  <a:gd name="connsiteX528" fmla="*/ 1364481 w 2119476"/>
                  <a:gd name="connsiteY528" fmla="*/ 1452015 h 1936159"/>
                  <a:gd name="connsiteX529" fmla="*/ 1359821 w 2119476"/>
                  <a:gd name="connsiteY529" fmla="*/ 1452015 h 1936159"/>
                  <a:gd name="connsiteX530" fmla="*/ 1354642 w 2119476"/>
                  <a:gd name="connsiteY530" fmla="*/ 1443730 h 1936159"/>
                  <a:gd name="connsiteX531" fmla="*/ 1332894 w 2119476"/>
                  <a:gd name="connsiteY531" fmla="*/ 1450979 h 1936159"/>
                  <a:gd name="connsiteX532" fmla="*/ 1327197 w 2119476"/>
                  <a:gd name="connsiteY532" fmla="*/ 1452015 h 1936159"/>
                  <a:gd name="connsiteX533" fmla="*/ 1323055 w 2119476"/>
                  <a:gd name="connsiteY533" fmla="*/ 1461854 h 1936159"/>
                  <a:gd name="connsiteX534" fmla="*/ 1320466 w 2119476"/>
                  <a:gd name="connsiteY534" fmla="*/ 1468068 h 1936159"/>
                  <a:gd name="connsiteX535" fmla="*/ 1320466 w 2119476"/>
                  <a:gd name="connsiteY535" fmla="*/ 1470657 h 1936159"/>
                  <a:gd name="connsiteX536" fmla="*/ 1318394 w 2119476"/>
                  <a:gd name="connsiteY536" fmla="*/ 1475835 h 1936159"/>
                  <a:gd name="connsiteX537" fmla="*/ 1315805 w 2119476"/>
                  <a:gd name="connsiteY537" fmla="*/ 1478942 h 1936159"/>
                  <a:gd name="connsiteX538" fmla="*/ 1313216 w 2119476"/>
                  <a:gd name="connsiteY538" fmla="*/ 1484638 h 1936159"/>
                  <a:gd name="connsiteX539" fmla="*/ 1311145 w 2119476"/>
                  <a:gd name="connsiteY539" fmla="*/ 1487228 h 1936159"/>
                  <a:gd name="connsiteX540" fmla="*/ 1308556 w 2119476"/>
                  <a:gd name="connsiteY540" fmla="*/ 1488263 h 1936159"/>
                  <a:gd name="connsiteX541" fmla="*/ 1306484 w 2119476"/>
                  <a:gd name="connsiteY541" fmla="*/ 1494477 h 1936159"/>
                  <a:gd name="connsiteX542" fmla="*/ 1309073 w 2119476"/>
                  <a:gd name="connsiteY542" fmla="*/ 1496031 h 1936159"/>
                  <a:gd name="connsiteX543" fmla="*/ 1314770 w 2119476"/>
                  <a:gd name="connsiteY543" fmla="*/ 1497066 h 1936159"/>
                  <a:gd name="connsiteX544" fmla="*/ 1318394 w 2119476"/>
                  <a:gd name="connsiteY544" fmla="*/ 1498620 h 1936159"/>
                  <a:gd name="connsiteX545" fmla="*/ 1324608 w 2119476"/>
                  <a:gd name="connsiteY545" fmla="*/ 1502239 h 1936159"/>
                  <a:gd name="connsiteX546" fmla="*/ 1340661 w 2119476"/>
                  <a:gd name="connsiteY546" fmla="*/ 1506382 h 1936159"/>
                  <a:gd name="connsiteX547" fmla="*/ 1339625 w 2119476"/>
                  <a:gd name="connsiteY547" fmla="*/ 1512078 h 1936159"/>
                  <a:gd name="connsiteX548" fmla="*/ 1337036 w 2119476"/>
                  <a:gd name="connsiteY548" fmla="*/ 1514667 h 1936159"/>
                  <a:gd name="connsiteX549" fmla="*/ 1328751 w 2119476"/>
                  <a:gd name="connsiteY549" fmla="*/ 1518287 h 1936159"/>
                  <a:gd name="connsiteX550" fmla="*/ 1320466 w 2119476"/>
                  <a:gd name="connsiteY550" fmla="*/ 1522429 h 1936159"/>
                  <a:gd name="connsiteX551" fmla="*/ 1311663 w 2119476"/>
                  <a:gd name="connsiteY551" fmla="*/ 1525019 h 1936159"/>
                  <a:gd name="connsiteX552" fmla="*/ 1306484 w 2119476"/>
                  <a:gd name="connsiteY552" fmla="*/ 1526572 h 1936159"/>
                  <a:gd name="connsiteX553" fmla="*/ 1302859 w 2119476"/>
                  <a:gd name="connsiteY553" fmla="*/ 1528644 h 1936159"/>
                  <a:gd name="connsiteX554" fmla="*/ 1300270 w 2119476"/>
                  <a:gd name="connsiteY554" fmla="*/ 1531233 h 1936159"/>
                  <a:gd name="connsiteX555" fmla="*/ 1297681 w 2119476"/>
                  <a:gd name="connsiteY555" fmla="*/ 1535893 h 1936159"/>
                  <a:gd name="connsiteX556" fmla="*/ 1295610 w 2119476"/>
                  <a:gd name="connsiteY556" fmla="*/ 1543143 h 1936159"/>
                  <a:gd name="connsiteX557" fmla="*/ 1295092 w 2119476"/>
                  <a:gd name="connsiteY557" fmla="*/ 1550392 h 1936159"/>
                  <a:gd name="connsiteX558" fmla="*/ 1293539 w 2119476"/>
                  <a:gd name="connsiteY558" fmla="*/ 1551946 h 1936159"/>
                  <a:gd name="connsiteX559" fmla="*/ 1284735 w 2119476"/>
                  <a:gd name="connsiteY559" fmla="*/ 1555571 h 1936159"/>
                  <a:gd name="connsiteX560" fmla="*/ 1283182 w 2119476"/>
                  <a:gd name="connsiteY560" fmla="*/ 1558160 h 1936159"/>
                  <a:gd name="connsiteX561" fmla="*/ 1283182 w 2119476"/>
                  <a:gd name="connsiteY561" fmla="*/ 1560749 h 1936159"/>
                  <a:gd name="connsiteX562" fmla="*/ 1286807 w 2119476"/>
                  <a:gd name="connsiteY562" fmla="*/ 1563338 h 1936159"/>
                  <a:gd name="connsiteX563" fmla="*/ 1286807 w 2119476"/>
                  <a:gd name="connsiteY563" fmla="*/ 1564891 h 1936159"/>
                  <a:gd name="connsiteX564" fmla="*/ 1285253 w 2119476"/>
                  <a:gd name="connsiteY564" fmla="*/ 1568516 h 1936159"/>
                  <a:gd name="connsiteX565" fmla="*/ 1286807 w 2119476"/>
                  <a:gd name="connsiteY565" fmla="*/ 1570070 h 1936159"/>
                  <a:gd name="connsiteX566" fmla="*/ 1285771 w 2119476"/>
                  <a:gd name="connsiteY566" fmla="*/ 1584051 h 1936159"/>
                  <a:gd name="connsiteX567" fmla="*/ 1285771 w 2119476"/>
                  <a:gd name="connsiteY567" fmla="*/ 1587158 h 1936159"/>
                  <a:gd name="connsiteX568" fmla="*/ 1288360 w 2119476"/>
                  <a:gd name="connsiteY568" fmla="*/ 1590783 h 1936159"/>
                  <a:gd name="connsiteX569" fmla="*/ 1287325 w 2119476"/>
                  <a:gd name="connsiteY569" fmla="*/ 1593372 h 1936159"/>
                  <a:gd name="connsiteX570" fmla="*/ 1283700 w 2119476"/>
                  <a:gd name="connsiteY570" fmla="*/ 1594926 h 1936159"/>
                  <a:gd name="connsiteX571" fmla="*/ 1280075 w 2119476"/>
                  <a:gd name="connsiteY571" fmla="*/ 1598550 h 1936159"/>
                  <a:gd name="connsiteX572" fmla="*/ 1278522 w 2119476"/>
                  <a:gd name="connsiteY572" fmla="*/ 1605800 h 1936159"/>
                  <a:gd name="connsiteX573" fmla="*/ 1278522 w 2119476"/>
                  <a:gd name="connsiteY573" fmla="*/ 1621335 h 1936159"/>
                  <a:gd name="connsiteX574" fmla="*/ 1278004 w 2119476"/>
                  <a:gd name="connsiteY574" fmla="*/ 1632727 h 1936159"/>
                  <a:gd name="connsiteX575" fmla="*/ 1279039 w 2119476"/>
                  <a:gd name="connsiteY575" fmla="*/ 1638941 h 1936159"/>
                  <a:gd name="connsiteX576" fmla="*/ 1280075 w 2119476"/>
                  <a:gd name="connsiteY576" fmla="*/ 1642566 h 1936159"/>
                  <a:gd name="connsiteX577" fmla="*/ 1286807 w 2119476"/>
                  <a:gd name="connsiteY577" fmla="*/ 1652405 h 1936159"/>
                  <a:gd name="connsiteX578" fmla="*/ 1287325 w 2119476"/>
                  <a:gd name="connsiteY578" fmla="*/ 1654994 h 1936159"/>
                  <a:gd name="connsiteX579" fmla="*/ 1287842 w 2119476"/>
                  <a:gd name="connsiteY579" fmla="*/ 1664315 h 1936159"/>
                  <a:gd name="connsiteX580" fmla="*/ 1286289 w 2119476"/>
                  <a:gd name="connsiteY580" fmla="*/ 1674154 h 1936159"/>
                  <a:gd name="connsiteX581" fmla="*/ 1287842 w 2119476"/>
                  <a:gd name="connsiteY581" fmla="*/ 1678296 h 1936159"/>
                  <a:gd name="connsiteX582" fmla="*/ 1290949 w 2119476"/>
                  <a:gd name="connsiteY582" fmla="*/ 1680885 h 1936159"/>
                  <a:gd name="connsiteX583" fmla="*/ 1291467 w 2119476"/>
                  <a:gd name="connsiteY583" fmla="*/ 1682439 h 1936159"/>
                  <a:gd name="connsiteX584" fmla="*/ 1290432 w 2119476"/>
                  <a:gd name="connsiteY584" fmla="*/ 1686064 h 1936159"/>
                  <a:gd name="connsiteX585" fmla="*/ 1285253 w 2119476"/>
                  <a:gd name="connsiteY585" fmla="*/ 1686576 h 1936159"/>
                  <a:gd name="connsiteX586" fmla="*/ 1282146 w 2119476"/>
                  <a:gd name="connsiteY586" fmla="*/ 1688648 h 1936159"/>
                  <a:gd name="connsiteX587" fmla="*/ 1276450 w 2119476"/>
                  <a:gd name="connsiteY587" fmla="*/ 1689683 h 1936159"/>
                  <a:gd name="connsiteX588" fmla="*/ 1273343 w 2119476"/>
                  <a:gd name="connsiteY588" fmla="*/ 1693826 h 1936159"/>
                  <a:gd name="connsiteX589" fmla="*/ 1268165 w 2119476"/>
                  <a:gd name="connsiteY589" fmla="*/ 1696933 h 1936159"/>
                  <a:gd name="connsiteX590" fmla="*/ 1257291 w 2119476"/>
                  <a:gd name="connsiteY590" fmla="*/ 1700040 h 1936159"/>
                  <a:gd name="connsiteX591" fmla="*/ 1253148 w 2119476"/>
                  <a:gd name="connsiteY591" fmla="*/ 1703147 h 1936159"/>
                  <a:gd name="connsiteX592" fmla="*/ 1253148 w 2119476"/>
                  <a:gd name="connsiteY592" fmla="*/ 1707289 h 1936159"/>
                  <a:gd name="connsiteX593" fmla="*/ 1255737 w 2119476"/>
                  <a:gd name="connsiteY593" fmla="*/ 1712986 h 1936159"/>
                  <a:gd name="connsiteX594" fmla="*/ 1256255 w 2119476"/>
                  <a:gd name="connsiteY594" fmla="*/ 1720235 h 1936159"/>
                  <a:gd name="connsiteX595" fmla="*/ 1257808 w 2119476"/>
                  <a:gd name="connsiteY595" fmla="*/ 1725414 h 1936159"/>
                  <a:gd name="connsiteX596" fmla="*/ 1257808 w 2119476"/>
                  <a:gd name="connsiteY596" fmla="*/ 1727485 h 1936159"/>
                  <a:gd name="connsiteX597" fmla="*/ 1253666 w 2119476"/>
                  <a:gd name="connsiteY597" fmla="*/ 1728003 h 1936159"/>
                  <a:gd name="connsiteX598" fmla="*/ 1251076 w 2119476"/>
                  <a:gd name="connsiteY598" fmla="*/ 1729556 h 1936159"/>
                  <a:gd name="connsiteX599" fmla="*/ 1250041 w 2119476"/>
                  <a:gd name="connsiteY599" fmla="*/ 1734734 h 1936159"/>
                  <a:gd name="connsiteX600" fmla="*/ 1248487 w 2119476"/>
                  <a:gd name="connsiteY600" fmla="*/ 1737324 h 1936159"/>
                  <a:gd name="connsiteX601" fmla="*/ 1249005 w 2119476"/>
                  <a:gd name="connsiteY601" fmla="*/ 1739913 h 1936159"/>
                  <a:gd name="connsiteX602" fmla="*/ 1253666 w 2119476"/>
                  <a:gd name="connsiteY602" fmla="*/ 1744573 h 1936159"/>
                  <a:gd name="connsiteX603" fmla="*/ 1253666 w 2119476"/>
                  <a:gd name="connsiteY603" fmla="*/ 1747162 h 1936159"/>
                  <a:gd name="connsiteX604" fmla="*/ 1249523 w 2119476"/>
                  <a:gd name="connsiteY604" fmla="*/ 1752341 h 1936159"/>
                  <a:gd name="connsiteX605" fmla="*/ 1248487 w 2119476"/>
                  <a:gd name="connsiteY605" fmla="*/ 1760626 h 1936159"/>
                  <a:gd name="connsiteX606" fmla="*/ 1242791 w 2119476"/>
                  <a:gd name="connsiteY606" fmla="*/ 1767876 h 1936159"/>
                  <a:gd name="connsiteX607" fmla="*/ 1240720 w 2119476"/>
                  <a:gd name="connsiteY607" fmla="*/ 1775125 h 1936159"/>
                  <a:gd name="connsiteX608" fmla="*/ 1237613 w 2119476"/>
                  <a:gd name="connsiteY608" fmla="*/ 1781339 h 1936159"/>
                  <a:gd name="connsiteX609" fmla="*/ 1235024 w 2119476"/>
                  <a:gd name="connsiteY609" fmla="*/ 1789107 h 1936159"/>
                  <a:gd name="connsiteX610" fmla="*/ 1235542 w 2119476"/>
                  <a:gd name="connsiteY610" fmla="*/ 1792731 h 1936159"/>
                  <a:gd name="connsiteX611" fmla="*/ 1240202 w 2119476"/>
                  <a:gd name="connsiteY611" fmla="*/ 1799981 h 1936159"/>
                  <a:gd name="connsiteX612" fmla="*/ 1241756 w 2119476"/>
                  <a:gd name="connsiteY612" fmla="*/ 1804642 h 1936159"/>
                  <a:gd name="connsiteX613" fmla="*/ 1241238 w 2119476"/>
                  <a:gd name="connsiteY613" fmla="*/ 1808784 h 1936159"/>
                  <a:gd name="connsiteX614" fmla="*/ 1233470 w 2119476"/>
                  <a:gd name="connsiteY614" fmla="*/ 1812927 h 1936159"/>
                  <a:gd name="connsiteX615" fmla="*/ 1227256 w 2119476"/>
                  <a:gd name="connsiteY615" fmla="*/ 1814998 h 1936159"/>
                  <a:gd name="connsiteX616" fmla="*/ 1220524 w 2119476"/>
                  <a:gd name="connsiteY616" fmla="*/ 1816034 h 1936159"/>
                  <a:gd name="connsiteX617" fmla="*/ 1209132 w 2119476"/>
                  <a:gd name="connsiteY617" fmla="*/ 1821730 h 1936159"/>
                  <a:gd name="connsiteX618" fmla="*/ 1206543 w 2119476"/>
                  <a:gd name="connsiteY618" fmla="*/ 1823801 h 1936159"/>
                  <a:gd name="connsiteX619" fmla="*/ 1201365 w 2119476"/>
                  <a:gd name="connsiteY619" fmla="*/ 1825873 h 1936159"/>
                  <a:gd name="connsiteX620" fmla="*/ 1197222 w 2119476"/>
                  <a:gd name="connsiteY620" fmla="*/ 1825873 h 1936159"/>
                  <a:gd name="connsiteX621" fmla="*/ 1192044 w 2119476"/>
                  <a:gd name="connsiteY621" fmla="*/ 1824837 h 1936159"/>
                  <a:gd name="connsiteX622" fmla="*/ 1186866 w 2119476"/>
                  <a:gd name="connsiteY622" fmla="*/ 1826390 h 1936159"/>
                  <a:gd name="connsiteX623" fmla="*/ 1184794 w 2119476"/>
                  <a:gd name="connsiteY623" fmla="*/ 1826390 h 1936159"/>
                  <a:gd name="connsiteX624" fmla="*/ 1181687 w 2119476"/>
                  <a:gd name="connsiteY624" fmla="*/ 1823801 h 1936159"/>
                  <a:gd name="connsiteX625" fmla="*/ 1176509 w 2119476"/>
                  <a:gd name="connsiteY625" fmla="*/ 1824319 h 1936159"/>
                  <a:gd name="connsiteX626" fmla="*/ 1171849 w 2119476"/>
                  <a:gd name="connsiteY626" fmla="*/ 1825873 h 1936159"/>
                  <a:gd name="connsiteX627" fmla="*/ 1166152 w 2119476"/>
                  <a:gd name="connsiteY627" fmla="*/ 1827944 h 1936159"/>
                  <a:gd name="connsiteX628" fmla="*/ 1154242 w 2119476"/>
                  <a:gd name="connsiteY628" fmla="*/ 1826908 h 1936159"/>
                  <a:gd name="connsiteX629" fmla="*/ 1152171 w 2119476"/>
                  <a:gd name="connsiteY629" fmla="*/ 1827944 h 1936159"/>
                  <a:gd name="connsiteX630" fmla="*/ 1150100 w 2119476"/>
                  <a:gd name="connsiteY630" fmla="*/ 1830015 h 1936159"/>
                  <a:gd name="connsiteX631" fmla="*/ 1145957 w 2119476"/>
                  <a:gd name="connsiteY631" fmla="*/ 1832086 h 1936159"/>
                  <a:gd name="connsiteX632" fmla="*/ 1143368 w 2119476"/>
                  <a:gd name="connsiteY632" fmla="*/ 1834676 h 1936159"/>
                  <a:gd name="connsiteX633" fmla="*/ 1143886 w 2119476"/>
                  <a:gd name="connsiteY633" fmla="*/ 1838300 h 1936159"/>
                  <a:gd name="connsiteX634" fmla="*/ 1141815 w 2119476"/>
                  <a:gd name="connsiteY634" fmla="*/ 1840890 h 1936159"/>
                  <a:gd name="connsiteX635" fmla="*/ 1139225 w 2119476"/>
                  <a:gd name="connsiteY635" fmla="*/ 1841407 h 1936159"/>
                  <a:gd name="connsiteX636" fmla="*/ 1134047 w 2119476"/>
                  <a:gd name="connsiteY636" fmla="*/ 1845032 h 1936159"/>
                  <a:gd name="connsiteX637" fmla="*/ 1130422 w 2119476"/>
                  <a:gd name="connsiteY637" fmla="*/ 1845545 h 1936159"/>
                  <a:gd name="connsiteX638" fmla="*/ 1125244 w 2119476"/>
                  <a:gd name="connsiteY638" fmla="*/ 1843474 h 1936159"/>
                  <a:gd name="connsiteX639" fmla="*/ 1117476 w 2119476"/>
                  <a:gd name="connsiteY639" fmla="*/ 1841402 h 1936159"/>
                  <a:gd name="connsiteX640" fmla="*/ 1114369 w 2119476"/>
                  <a:gd name="connsiteY640" fmla="*/ 1840367 h 1936159"/>
                  <a:gd name="connsiteX641" fmla="*/ 1109709 w 2119476"/>
                  <a:gd name="connsiteY641" fmla="*/ 1837259 h 1936159"/>
                  <a:gd name="connsiteX642" fmla="*/ 1107638 w 2119476"/>
                  <a:gd name="connsiteY642" fmla="*/ 1837259 h 1936159"/>
                  <a:gd name="connsiteX643" fmla="*/ 1101424 w 2119476"/>
                  <a:gd name="connsiteY643" fmla="*/ 1842438 h 1936159"/>
                  <a:gd name="connsiteX644" fmla="*/ 1099353 w 2119476"/>
                  <a:gd name="connsiteY644" fmla="*/ 1848134 h 1936159"/>
                  <a:gd name="connsiteX645" fmla="*/ 1094692 w 2119476"/>
                  <a:gd name="connsiteY645" fmla="*/ 1851754 h 1936159"/>
                  <a:gd name="connsiteX646" fmla="*/ 1091585 w 2119476"/>
                  <a:gd name="connsiteY646" fmla="*/ 1855896 h 1936159"/>
                  <a:gd name="connsiteX647" fmla="*/ 1090032 w 2119476"/>
                  <a:gd name="connsiteY647" fmla="*/ 1859521 h 1936159"/>
                  <a:gd name="connsiteX648" fmla="*/ 1092103 w 2119476"/>
                  <a:gd name="connsiteY648" fmla="*/ 1863146 h 1936159"/>
                  <a:gd name="connsiteX649" fmla="*/ 1100906 w 2119476"/>
                  <a:gd name="connsiteY649" fmla="*/ 1870913 h 1936159"/>
                  <a:gd name="connsiteX650" fmla="*/ 1104531 w 2119476"/>
                  <a:gd name="connsiteY650" fmla="*/ 1871426 h 1936159"/>
                  <a:gd name="connsiteX651" fmla="*/ 1109191 w 2119476"/>
                  <a:gd name="connsiteY651" fmla="*/ 1871426 h 1936159"/>
                  <a:gd name="connsiteX652" fmla="*/ 1113852 w 2119476"/>
                  <a:gd name="connsiteY652" fmla="*/ 1872462 h 1936159"/>
                  <a:gd name="connsiteX653" fmla="*/ 1115923 w 2119476"/>
                  <a:gd name="connsiteY653" fmla="*/ 1874015 h 1936159"/>
                  <a:gd name="connsiteX654" fmla="*/ 1116959 w 2119476"/>
                  <a:gd name="connsiteY654" fmla="*/ 1878676 h 1936159"/>
                  <a:gd name="connsiteX655" fmla="*/ 1114887 w 2119476"/>
                  <a:gd name="connsiteY655" fmla="*/ 1884889 h 1936159"/>
                  <a:gd name="connsiteX656" fmla="*/ 1115923 w 2119476"/>
                  <a:gd name="connsiteY656" fmla="*/ 1886961 h 1936159"/>
                  <a:gd name="connsiteX657" fmla="*/ 1118512 w 2119476"/>
                  <a:gd name="connsiteY657" fmla="*/ 1888514 h 1936159"/>
                  <a:gd name="connsiteX658" fmla="*/ 1128351 w 2119476"/>
                  <a:gd name="connsiteY658" fmla="*/ 1891104 h 1936159"/>
                  <a:gd name="connsiteX659" fmla="*/ 1139225 w 2119476"/>
                  <a:gd name="connsiteY659" fmla="*/ 1897835 h 1936159"/>
                  <a:gd name="connsiteX660" fmla="*/ 1140779 w 2119476"/>
                  <a:gd name="connsiteY660" fmla="*/ 1900942 h 1936159"/>
                  <a:gd name="connsiteX661" fmla="*/ 1139225 w 2119476"/>
                  <a:gd name="connsiteY661" fmla="*/ 1906638 h 1936159"/>
                  <a:gd name="connsiteX662" fmla="*/ 1137154 w 2119476"/>
                  <a:gd name="connsiteY662" fmla="*/ 1909751 h 1936159"/>
                  <a:gd name="connsiteX663" fmla="*/ 1133011 w 2119476"/>
                  <a:gd name="connsiteY663" fmla="*/ 1913893 h 1936159"/>
                  <a:gd name="connsiteX664" fmla="*/ 1130940 w 2119476"/>
                  <a:gd name="connsiteY664" fmla="*/ 1920625 h 1936159"/>
                  <a:gd name="connsiteX665" fmla="*/ 1128351 w 2119476"/>
                  <a:gd name="connsiteY665" fmla="*/ 1926839 h 1936159"/>
                  <a:gd name="connsiteX666" fmla="*/ 1128351 w 2119476"/>
                  <a:gd name="connsiteY666" fmla="*/ 1931499 h 1936159"/>
                  <a:gd name="connsiteX667" fmla="*/ 1126279 w 2119476"/>
                  <a:gd name="connsiteY667" fmla="*/ 1936160 h 1936159"/>
                  <a:gd name="connsiteX668" fmla="*/ 1113334 w 2119476"/>
                  <a:gd name="connsiteY668" fmla="*/ 1918554 h 1936159"/>
                  <a:gd name="connsiteX669" fmla="*/ 1108673 w 2119476"/>
                  <a:gd name="connsiteY669" fmla="*/ 1913375 h 1936159"/>
                  <a:gd name="connsiteX670" fmla="*/ 1108673 w 2119476"/>
                  <a:gd name="connsiteY670" fmla="*/ 1911822 h 1936159"/>
                  <a:gd name="connsiteX671" fmla="*/ 1110745 w 2119476"/>
                  <a:gd name="connsiteY671" fmla="*/ 1907679 h 1936159"/>
                  <a:gd name="connsiteX672" fmla="*/ 1109191 w 2119476"/>
                  <a:gd name="connsiteY672" fmla="*/ 1905090 h 1936159"/>
                  <a:gd name="connsiteX673" fmla="*/ 1105566 w 2119476"/>
                  <a:gd name="connsiteY673" fmla="*/ 1904572 h 1936159"/>
                  <a:gd name="connsiteX674" fmla="*/ 1097281 w 2119476"/>
                  <a:gd name="connsiteY674" fmla="*/ 1905090 h 1936159"/>
                  <a:gd name="connsiteX675" fmla="*/ 1094692 w 2119476"/>
                  <a:gd name="connsiteY675" fmla="*/ 1904054 h 1936159"/>
                  <a:gd name="connsiteX676" fmla="*/ 1078121 w 2119476"/>
                  <a:gd name="connsiteY676" fmla="*/ 1895251 h 1936159"/>
                  <a:gd name="connsiteX677" fmla="*/ 1076568 w 2119476"/>
                  <a:gd name="connsiteY677" fmla="*/ 1894733 h 1936159"/>
                  <a:gd name="connsiteX678" fmla="*/ 1073461 w 2119476"/>
                  <a:gd name="connsiteY678" fmla="*/ 1897323 h 1936159"/>
                  <a:gd name="connsiteX679" fmla="*/ 1071390 w 2119476"/>
                  <a:gd name="connsiteY679" fmla="*/ 1898358 h 1936159"/>
                  <a:gd name="connsiteX680" fmla="*/ 1068283 w 2119476"/>
                  <a:gd name="connsiteY680" fmla="*/ 1898358 h 1936159"/>
                  <a:gd name="connsiteX681" fmla="*/ 1066729 w 2119476"/>
                  <a:gd name="connsiteY681" fmla="*/ 1896287 h 1936159"/>
                  <a:gd name="connsiteX682" fmla="*/ 1066729 w 2119476"/>
                  <a:gd name="connsiteY682" fmla="*/ 1892144 h 1936159"/>
                  <a:gd name="connsiteX683" fmla="*/ 1068801 w 2119476"/>
                  <a:gd name="connsiteY683" fmla="*/ 1889037 h 1936159"/>
                  <a:gd name="connsiteX684" fmla="*/ 1069318 w 2119476"/>
                  <a:gd name="connsiteY684" fmla="*/ 1886448 h 1936159"/>
                  <a:gd name="connsiteX685" fmla="*/ 1066729 w 2119476"/>
                  <a:gd name="connsiteY685" fmla="*/ 1881788 h 1936159"/>
                  <a:gd name="connsiteX686" fmla="*/ 1064140 w 2119476"/>
                  <a:gd name="connsiteY686" fmla="*/ 1878681 h 1936159"/>
                  <a:gd name="connsiteX687" fmla="*/ 1061033 w 2119476"/>
                  <a:gd name="connsiteY687" fmla="*/ 1876610 h 1936159"/>
                  <a:gd name="connsiteX688" fmla="*/ 1059480 w 2119476"/>
                  <a:gd name="connsiteY688" fmla="*/ 1871431 h 1936159"/>
                  <a:gd name="connsiteX689" fmla="*/ 1055337 w 2119476"/>
                  <a:gd name="connsiteY689" fmla="*/ 1871949 h 1936159"/>
                  <a:gd name="connsiteX690" fmla="*/ 1051194 w 2119476"/>
                  <a:gd name="connsiteY690" fmla="*/ 1872985 h 1936159"/>
                  <a:gd name="connsiteX691" fmla="*/ 1048605 w 2119476"/>
                  <a:gd name="connsiteY691" fmla="*/ 1872985 h 1936159"/>
                  <a:gd name="connsiteX692" fmla="*/ 1047570 w 2119476"/>
                  <a:gd name="connsiteY692" fmla="*/ 1871431 h 1936159"/>
                  <a:gd name="connsiteX693" fmla="*/ 1046534 w 2119476"/>
                  <a:gd name="connsiteY693" fmla="*/ 1864182 h 1936159"/>
                  <a:gd name="connsiteX694" fmla="*/ 1046534 w 2119476"/>
                  <a:gd name="connsiteY694" fmla="*/ 1855379 h 1936159"/>
                  <a:gd name="connsiteX695" fmla="*/ 1042391 w 2119476"/>
                  <a:gd name="connsiteY695" fmla="*/ 1852271 h 1936159"/>
                  <a:gd name="connsiteX696" fmla="*/ 1036177 w 2119476"/>
                  <a:gd name="connsiteY696" fmla="*/ 1850200 h 1936159"/>
                  <a:gd name="connsiteX697" fmla="*/ 1034624 w 2119476"/>
                  <a:gd name="connsiteY697" fmla="*/ 1848647 h 1936159"/>
                  <a:gd name="connsiteX698" fmla="*/ 1032552 w 2119476"/>
                  <a:gd name="connsiteY698" fmla="*/ 1841915 h 1936159"/>
                  <a:gd name="connsiteX699" fmla="*/ 1031517 w 2119476"/>
                  <a:gd name="connsiteY699" fmla="*/ 1839326 h 1936159"/>
                  <a:gd name="connsiteX700" fmla="*/ 1026338 w 2119476"/>
                  <a:gd name="connsiteY700" fmla="*/ 1834147 h 1936159"/>
                  <a:gd name="connsiteX701" fmla="*/ 1020642 w 2119476"/>
                  <a:gd name="connsiteY701" fmla="*/ 1832594 h 1936159"/>
                  <a:gd name="connsiteX702" fmla="*/ 1014946 w 2119476"/>
                  <a:gd name="connsiteY702" fmla="*/ 1830005 h 1936159"/>
                  <a:gd name="connsiteX703" fmla="*/ 1006661 w 2119476"/>
                  <a:gd name="connsiteY703" fmla="*/ 1823791 h 1936159"/>
                  <a:gd name="connsiteX704" fmla="*/ 1000965 w 2119476"/>
                  <a:gd name="connsiteY704" fmla="*/ 1817059 h 1936159"/>
                  <a:gd name="connsiteX705" fmla="*/ 994751 w 2119476"/>
                  <a:gd name="connsiteY705" fmla="*/ 1814470 h 1936159"/>
                  <a:gd name="connsiteX706" fmla="*/ 983359 w 2119476"/>
                  <a:gd name="connsiteY706" fmla="*/ 1809292 h 1936159"/>
                  <a:gd name="connsiteX707" fmla="*/ 979734 w 2119476"/>
                  <a:gd name="connsiteY707" fmla="*/ 1806185 h 1936159"/>
                  <a:gd name="connsiteX708" fmla="*/ 976627 w 2119476"/>
                  <a:gd name="connsiteY708" fmla="*/ 1804631 h 1936159"/>
                  <a:gd name="connsiteX709" fmla="*/ 968859 w 2119476"/>
                  <a:gd name="connsiteY709" fmla="*/ 1803596 h 1936159"/>
                  <a:gd name="connsiteX710" fmla="*/ 960574 w 2119476"/>
                  <a:gd name="connsiteY710" fmla="*/ 1803596 h 1936159"/>
                  <a:gd name="connsiteX711" fmla="*/ 956431 w 2119476"/>
                  <a:gd name="connsiteY711" fmla="*/ 1805667 h 1936159"/>
                  <a:gd name="connsiteX712" fmla="*/ 953842 w 2119476"/>
                  <a:gd name="connsiteY712" fmla="*/ 1806702 h 1936159"/>
                  <a:gd name="connsiteX713" fmla="*/ 947110 w 2119476"/>
                  <a:gd name="connsiteY713" fmla="*/ 1805149 h 1936159"/>
                  <a:gd name="connsiteX714" fmla="*/ 941932 w 2119476"/>
                  <a:gd name="connsiteY714" fmla="*/ 1804631 h 1936159"/>
                  <a:gd name="connsiteX715" fmla="*/ 940379 w 2119476"/>
                  <a:gd name="connsiteY715" fmla="*/ 1802042 h 1936159"/>
                  <a:gd name="connsiteX716" fmla="*/ 938825 w 2119476"/>
                  <a:gd name="connsiteY716" fmla="*/ 1797381 h 1936159"/>
                  <a:gd name="connsiteX717" fmla="*/ 935200 w 2119476"/>
                  <a:gd name="connsiteY717" fmla="*/ 1791168 h 1936159"/>
                  <a:gd name="connsiteX718" fmla="*/ 934683 w 2119476"/>
                  <a:gd name="connsiteY718" fmla="*/ 1788061 h 1936159"/>
                  <a:gd name="connsiteX719" fmla="*/ 935200 w 2119476"/>
                  <a:gd name="connsiteY719" fmla="*/ 1778222 h 1936159"/>
                  <a:gd name="connsiteX720" fmla="*/ 936754 w 2119476"/>
                  <a:gd name="connsiteY720" fmla="*/ 1772526 h 1936159"/>
                  <a:gd name="connsiteX721" fmla="*/ 937272 w 2119476"/>
                  <a:gd name="connsiteY721" fmla="*/ 1766312 h 1936159"/>
                  <a:gd name="connsiteX722" fmla="*/ 935718 w 2119476"/>
                  <a:gd name="connsiteY722" fmla="*/ 1760616 h 1936159"/>
                  <a:gd name="connsiteX723" fmla="*/ 935718 w 2119476"/>
                  <a:gd name="connsiteY723" fmla="*/ 1759062 h 1936159"/>
                  <a:gd name="connsiteX724" fmla="*/ 940379 w 2119476"/>
                  <a:gd name="connsiteY724" fmla="*/ 1751813 h 1936159"/>
                  <a:gd name="connsiteX725" fmla="*/ 944521 w 2119476"/>
                  <a:gd name="connsiteY725" fmla="*/ 1747670 h 1936159"/>
                  <a:gd name="connsiteX726" fmla="*/ 945557 w 2119476"/>
                  <a:gd name="connsiteY726" fmla="*/ 1736795 h 1936159"/>
                  <a:gd name="connsiteX727" fmla="*/ 945039 w 2119476"/>
                  <a:gd name="connsiteY727" fmla="*/ 1733688 h 1936159"/>
                  <a:gd name="connsiteX728" fmla="*/ 941414 w 2119476"/>
                  <a:gd name="connsiteY728" fmla="*/ 1729028 h 1936159"/>
                  <a:gd name="connsiteX729" fmla="*/ 934165 w 2119476"/>
                  <a:gd name="connsiteY729" fmla="*/ 1722296 h 1936159"/>
                  <a:gd name="connsiteX730" fmla="*/ 926915 w 2119476"/>
                  <a:gd name="connsiteY730" fmla="*/ 1717636 h 1936159"/>
                  <a:gd name="connsiteX731" fmla="*/ 921737 w 2119476"/>
                  <a:gd name="connsiteY731" fmla="*/ 1711940 h 1936159"/>
                  <a:gd name="connsiteX732" fmla="*/ 918112 w 2119476"/>
                  <a:gd name="connsiteY732" fmla="*/ 1706761 h 1936159"/>
                  <a:gd name="connsiteX733" fmla="*/ 911380 w 2119476"/>
                  <a:gd name="connsiteY733" fmla="*/ 1703654 h 1936159"/>
                  <a:gd name="connsiteX734" fmla="*/ 902059 w 2119476"/>
                  <a:gd name="connsiteY734" fmla="*/ 1700547 h 1936159"/>
                  <a:gd name="connsiteX735" fmla="*/ 900506 w 2119476"/>
                  <a:gd name="connsiteY735" fmla="*/ 1698476 h 1936159"/>
                  <a:gd name="connsiteX736" fmla="*/ 899988 w 2119476"/>
                  <a:gd name="connsiteY736" fmla="*/ 1693816 h 1936159"/>
                  <a:gd name="connsiteX737" fmla="*/ 898952 w 2119476"/>
                  <a:gd name="connsiteY737" fmla="*/ 1690709 h 1936159"/>
                  <a:gd name="connsiteX738" fmla="*/ 894292 w 2119476"/>
                  <a:gd name="connsiteY738" fmla="*/ 1686566 h 1936159"/>
                  <a:gd name="connsiteX739" fmla="*/ 886007 w 2119476"/>
                  <a:gd name="connsiteY739" fmla="*/ 1681905 h 1936159"/>
                  <a:gd name="connsiteX740" fmla="*/ 881346 w 2119476"/>
                  <a:gd name="connsiteY740" fmla="*/ 1676209 h 1936159"/>
                  <a:gd name="connsiteX741" fmla="*/ 878239 w 2119476"/>
                  <a:gd name="connsiteY741" fmla="*/ 1671549 h 1936159"/>
                  <a:gd name="connsiteX742" fmla="*/ 875650 w 2119476"/>
                  <a:gd name="connsiteY742" fmla="*/ 1665853 h 1936159"/>
                  <a:gd name="connsiteX743" fmla="*/ 872543 w 2119476"/>
                  <a:gd name="connsiteY743" fmla="*/ 1664299 h 1936159"/>
                  <a:gd name="connsiteX744" fmla="*/ 865293 w 2119476"/>
                  <a:gd name="connsiteY744" fmla="*/ 1662228 h 1936159"/>
                  <a:gd name="connsiteX745" fmla="*/ 860633 w 2119476"/>
                  <a:gd name="connsiteY745" fmla="*/ 1659639 h 1936159"/>
                  <a:gd name="connsiteX746" fmla="*/ 852348 w 2119476"/>
                  <a:gd name="connsiteY746" fmla="*/ 1658085 h 1936159"/>
                  <a:gd name="connsiteX747" fmla="*/ 846134 w 2119476"/>
                  <a:gd name="connsiteY747" fmla="*/ 1653943 h 1936159"/>
                  <a:gd name="connsiteX748" fmla="*/ 834224 w 2119476"/>
                  <a:gd name="connsiteY748" fmla="*/ 1649282 h 1936159"/>
                  <a:gd name="connsiteX749" fmla="*/ 824385 w 2119476"/>
                  <a:gd name="connsiteY749" fmla="*/ 1642551 h 1936159"/>
                  <a:gd name="connsiteX750" fmla="*/ 822831 w 2119476"/>
                  <a:gd name="connsiteY750" fmla="*/ 1639961 h 1936159"/>
                  <a:gd name="connsiteX751" fmla="*/ 821278 w 2119476"/>
                  <a:gd name="connsiteY751" fmla="*/ 1633747 h 1936159"/>
                  <a:gd name="connsiteX752" fmla="*/ 818689 w 2119476"/>
                  <a:gd name="connsiteY752" fmla="*/ 1631158 h 1936159"/>
                  <a:gd name="connsiteX753" fmla="*/ 813510 w 2119476"/>
                  <a:gd name="connsiteY753" fmla="*/ 1628569 h 1936159"/>
                  <a:gd name="connsiteX754" fmla="*/ 811957 w 2119476"/>
                  <a:gd name="connsiteY754" fmla="*/ 1624426 h 1936159"/>
                  <a:gd name="connsiteX755" fmla="*/ 808850 w 2119476"/>
                  <a:gd name="connsiteY755" fmla="*/ 1618730 h 1936159"/>
                  <a:gd name="connsiteX756" fmla="*/ 803672 w 2119476"/>
                  <a:gd name="connsiteY756" fmla="*/ 1616659 h 1936159"/>
                  <a:gd name="connsiteX757" fmla="*/ 794351 w 2119476"/>
                  <a:gd name="connsiteY757" fmla="*/ 1616141 h 1936159"/>
                  <a:gd name="connsiteX758" fmla="*/ 785548 w 2119476"/>
                  <a:gd name="connsiteY758" fmla="*/ 1619248 h 1936159"/>
                  <a:gd name="connsiteX759" fmla="*/ 783476 w 2119476"/>
                  <a:gd name="connsiteY759" fmla="*/ 1619248 h 1936159"/>
                  <a:gd name="connsiteX760" fmla="*/ 781923 w 2119476"/>
                  <a:gd name="connsiteY760" fmla="*/ 1617177 h 1936159"/>
                  <a:gd name="connsiteX761" fmla="*/ 782441 w 2119476"/>
                  <a:gd name="connsiteY761" fmla="*/ 1609927 h 1936159"/>
                  <a:gd name="connsiteX762" fmla="*/ 781405 w 2119476"/>
                  <a:gd name="connsiteY762" fmla="*/ 1605784 h 1936159"/>
                  <a:gd name="connsiteX763" fmla="*/ 776745 w 2119476"/>
                  <a:gd name="connsiteY763" fmla="*/ 1603195 h 1936159"/>
                  <a:gd name="connsiteX764" fmla="*/ 770531 w 2119476"/>
                  <a:gd name="connsiteY764" fmla="*/ 1602678 h 1936159"/>
                  <a:gd name="connsiteX765" fmla="*/ 768977 w 2119476"/>
                  <a:gd name="connsiteY765" fmla="*/ 1601642 h 1936159"/>
                  <a:gd name="connsiteX766" fmla="*/ 766388 w 2119476"/>
                  <a:gd name="connsiteY766" fmla="*/ 1593874 h 1936159"/>
                  <a:gd name="connsiteX767" fmla="*/ 765870 w 2119476"/>
                  <a:gd name="connsiteY767" fmla="*/ 1587660 h 1936159"/>
                  <a:gd name="connsiteX768" fmla="*/ 770013 w 2119476"/>
                  <a:gd name="connsiteY768" fmla="*/ 1579893 h 1936159"/>
                  <a:gd name="connsiteX769" fmla="*/ 770013 w 2119476"/>
                  <a:gd name="connsiteY769" fmla="*/ 1574715 h 1936159"/>
                  <a:gd name="connsiteX770" fmla="*/ 771048 w 2119476"/>
                  <a:gd name="connsiteY770" fmla="*/ 1571608 h 1936159"/>
                  <a:gd name="connsiteX771" fmla="*/ 770013 w 2119476"/>
                  <a:gd name="connsiteY771" fmla="*/ 1565912 h 1936159"/>
                  <a:gd name="connsiteX772" fmla="*/ 771048 w 2119476"/>
                  <a:gd name="connsiteY772" fmla="*/ 1547270 h 1936159"/>
                  <a:gd name="connsiteX773" fmla="*/ 773120 w 2119476"/>
                  <a:gd name="connsiteY773" fmla="*/ 1537431 h 1936159"/>
                  <a:gd name="connsiteX774" fmla="*/ 772084 w 2119476"/>
                  <a:gd name="connsiteY774" fmla="*/ 1529146 h 1936159"/>
                  <a:gd name="connsiteX775" fmla="*/ 771048 w 2119476"/>
                  <a:gd name="connsiteY775" fmla="*/ 1526039 h 1936159"/>
                  <a:gd name="connsiteX776" fmla="*/ 767941 w 2119476"/>
                  <a:gd name="connsiteY776" fmla="*/ 1520860 h 1936159"/>
                  <a:gd name="connsiteX777" fmla="*/ 768977 w 2119476"/>
                  <a:gd name="connsiteY777" fmla="*/ 1517754 h 1936159"/>
                  <a:gd name="connsiteX778" fmla="*/ 771566 w 2119476"/>
                  <a:gd name="connsiteY778" fmla="*/ 1513093 h 1936159"/>
                  <a:gd name="connsiteX779" fmla="*/ 775709 w 2119476"/>
                  <a:gd name="connsiteY779" fmla="*/ 1508433 h 1936159"/>
                  <a:gd name="connsiteX780" fmla="*/ 779851 w 2119476"/>
                  <a:gd name="connsiteY780" fmla="*/ 1502736 h 1936159"/>
                  <a:gd name="connsiteX781" fmla="*/ 781405 w 2119476"/>
                  <a:gd name="connsiteY781" fmla="*/ 1493933 h 1936159"/>
                  <a:gd name="connsiteX782" fmla="*/ 787619 w 2119476"/>
                  <a:gd name="connsiteY782" fmla="*/ 1483577 h 1936159"/>
                  <a:gd name="connsiteX783" fmla="*/ 793833 w 2119476"/>
                  <a:gd name="connsiteY783" fmla="*/ 1473220 h 1936159"/>
                  <a:gd name="connsiteX784" fmla="*/ 795904 w 2119476"/>
                  <a:gd name="connsiteY784" fmla="*/ 1465453 h 1936159"/>
                  <a:gd name="connsiteX785" fmla="*/ 795386 w 2119476"/>
                  <a:gd name="connsiteY785" fmla="*/ 1460274 h 1936159"/>
                  <a:gd name="connsiteX786" fmla="*/ 793833 w 2119476"/>
                  <a:gd name="connsiteY786" fmla="*/ 1455096 h 1936159"/>
                  <a:gd name="connsiteX787" fmla="*/ 793315 w 2119476"/>
                  <a:gd name="connsiteY787" fmla="*/ 1443186 h 1936159"/>
                  <a:gd name="connsiteX788" fmla="*/ 795386 w 2119476"/>
                  <a:gd name="connsiteY788" fmla="*/ 1440597 h 1936159"/>
                  <a:gd name="connsiteX789" fmla="*/ 801082 w 2119476"/>
                  <a:gd name="connsiteY789" fmla="*/ 1439561 h 1936159"/>
                  <a:gd name="connsiteX790" fmla="*/ 812475 w 2119476"/>
                  <a:gd name="connsiteY790" fmla="*/ 1438526 h 1936159"/>
                  <a:gd name="connsiteX791" fmla="*/ 815582 w 2119476"/>
                  <a:gd name="connsiteY791" fmla="*/ 1436972 h 1936159"/>
                  <a:gd name="connsiteX792" fmla="*/ 818171 w 2119476"/>
                  <a:gd name="connsiteY792" fmla="*/ 1432829 h 1936159"/>
                  <a:gd name="connsiteX793" fmla="*/ 820242 w 2119476"/>
                  <a:gd name="connsiteY793" fmla="*/ 1425580 h 1936159"/>
                  <a:gd name="connsiteX794" fmla="*/ 821796 w 2119476"/>
                  <a:gd name="connsiteY794" fmla="*/ 1424544 h 1936159"/>
                  <a:gd name="connsiteX795" fmla="*/ 829563 w 2119476"/>
                  <a:gd name="connsiteY795" fmla="*/ 1421437 h 1936159"/>
                  <a:gd name="connsiteX796" fmla="*/ 832152 w 2119476"/>
                  <a:gd name="connsiteY796" fmla="*/ 1419884 h 1936159"/>
                  <a:gd name="connsiteX797" fmla="*/ 835259 w 2119476"/>
                  <a:gd name="connsiteY797" fmla="*/ 1416777 h 1936159"/>
                  <a:gd name="connsiteX798" fmla="*/ 841991 w 2119476"/>
                  <a:gd name="connsiteY798" fmla="*/ 1407456 h 1936159"/>
                  <a:gd name="connsiteX799" fmla="*/ 847687 w 2119476"/>
                  <a:gd name="connsiteY799" fmla="*/ 1400724 h 1936159"/>
                  <a:gd name="connsiteX800" fmla="*/ 853383 w 2119476"/>
                  <a:gd name="connsiteY800" fmla="*/ 1394510 h 1936159"/>
                  <a:gd name="connsiteX801" fmla="*/ 859079 w 2119476"/>
                  <a:gd name="connsiteY801" fmla="*/ 1389850 h 1936159"/>
                  <a:gd name="connsiteX802" fmla="*/ 862186 w 2119476"/>
                  <a:gd name="connsiteY802" fmla="*/ 1383636 h 1936159"/>
                  <a:gd name="connsiteX803" fmla="*/ 864776 w 2119476"/>
                  <a:gd name="connsiteY803" fmla="*/ 1375350 h 1936159"/>
                  <a:gd name="connsiteX804" fmla="*/ 869436 w 2119476"/>
                  <a:gd name="connsiteY804" fmla="*/ 1368619 h 1936159"/>
                  <a:gd name="connsiteX805" fmla="*/ 872543 w 2119476"/>
                  <a:gd name="connsiteY805" fmla="*/ 1361887 h 1936159"/>
                  <a:gd name="connsiteX806" fmla="*/ 874614 w 2119476"/>
                  <a:gd name="connsiteY806" fmla="*/ 1359815 h 1936159"/>
                  <a:gd name="connsiteX807" fmla="*/ 879275 w 2119476"/>
                  <a:gd name="connsiteY807" fmla="*/ 1358262 h 1936159"/>
                  <a:gd name="connsiteX808" fmla="*/ 880828 w 2119476"/>
                  <a:gd name="connsiteY808" fmla="*/ 1356191 h 1936159"/>
                  <a:gd name="connsiteX809" fmla="*/ 881346 w 2119476"/>
                  <a:gd name="connsiteY809" fmla="*/ 1352048 h 1936159"/>
                  <a:gd name="connsiteX810" fmla="*/ 880828 w 2119476"/>
                  <a:gd name="connsiteY810" fmla="*/ 1346352 h 1936159"/>
                  <a:gd name="connsiteX811" fmla="*/ 882382 w 2119476"/>
                  <a:gd name="connsiteY811" fmla="*/ 1342209 h 1936159"/>
                  <a:gd name="connsiteX812" fmla="*/ 885489 w 2119476"/>
                  <a:gd name="connsiteY812" fmla="*/ 1335478 h 1936159"/>
                  <a:gd name="connsiteX813" fmla="*/ 886007 w 2119476"/>
                  <a:gd name="connsiteY813" fmla="*/ 1329263 h 1936159"/>
                  <a:gd name="connsiteX814" fmla="*/ 885489 w 2119476"/>
                  <a:gd name="connsiteY814" fmla="*/ 1322532 h 1936159"/>
                  <a:gd name="connsiteX815" fmla="*/ 884971 w 2119476"/>
                  <a:gd name="connsiteY815" fmla="*/ 1309068 h 1936159"/>
                  <a:gd name="connsiteX816" fmla="*/ 885489 w 2119476"/>
                  <a:gd name="connsiteY816" fmla="*/ 1296640 h 1936159"/>
                  <a:gd name="connsiteX817" fmla="*/ 884453 w 2119476"/>
                  <a:gd name="connsiteY817" fmla="*/ 1292498 h 1936159"/>
                  <a:gd name="connsiteX818" fmla="*/ 880828 w 2119476"/>
                  <a:gd name="connsiteY818" fmla="*/ 1287837 h 1936159"/>
                  <a:gd name="connsiteX819" fmla="*/ 872543 w 2119476"/>
                  <a:gd name="connsiteY819" fmla="*/ 1281105 h 1936159"/>
                  <a:gd name="connsiteX820" fmla="*/ 858562 w 2119476"/>
                  <a:gd name="connsiteY820" fmla="*/ 1264017 h 1936159"/>
                  <a:gd name="connsiteX821" fmla="*/ 858562 w 2119476"/>
                  <a:gd name="connsiteY821" fmla="*/ 1258839 h 1936159"/>
                  <a:gd name="connsiteX822" fmla="*/ 864776 w 2119476"/>
                  <a:gd name="connsiteY822" fmla="*/ 1250036 h 1936159"/>
                  <a:gd name="connsiteX823" fmla="*/ 868400 w 2119476"/>
                  <a:gd name="connsiteY823" fmla="*/ 1239161 h 1936159"/>
                  <a:gd name="connsiteX824" fmla="*/ 870472 w 2119476"/>
                  <a:gd name="connsiteY824" fmla="*/ 1230876 h 1936159"/>
                  <a:gd name="connsiteX825" fmla="*/ 871507 w 2119476"/>
                  <a:gd name="connsiteY825" fmla="*/ 1225180 h 1936159"/>
                  <a:gd name="connsiteX826" fmla="*/ 871507 w 2119476"/>
                  <a:gd name="connsiteY826" fmla="*/ 1206538 h 1936159"/>
                  <a:gd name="connsiteX827" fmla="*/ 869436 w 2119476"/>
                  <a:gd name="connsiteY827" fmla="*/ 1197217 h 1936159"/>
                  <a:gd name="connsiteX828" fmla="*/ 868918 w 2119476"/>
                  <a:gd name="connsiteY828" fmla="*/ 1192039 h 1936159"/>
                  <a:gd name="connsiteX829" fmla="*/ 865293 w 2119476"/>
                  <a:gd name="connsiteY829" fmla="*/ 1180646 h 1936159"/>
                  <a:gd name="connsiteX830" fmla="*/ 863222 w 2119476"/>
                  <a:gd name="connsiteY830" fmla="*/ 1172879 h 1936159"/>
                  <a:gd name="connsiteX831" fmla="*/ 858562 w 2119476"/>
                  <a:gd name="connsiteY831" fmla="*/ 1164076 h 1936159"/>
                  <a:gd name="connsiteX832" fmla="*/ 854419 w 2119476"/>
                  <a:gd name="connsiteY832" fmla="*/ 1158898 h 1936159"/>
                  <a:gd name="connsiteX833" fmla="*/ 850794 w 2119476"/>
                  <a:gd name="connsiteY833" fmla="*/ 1151648 h 1936159"/>
                  <a:gd name="connsiteX834" fmla="*/ 852348 w 2119476"/>
                  <a:gd name="connsiteY834" fmla="*/ 1148541 h 1936159"/>
                  <a:gd name="connsiteX835" fmla="*/ 851830 w 2119476"/>
                  <a:gd name="connsiteY835" fmla="*/ 1141291 h 1936159"/>
                  <a:gd name="connsiteX836" fmla="*/ 850794 w 2119476"/>
                  <a:gd name="connsiteY836" fmla="*/ 1139738 h 1936159"/>
                  <a:gd name="connsiteX837" fmla="*/ 845616 w 2119476"/>
                  <a:gd name="connsiteY837" fmla="*/ 1137667 h 1936159"/>
                  <a:gd name="connsiteX838" fmla="*/ 843544 w 2119476"/>
                  <a:gd name="connsiteY838" fmla="*/ 1133524 h 1936159"/>
                  <a:gd name="connsiteX839" fmla="*/ 837331 w 2119476"/>
                  <a:gd name="connsiteY839" fmla="*/ 1127310 h 1936159"/>
                  <a:gd name="connsiteX840" fmla="*/ 831634 w 2119476"/>
                  <a:gd name="connsiteY840" fmla="*/ 1122650 h 1936159"/>
                  <a:gd name="connsiteX841" fmla="*/ 826974 w 2119476"/>
                  <a:gd name="connsiteY841" fmla="*/ 1118507 h 1936159"/>
                  <a:gd name="connsiteX842" fmla="*/ 822313 w 2119476"/>
                  <a:gd name="connsiteY842" fmla="*/ 1115918 h 1936159"/>
                  <a:gd name="connsiteX843" fmla="*/ 816617 w 2119476"/>
                  <a:gd name="connsiteY843" fmla="*/ 1113329 h 1936159"/>
                  <a:gd name="connsiteX844" fmla="*/ 810403 w 2119476"/>
                  <a:gd name="connsiteY844" fmla="*/ 1110222 h 1936159"/>
                  <a:gd name="connsiteX845" fmla="*/ 794351 w 2119476"/>
                  <a:gd name="connsiteY845" fmla="*/ 1098829 h 1936159"/>
                  <a:gd name="connsiteX846" fmla="*/ 786583 w 2119476"/>
                  <a:gd name="connsiteY846" fmla="*/ 1092098 h 1936159"/>
                  <a:gd name="connsiteX847" fmla="*/ 784512 w 2119476"/>
                  <a:gd name="connsiteY847" fmla="*/ 1087955 h 1936159"/>
                  <a:gd name="connsiteX848" fmla="*/ 785548 w 2119476"/>
                  <a:gd name="connsiteY848" fmla="*/ 1082777 h 1936159"/>
                  <a:gd name="connsiteX849" fmla="*/ 788655 w 2119476"/>
                  <a:gd name="connsiteY849" fmla="*/ 1075527 h 1936159"/>
                  <a:gd name="connsiteX850" fmla="*/ 791762 w 2119476"/>
                  <a:gd name="connsiteY850" fmla="*/ 1070349 h 1936159"/>
                  <a:gd name="connsiteX851" fmla="*/ 795386 w 2119476"/>
                  <a:gd name="connsiteY851" fmla="*/ 1065688 h 1936159"/>
                  <a:gd name="connsiteX852" fmla="*/ 794869 w 2119476"/>
                  <a:gd name="connsiteY852" fmla="*/ 1062581 h 1936159"/>
                  <a:gd name="connsiteX853" fmla="*/ 789172 w 2119476"/>
                  <a:gd name="connsiteY853" fmla="*/ 1055849 h 1936159"/>
                  <a:gd name="connsiteX854" fmla="*/ 786065 w 2119476"/>
                  <a:gd name="connsiteY854" fmla="*/ 1053260 h 1936159"/>
                  <a:gd name="connsiteX855" fmla="*/ 779851 w 2119476"/>
                  <a:gd name="connsiteY855" fmla="*/ 1045493 h 1936159"/>
                  <a:gd name="connsiteX856" fmla="*/ 778298 w 2119476"/>
                  <a:gd name="connsiteY856" fmla="*/ 1040832 h 1936159"/>
                  <a:gd name="connsiteX857" fmla="*/ 775709 w 2119476"/>
                  <a:gd name="connsiteY857" fmla="*/ 1037725 h 1936159"/>
                  <a:gd name="connsiteX858" fmla="*/ 772084 w 2119476"/>
                  <a:gd name="connsiteY858" fmla="*/ 1036172 h 1936159"/>
                  <a:gd name="connsiteX859" fmla="*/ 765352 w 2119476"/>
                  <a:gd name="connsiteY859" fmla="*/ 1034101 h 1936159"/>
                  <a:gd name="connsiteX860" fmla="*/ 762245 w 2119476"/>
                  <a:gd name="connsiteY860" fmla="*/ 1030476 h 1936159"/>
                  <a:gd name="connsiteX861" fmla="*/ 763799 w 2119476"/>
                  <a:gd name="connsiteY861" fmla="*/ 1015977 h 1936159"/>
                  <a:gd name="connsiteX862" fmla="*/ 763799 w 2119476"/>
                  <a:gd name="connsiteY862" fmla="*/ 1009245 h 1936159"/>
                  <a:gd name="connsiteX863" fmla="*/ 762763 w 2119476"/>
                  <a:gd name="connsiteY863" fmla="*/ 997853 h 1936159"/>
                  <a:gd name="connsiteX864" fmla="*/ 757585 w 2119476"/>
                  <a:gd name="connsiteY864" fmla="*/ 994746 h 1936159"/>
                  <a:gd name="connsiteX865" fmla="*/ 756031 w 2119476"/>
                  <a:gd name="connsiteY865" fmla="*/ 993192 h 1936159"/>
                  <a:gd name="connsiteX866" fmla="*/ 756031 w 2119476"/>
                  <a:gd name="connsiteY866" fmla="*/ 988532 h 1936159"/>
                  <a:gd name="connsiteX867" fmla="*/ 757067 w 2119476"/>
                  <a:gd name="connsiteY867" fmla="*/ 985942 h 1936159"/>
                  <a:gd name="connsiteX868" fmla="*/ 753442 w 2119476"/>
                  <a:gd name="connsiteY868" fmla="*/ 983871 h 1936159"/>
                  <a:gd name="connsiteX869" fmla="*/ 752924 w 2119476"/>
                  <a:gd name="connsiteY869" fmla="*/ 978693 h 1936159"/>
                  <a:gd name="connsiteX870" fmla="*/ 744639 w 2119476"/>
                  <a:gd name="connsiteY870" fmla="*/ 976622 h 1936159"/>
                  <a:gd name="connsiteX871" fmla="*/ 734283 w 2119476"/>
                  <a:gd name="connsiteY871" fmla="*/ 969890 h 1936159"/>
                  <a:gd name="connsiteX872" fmla="*/ 730658 w 2119476"/>
                  <a:gd name="connsiteY872" fmla="*/ 967818 h 1936159"/>
                  <a:gd name="connsiteX873" fmla="*/ 728069 w 2119476"/>
                  <a:gd name="connsiteY873" fmla="*/ 967818 h 1936159"/>
                  <a:gd name="connsiteX874" fmla="*/ 714605 w 2119476"/>
                  <a:gd name="connsiteY874" fmla="*/ 975586 h 1936159"/>
                  <a:gd name="connsiteX875" fmla="*/ 708909 w 2119476"/>
                  <a:gd name="connsiteY875" fmla="*/ 980246 h 1936159"/>
                  <a:gd name="connsiteX876" fmla="*/ 707355 w 2119476"/>
                  <a:gd name="connsiteY876" fmla="*/ 983871 h 1936159"/>
                  <a:gd name="connsiteX877" fmla="*/ 705802 w 2119476"/>
                  <a:gd name="connsiteY877" fmla="*/ 985425 h 1936159"/>
                  <a:gd name="connsiteX878" fmla="*/ 695963 w 2119476"/>
                  <a:gd name="connsiteY878" fmla="*/ 985425 h 1936159"/>
                  <a:gd name="connsiteX879" fmla="*/ 694927 w 2119476"/>
                  <a:gd name="connsiteY879" fmla="*/ 986460 h 1936159"/>
                  <a:gd name="connsiteX880" fmla="*/ 692856 w 2119476"/>
                  <a:gd name="connsiteY880" fmla="*/ 991121 h 1936159"/>
                  <a:gd name="connsiteX881" fmla="*/ 685606 w 2119476"/>
                  <a:gd name="connsiteY881" fmla="*/ 992156 h 1936159"/>
                  <a:gd name="connsiteX882" fmla="*/ 680946 w 2119476"/>
                  <a:gd name="connsiteY882" fmla="*/ 991639 h 1936159"/>
                  <a:gd name="connsiteX883" fmla="*/ 674214 w 2119476"/>
                  <a:gd name="connsiteY883" fmla="*/ 992156 h 1936159"/>
                  <a:gd name="connsiteX884" fmla="*/ 671107 w 2119476"/>
                  <a:gd name="connsiteY884" fmla="*/ 993192 h 1936159"/>
                  <a:gd name="connsiteX885" fmla="*/ 662822 w 2119476"/>
                  <a:gd name="connsiteY885" fmla="*/ 999406 h 1936159"/>
                  <a:gd name="connsiteX886" fmla="*/ 661269 w 2119476"/>
                  <a:gd name="connsiteY886" fmla="*/ 999924 h 1936159"/>
                  <a:gd name="connsiteX887" fmla="*/ 655055 w 2119476"/>
                  <a:gd name="connsiteY887" fmla="*/ 997335 h 1936159"/>
                  <a:gd name="connsiteX888" fmla="*/ 650394 w 2119476"/>
                  <a:gd name="connsiteY888" fmla="*/ 996299 h 1936159"/>
                  <a:gd name="connsiteX889" fmla="*/ 636413 w 2119476"/>
                  <a:gd name="connsiteY889" fmla="*/ 993710 h 1936159"/>
                  <a:gd name="connsiteX890" fmla="*/ 631752 w 2119476"/>
                  <a:gd name="connsiteY890" fmla="*/ 993192 h 1936159"/>
                  <a:gd name="connsiteX891" fmla="*/ 626056 w 2119476"/>
                  <a:gd name="connsiteY891" fmla="*/ 993710 h 1936159"/>
                  <a:gd name="connsiteX892" fmla="*/ 617253 w 2119476"/>
                  <a:gd name="connsiteY892" fmla="*/ 995781 h 1936159"/>
                  <a:gd name="connsiteX893" fmla="*/ 615182 w 2119476"/>
                  <a:gd name="connsiteY893" fmla="*/ 997335 h 1936159"/>
                  <a:gd name="connsiteX894" fmla="*/ 616735 w 2119476"/>
                  <a:gd name="connsiteY894" fmla="*/ 1000442 h 1936159"/>
                  <a:gd name="connsiteX895" fmla="*/ 620360 w 2119476"/>
                  <a:gd name="connsiteY895" fmla="*/ 1001995 h 1936159"/>
                  <a:gd name="connsiteX896" fmla="*/ 623985 w 2119476"/>
                  <a:gd name="connsiteY896" fmla="*/ 1005102 h 1936159"/>
                  <a:gd name="connsiteX897" fmla="*/ 626056 w 2119476"/>
                  <a:gd name="connsiteY897" fmla="*/ 1007691 h 1936159"/>
                  <a:gd name="connsiteX898" fmla="*/ 625020 w 2119476"/>
                  <a:gd name="connsiteY898" fmla="*/ 1010280 h 1936159"/>
                  <a:gd name="connsiteX899" fmla="*/ 618806 w 2119476"/>
                  <a:gd name="connsiteY899" fmla="*/ 1014423 h 1936159"/>
                  <a:gd name="connsiteX900" fmla="*/ 602754 w 2119476"/>
                  <a:gd name="connsiteY900" fmla="*/ 1023744 h 1936159"/>
                  <a:gd name="connsiteX901" fmla="*/ 597058 w 2119476"/>
                  <a:gd name="connsiteY901" fmla="*/ 1025815 h 1936159"/>
                  <a:gd name="connsiteX902" fmla="*/ 593433 w 2119476"/>
                  <a:gd name="connsiteY902" fmla="*/ 1026328 h 1936159"/>
                  <a:gd name="connsiteX903" fmla="*/ 588255 w 2119476"/>
                  <a:gd name="connsiteY903" fmla="*/ 1026328 h 1936159"/>
                  <a:gd name="connsiteX904" fmla="*/ 581005 w 2119476"/>
                  <a:gd name="connsiteY904" fmla="*/ 1022708 h 1936159"/>
                  <a:gd name="connsiteX905" fmla="*/ 575309 w 2119476"/>
                  <a:gd name="connsiteY905" fmla="*/ 1019084 h 1936159"/>
                  <a:gd name="connsiteX906" fmla="*/ 559256 w 2119476"/>
                  <a:gd name="connsiteY906" fmla="*/ 1005102 h 1936159"/>
                  <a:gd name="connsiteX907" fmla="*/ 549417 w 2119476"/>
                  <a:gd name="connsiteY907" fmla="*/ 998370 h 1936159"/>
                  <a:gd name="connsiteX908" fmla="*/ 535954 w 2119476"/>
                  <a:gd name="connsiteY908" fmla="*/ 986978 h 1936159"/>
                  <a:gd name="connsiteX909" fmla="*/ 525079 w 2119476"/>
                  <a:gd name="connsiteY909" fmla="*/ 975586 h 1936159"/>
                  <a:gd name="connsiteX910" fmla="*/ 522490 w 2119476"/>
                  <a:gd name="connsiteY910" fmla="*/ 970408 h 1936159"/>
                  <a:gd name="connsiteX911" fmla="*/ 520419 w 2119476"/>
                  <a:gd name="connsiteY911" fmla="*/ 963158 h 1936159"/>
                  <a:gd name="connsiteX912" fmla="*/ 519901 w 2119476"/>
                  <a:gd name="connsiteY912" fmla="*/ 943998 h 1936159"/>
                  <a:gd name="connsiteX913" fmla="*/ 515240 w 2119476"/>
                  <a:gd name="connsiteY913" fmla="*/ 943998 h 1936159"/>
                  <a:gd name="connsiteX914" fmla="*/ 498152 w 2119476"/>
                  <a:gd name="connsiteY914" fmla="*/ 945552 h 1936159"/>
                  <a:gd name="connsiteX915" fmla="*/ 492456 w 2119476"/>
                  <a:gd name="connsiteY915" fmla="*/ 945039 h 1936159"/>
                  <a:gd name="connsiteX916" fmla="*/ 486242 w 2119476"/>
                  <a:gd name="connsiteY916" fmla="*/ 943486 h 1936159"/>
                  <a:gd name="connsiteX917" fmla="*/ 473814 w 2119476"/>
                  <a:gd name="connsiteY917" fmla="*/ 941414 h 1936159"/>
                  <a:gd name="connsiteX918" fmla="*/ 467600 w 2119476"/>
                  <a:gd name="connsiteY918" fmla="*/ 939343 h 1936159"/>
                  <a:gd name="connsiteX919" fmla="*/ 450512 w 2119476"/>
                  <a:gd name="connsiteY919" fmla="*/ 930540 h 1936159"/>
                  <a:gd name="connsiteX920" fmla="*/ 447405 w 2119476"/>
                  <a:gd name="connsiteY920" fmla="*/ 926915 h 1936159"/>
                  <a:gd name="connsiteX921" fmla="*/ 446369 w 2119476"/>
                  <a:gd name="connsiteY921" fmla="*/ 921219 h 1936159"/>
                  <a:gd name="connsiteX922" fmla="*/ 447405 w 2119476"/>
                  <a:gd name="connsiteY922" fmla="*/ 917594 h 1936159"/>
                  <a:gd name="connsiteX923" fmla="*/ 454137 w 2119476"/>
                  <a:gd name="connsiteY923" fmla="*/ 918112 h 1936159"/>
                  <a:gd name="connsiteX924" fmla="*/ 456208 w 2119476"/>
                  <a:gd name="connsiteY924" fmla="*/ 917076 h 1936159"/>
                  <a:gd name="connsiteX925" fmla="*/ 460868 w 2119476"/>
                  <a:gd name="connsiteY925" fmla="*/ 912416 h 1936159"/>
                  <a:gd name="connsiteX926" fmla="*/ 468118 w 2119476"/>
                  <a:gd name="connsiteY926" fmla="*/ 910862 h 1936159"/>
                  <a:gd name="connsiteX927" fmla="*/ 475368 w 2119476"/>
                  <a:gd name="connsiteY927" fmla="*/ 908273 h 1936159"/>
                  <a:gd name="connsiteX928" fmla="*/ 486760 w 2119476"/>
                  <a:gd name="connsiteY928" fmla="*/ 899470 h 1936159"/>
                  <a:gd name="connsiteX929" fmla="*/ 492974 w 2119476"/>
                  <a:gd name="connsiteY929" fmla="*/ 896363 h 1936159"/>
                  <a:gd name="connsiteX930" fmla="*/ 492974 w 2119476"/>
                  <a:gd name="connsiteY930" fmla="*/ 895327 h 1936159"/>
                  <a:gd name="connsiteX931" fmla="*/ 489349 w 2119476"/>
                  <a:gd name="connsiteY931" fmla="*/ 879275 h 1936159"/>
                  <a:gd name="connsiteX932" fmla="*/ 488831 w 2119476"/>
                  <a:gd name="connsiteY932" fmla="*/ 878239 h 1936159"/>
                  <a:gd name="connsiteX933" fmla="*/ 478475 w 2119476"/>
                  <a:gd name="connsiteY933" fmla="*/ 870989 h 1936159"/>
                  <a:gd name="connsiteX934" fmla="*/ 476403 w 2119476"/>
                  <a:gd name="connsiteY934" fmla="*/ 867883 h 1936159"/>
                  <a:gd name="connsiteX935" fmla="*/ 473296 w 2119476"/>
                  <a:gd name="connsiteY935" fmla="*/ 840955 h 1936159"/>
                  <a:gd name="connsiteX936" fmla="*/ 472261 w 2119476"/>
                  <a:gd name="connsiteY936" fmla="*/ 825420 h 1936159"/>
                  <a:gd name="connsiteX937" fmla="*/ 473296 w 2119476"/>
                  <a:gd name="connsiteY937" fmla="*/ 818689 h 1936159"/>
                  <a:gd name="connsiteX938" fmla="*/ 475885 w 2119476"/>
                  <a:gd name="connsiteY938" fmla="*/ 815582 h 1936159"/>
                  <a:gd name="connsiteX939" fmla="*/ 484171 w 2119476"/>
                  <a:gd name="connsiteY939" fmla="*/ 809368 h 1936159"/>
                  <a:gd name="connsiteX940" fmla="*/ 483653 w 2119476"/>
                  <a:gd name="connsiteY940" fmla="*/ 807814 h 1936159"/>
                  <a:gd name="connsiteX941" fmla="*/ 485724 w 2119476"/>
                  <a:gd name="connsiteY941" fmla="*/ 805225 h 1936159"/>
                  <a:gd name="connsiteX942" fmla="*/ 480546 w 2119476"/>
                  <a:gd name="connsiteY942" fmla="*/ 802118 h 1936159"/>
                  <a:gd name="connsiteX943" fmla="*/ 481064 w 2119476"/>
                  <a:gd name="connsiteY943" fmla="*/ 797975 h 1936159"/>
                  <a:gd name="connsiteX944" fmla="*/ 474332 w 2119476"/>
                  <a:gd name="connsiteY944" fmla="*/ 797458 h 1936159"/>
                  <a:gd name="connsiteX945" fmla="*/ 472778 w 2119476"/>
                  <a:gd name="connsiteY945" fmla="*/ 798493 h 1936159"/>
                  <a:gd name="connsiteX946" fmla="*/ 471225 w 2119476"/>
                  <a:gd name="connsiteY946" fmla="*/ 797458 h 1936159"/>
                  <a:gd name="connsiteX947" fmla="*/ 471743 w 2119476"/>
                  <a:gd name="connsiteY947" fmla="*/ 793833 h 1936159"/>
                  <a:gd name="connsiteX948" fmla="*/ 469672 w 2119476"/>
                  <a:gd name="connsiteY948" fmla="*/ 793833 h 1936159"/>
                  <a:gd name="connsiteX949" fmla="*/ 468636 w 2119476"/>
                  <a:gd name="connsiteY949" fmla="*/ 791244 h 1936159"/>
                  <a:gd name="connsiteX950" fmla="*/ 470189 w 2119476"/>
                  <a:gd name="connsiteY950" fmla="*/ 788655 h 1936159"/>
                  <a:gd name="connsiteX951" fmla="*/ 469672 w 2119476"/>
                  <a:gd name="connsiteY951" fmla="*/ 786583 h 1936159"/>
                  <a:gd name="connsiteX952" fmla="*/ 471225 w 2119476"/>
                  <a:gd name="connsiteY952" fmla="*/ 785030 h 1936159"/>
                  <a:gd name="connsiteX953" fmla="*/ 464493 w 2119476"/>
                  <a:gd name="connsiteY953" fmla="*/ 779851 h 1936159"/>
                  <a:gd name="connsiteX954" fmla="*/ 462940 w 2119476"/>
                  <a:gd name="connsiteY954" fmla="*/ 779334 h 1936159"/>
                  <a:gd name="connsiteX955" fmla="*/ 460351 w 2119476"/>
                  <a:gd name="connsiteY955" fmla="*/ 772084 h 1936159"/>
                  <a:gd name="connsiteX956" fmla="*/ 455690 w 2119476"/>
                  <a:gd name="connsiteY956" fmla="*/ 769495 h 1936159"/>
                  <a:gd name="connsiteX957" fmla="*/ 454137 w 2119476"/>
                  <a:gd name="connsiteY957" fmla="*/ 772084 h 1936159"/>
                  <a:gd name="connsiteX958" fmla="*/ 450512 w 2119476"/>
                  <a:gd name="connsiteY958" fmla="*/ 771048 h 1936159"/>
                  <a:gd name="connsiteX959" fmla="*/ 448440 w 2119476"/>
                  <a:gd name="connsiteY959" fmla="*/ 768977 h 1936159"/>
                  <a:gd name="connsiteX960" fmla="*/ 446369 w 2119476"/>
                  <a:gd name="connsiteY960" fmla="*/ 768977 h 1936159"/>
                  <a:gd name="connsiteX961" fmla="*/ 443780 w 2119476"/>
                  <a:gd name="connsiteY961" fmla="*/ 771566 h 1936159"/>
                  <a:gd name="connsiteX962" fmla="*/ 441191 w 2119476"/>
                  <a:gd name="connsiteY962" fmla="*/ 771048 h 1936159"/>
                  <a:gd name="connsiteX963" fmla="*/ 439637 w 2119476"/>
                  <a:gd name="connsiteY963" fmla="*/ 772602 h 1936159"/>
                  <a:gd name="connsiteX964" fmla="*/ 434459 w 2119476"/>
                  <a:gd name="connsiteY964" fmla="*/ 771566 h 1936159"/>
                  <a:gd name="connsiteX965" fmla="*/ 433941 w 2119476"/>
                  <a:gd name="connsiteY965" fmla="*/ 774155 h 1936159"/>
                  <a:gd name="connsiteX966" fmla="*/ 430834 w 2119476"/>
                  <a:gd name="connsiteY966" fmla="*/ 775709 h 1936159"/>
                  <a:gd name="connsiteX967" fmla="*/ 424620 w 2119476"/>
                  <a:gd name="connsiteY967" fmla="*/ 776227 h 1936159"/>
                  <a:gd name="connsiteX968" fmla="*/ 418924 w 2119476"/>
                  <a:gd name="connsiteY968" fmla="*/ 774673 h 1936159"/>
                  <a:gd name="connsiteX969" fmla="*/ 416335 w 2119476"/>
                  <a:gd name="connsiteY969" fmla="*/ 775709 h 1936159"/>
                  <a:gd name="connsiteX970" fmla="*/ 414264 w 2119476"/>
                  <a:gd name="connsiteY970" fmla="*/ 778816 h 1936159"/>
                  <a:gd name="connsiteX971" fmla="*/ 407014 w 2119476"/>
                  <a:gd name="connsiteY971" fmla="*/ 779334 h 1936159"/>
                  <a:gd name="connsiteX972" fmla="*/ 404425 w 2119476"/>
                  <a:gd name="connsiteY972" fmla="*/ 777780 h 1936159"/>
                  <a:gd name="connsiteX973" fmla="*/ 399764 w 2119476"/>
                  <a:gd name="connsiteY973" fmla="*/ 778298 h 1936159"/>
                  <a:gd name="connsiteX974" fmla="*/ 395622 w 2119476"/>
                  <a:gd name="connsiteY974" fmla="*/ 775709 h 1936159"/>
                  <a:gd name="connsiteX975" fmla="*/ 388372 w 2119476"/>
                  <a:gd name="connsiteY975" fmla="*/ 773120 h 1936159"/>
                  <a:gd name="connsiteX976" fmla="*/ 388372 w 2119476"/>
                  <a:gd name="connsiteY976" fmla="*/ 770013 h 1936159"/>
                  <a:gd name="connsiteX977" fmla="*/ 386301 w 2119476"/>
                  <a:gd name="connsiteY977" fmla="*/ 768977 h 1936159"/>
                  <a:gd name="connsiteX978" fmla="*/ 380605 w 2119476"/>
                  <a:gd name="connsiteY978" fmla="*/ 770013 h 1936159"/>
                  <a:gd name="connsiteX979" fmla="*/ 380605 w 2119476"/>
                  <a:gd name="connsiteY979" fmla="*/ 772602 h 1936159"/>
                  <a:gd name="connsiteX980" fmla="*/ 378533 w 2119476"/>
                  <a:gd name="connsiteY980" fmla="*/ 774673 h 1936159"/>
                  <a:gd name="connsiteX981" fmla="*/ 374391 w 2119476"/>
                  <a:gd name="connsiteY981" fmla="*/ 776744 h 1936159"/>
                  <a:gd name="connsiteX982" fmla="*/ 373355 w 2119476"/>
                  <a:gd name="connsiteY982" fmla="*/ 778298 h 1936159"/>
                  <a:gd name="connsiteX983" fmla="*/ 370766 w 2119476"/>
                  <a:gd name="connsiteY983" fmla="*/ 778298 h 1936159"/>
                  <a:gd name="connsiteX984" fmla="*/ 367141 w 2119476"/>
                  <a:gd name="connsiteY984" fmla="*/ 776744 h 1936159"/>
                  <a:gd name="connsiteX985" fmla="*/ 362481 w 2119476"/>
                  <a:gd name="connsiteY985" fmla="*/ 775191 h 1936159"/>
                  <a:gd name="connsiteX986" fmla="*/ 360409 w 2119476"/>
                  <a:gd name="connsiteY986" fmla="*/ 779334 h 1936159"/>
                  <a:gd name="connsiteX987" fmla="*/ 357302 w 2119476"/>
                  <a:gd name="connsiteY987" fmla="*/ 779334 h 1936159"/>
                  <a:gd name="connsiteX988" fmla="*/ 354196 w 2119476"/>
                  <a:gd name="connsiteY988" fmla="*/ 777262 h 1936159"/>
                  <a:gd name="connsiteX989" fmla="*/ 352124 w 2119476"/>
                  <a:gd name="connsiteY989" fmla="*/ 776750 h 1936159"/>
                  <a:gd name="connsiteX990" fmla="*/ 349535 w 2119476"/>
                  <a:gd name="connsiteY990" fmla="*/ 778821 h 1936159"/>
                  <a:gd name="connsiteX991" fmla="*/ 345910 w 2119476"/>
                  <a:gd name="connsiteY991" fmla="*/ 778821 h 1936159"/>
                  <a:gd name="connsiteX992" fmla="*/ 341768 w 2119476"/>
                  <a:gd name="connsiteY992" fmla="*/ 780374 h 1936159"/>
                  <a:gd name="connsiteX993" fmla="*/ 339696 w 2119476"/>
                  <a:gd name="connsiteY993" fmla="*/ 779339 h 1936159"/>
                  <a:gd name="connsiteX994" fmla="*/ 338143 w 2119476"/>
                  <a:gd name="connsiteY994" fmla="*/ 776750 h 1936159"/>
                  <a:gd name="connsiteX995" fmla="*/ 326233 w 2119476"/>
                  <a:gd name="connsiteY995" fmla="*/ 786071 h 1936159"/>
                  <a:gd name="connsiteX996" fmla="*/ 323644 w 2119476"/>
                  <a:gd name="connsiteY996" fmla="*/ 785035 h 1936159"/>
                  <a:gd name="connsiteX997" fmla="*/ 314840 w 2119476"/>
                  <a:gd name="connsiteY997" fmla="*/ 787106 h 1936159"/>
                  <a:gd name="connsiteX998" fmla="*/ 311733 w 2119476"/>
                  <a:gd name="connsiteY998" fmla="*/ 782964 h 1936159"/>
                  <a:gd name="connsiteX999" fmla="*/ 308109 w 2119476"/>
                  <a:gd name="connsiteY999" fmla="*/ 783481 h 1936159"/>
                  <a:gd name="connsiteX1000" fmla="*/ 303966 w 2119476"/>
                  <a:gd name="connsiteY1000" fmla="*/ 786071 h 1936159"/>
                  <a:gd name="connsiteX1001" fmla="*/ 301895 w 2119476"/>
                  <a:gd name="connsiteY1001" fmla="*/ 786588 h 1936159"/>
                  <a:gd name="connsiteX1002" fmla="*/ 290502 w 2119476"/>
                  <a:gd name="connsiteY1002" fmla="*/ 786588 h 1936159"/>
                  <a:gd name="connsiteX1003" fmla="*/ 286360 w 2119476"/>
                  <a:gd name="connsiteY1003" fmla="*/ 788142 h 1936159"/>
                  <a:gd name="connsiteX1004" fmla="*/ 283771 w 2119476"/>
                  <a:gd name="connsiteY1004" fmla="*/ 788142 h 1936159"/>
                  <a:gd name="connsiteX1005" fmla="*/ 279628 w 2119476"/>
                  <a:gd name="connsiteY1005" fmla="*/ 786071 h 1936159"/>
                  <a:gd name="connsiteX1006" fmla="*/ 274968 w 2119476"/>
                  <a:gd name="connsiteY1006" fmla="*/ 786071 h 1936159"/>
                  <a:gd name="connsiteX1007" fmla="*/ 273414 w 2119476"/>
                  <a:gd name="connsiteY1007" fmla="*/ 785035 h 1936159"/>
                  <a:gd name="connsiteX1008" fmla="*/ 270307 w 2119476"/>
                  <a:gd name="connsiteY1008" fmla="*/ 780892 h 1936159"/>
                  <a:gd name="connsiteX1009" fmla="*/ 264611 w 2119476"/>
                  <a:gd name="connsiteY1009" fmla="*/ 777785 h 1936159"/>
                  <a:gd name="connsiteX1010" fmla="*/ 263057 w 2119476"/>
                  <a:gd name="connsiteY1010" fmla="*/ 773643 h 1936159"/>
                  <a:gd name="connsiteX1011" fmla="*/ 266682 w 2119476"/>
                  <a:gd name="connsiteY1011" fmla="*/ 761210 h 1936159"/>
                  <a:gd name="connsiteX1012" fmla="*/ 267718 w 2119476"/>
                  <a:gd name="connsiteY1012" fmla="*/ 756549 h 1936159"/>
                  <a:gd name="connsiteX1013" fmla="*/ 267718 w 2119476"/>
                  <a:gd name="connsiteY1013" fmla="*/ 752406 h 1936159"/>
                  <a:gd name="connsiteX1014" fmla="*/ 268754 w 2119476"/>
                  <a:gd name="connsiteY1014" fmla="*/ 749817 h 1936159"/>
                  <a:gd name="connsiteX1015" fmla="*/ 266682 w 2119476"/>
                  <a:gd name="connsiteY1015" fmla="*/ 733247 h 1936159"/>
                  <a:gd name="connsiteX1016" fmla="*/ 264611 w 2119476"/>
                  <a:gd name="connsiteY1016" fmla="*/ 732211 h 1936159"/>
                  <a:gd name="connsiteX1017" fmla="*/ 256326 w 2119476"/>
                  <a:gd name="connsiteY1017" fmla="*/ 733765 h 1936159"/>
                  <a:gd name="connsiteX1018" fmla="*/ 249594 w 2119476"/>
                  <a:gd name="connsiteY1018" fmla="*/ 737907 h 1936159"/>
                  <a:gd name="connsiteX1019" fmla="*/ 240791 w 2119476"/>
                  <a:gd name="connsiteY1019" fmla="*/ 741014 h 1936159"/>
                  <a:gd name="connsiteX1020" fmla="*/ 232506 w 2119476"/>
                  <a:gd name="connsiteY1020" fmla="*/ 741527 h 1936159"/>
                  <a:gd name="connsiteX1021" fmla="*/ 230952 w 2119476"/>
                  <a:gd name="connsiteY1021" fmla="*/ 740491 h 1936159"/>
                  <a:gd name="connsiteX1022" fmla="*/ 230434 w 2119476"/>
                  <a:gd name="connsiteY1022" fmla="*/ 735831 h 1936159"/>
                  <a:gd name="connsiteX1023" fmla="*/ 226292 w 2119476"/>
                  <a:gd name="connsiteY1023" fmla="*/ 723403 h 1936159"/>
                  <a:gd name="connsiteX1024" fmla="*/ 224738 w 2119476"/>
                  <a:gd name="connsiteY1024" fmla="*/ 721332 h 1936159"/>
                  <a:gd name="connsiteX1025" fmla="*/ 219560 w 2119476"/>
                  <a:gd name="connsiteY1025" fmla="*/ 717707 h 1936159"/>
                  <a:gd name="connsiteX1026" fmla="*/ 214899 w 2119476"/>
                  <a:gd name="connsiteY1026" fmla="*/ 716153 h 1936159"/>
                  <a:gd name="connsiteX1027" fmla="*/ 209721 w 2119476"/>
                  <a:gd name="connsiteY1027" fmla="*/ 712011 h 1936159"/>
                  <a:gd name="connsiteX1028" fmla="*/ 204543 w 2119476"/>
                  <a:gd name="connsiteY1028" fmla="*/ 705797 h 1936159"/>
                  <a:gd name="connsiteX1029" fmla="*/ 202471 w 2119476"/>
                  <a:gd name="connsiteY1029" fmla="*/ 700101 h 1936159"/>
                  <a:gd name="connsiteX1030" fmla="*/ 201954 w 2119476"/>
                  <a:gd name="connsiteY1030" fmla="*/ 695958 h 1936159"/>
                  <a:gd name="connsiteX1031" fmla="*/ 198329 w 2119476"/>
                  <a:gd name="connsiteY1031" fmla="*/ 690780 h 1936159"/>
                  <a:gd name="connsiteX1032" fmla="*/ 192633 w 2119476"/>
                  <a:gd name="connsiteY1032" fmla="*/ 687673 h 1936159"/>
                  <a:gd name="connsiteX1033" fmla="*/ 191079 w 2119476"/>
                  <a:gd name="connsiteY1033" fmla="*/ 687155 h 1936159"/>
                  <a:gd name="connsiteX1034" fmla="*/ 185383 w 2119476"/>
                  <a:gd name="connsiteY1034" fmla="*/ 689744 h 1936159"/>
                  <a:gd name="connsiteX1035" fmla="*/ 181758 w 2119476"/>
                  <a:gd name="connsiteY1035" fmla="*/ 693369 h 1936159"/>
                  <a:gd name="connsiteX1036" fmla="*/ 177098 w 2119476"/>
                  <a:gd name="connsiteY1036" fmla="*/ 696476 h 1936159"/>
                  <a:gd name="connsiteX1037" fmla="*/ 173473 w 2119476"/>
                  <a:gd name="connsiteY1037" fmla="*/ 696993 h 1936159"/>
                  <a:gd name="connsiteX1038" fmla="*/ 167777 w 2119476"/>
                  <a:gd name="connsiteY1038" fmla="*/ 694922 h 1936159"/>
                  <a:gd name="connsiteX1039" fmla="*/ 158456 w 2119476"/>
                  <a:gd name="connsiteY1039" fmla="*/ 691815 h 1936159"/>
                  <a:gd name="connsiteX1040" fmla="*/ 157420 w 2119476"/>
                  <a:gd name="connsiteY1040" fmla="*/ 690262 h 1936159"/>
                  <a:gd name="connsiteX1041" fmla="*/ 156385 w 2119476"/>
                  <a:gd name="connsiteY1041" fmla="*/ 680941 h 1936159"/>
                  <a:gd name="connsiteX1042" fmla="*/ 153795 w 2119476"/>
                  <a:gd name="connsiteY1042" fmla="*/ 675762 h 1936159"/>
                  <a:gd name="connsiteX1043" fmla="*/ 150688 w 2119476"/>
                  <a:gd name="connsiteY1043" fmla="*/ 671102 h 1936159"/>
                  <a:gd name="connsiteX1044" fmla="*/ 145510 w 2119476"/>
                  <a:gd name="connsiteY1044" fmla="*/ 664370 h 1936159"/>
                  <a:gd name="connsiteX1045" fmla="*/ 139814 w 2119476"/>
                  <a:gd name="connsiteY1045" fmla="*/ 660745 h 1936159"/>
                  <a:gd name="connsiteX1046" fmla="*/ 137743 w 2119476"/>
                  <a:gd name="connsiteY1046" fmla="*/ 657639 h 1936159"/>
                  <a:gd name="connsiteX1047" fmla="*/ 137743 w 2119476"/>
                  <a:gd name="connsiteY1047" fmla="*/ 645728 h 1936159"/>
                  <a:gd name="connsiteX1048" fmla="*/ 136707 w 2119476"/>
                  <a:gd name="connsiteY1048" fmla="*/ 643657 h 1936159"/>
                  <a:gd name="connsiteX1049" fmla="*/ 134118 w 2119476"/>
                  <a:gd name="connsiteY1049" fmla="*/ 640550 h 1936159"/>
                  <a:gd name="connsiteX1050" fmla="*/ 131011 w 2119476"/>
                  <a:gd name="connsiteY1050" fmla="*/ 639514 h 1936159"/>
                  <a:gd name="connsiteX1051" fmla="*/ 128940 w 2119476"/>
                  <a:gd name="connsiteY1051" fmla="*/ 636925 h 1936159"/>
                  <a:gd name="connsiteX1052" fmla="*/ 128422 w 2119476"/>
                  <a:gd name="connsiteY1052" fmla="*/ 633300 h 1936159"/>
                  <a:gd name="connsiteX1053" fmla="*/ 124279 w 2119476"/>
                  <a:gd name="connsiteY1053" fmla="*/ 628122 h 1936159"/>
                  <a:gd name="connsiteX1054" fmla="*/ 125315 w 2119476"/>
                  <a:gd name="connsiteY1054" fmla="*/ 625533 h 1936159"/>
                  <a:gd name="connsiteX1055" fmla="*/ 130493 w 2119476"/>
                  <a:gd name="connsiteY1055" fmla="*/ 625015 h 1936159"/>
                  <a:gd name="connsiteX1056" fmla="*/ 132047 w 2119476"/>
                  <a:gd name="connsiteY1056" fmla="*/ 624503 h 1936159"/>
                  <a:gd name="connsiteX1057" fmla="*/ 132047 w 2119476"/>
                  <a:gd name="connsiteY1057" fmla="*/ 620360 h 1936159"/>
                  <a:gd name="connsiteX1058" fmla="*/ 132564 w 2119476"/>
                  <a:gd name="connsiteY1058" fmla="*/ 616735 h 1936159"/>
                  <a:gd name="connsiteX1059" fmla="*/ 132564 w 2119476"/>
                  <a:gd name="connsiteY1059" fmla="*/ 614146 h 1936159"/>
                  <a:gd name="connsiteX1060" fmla="*/ 127904 w 2119476"/>
                  <a:gd name="connsiteY1060" fmla="*/ 611039 h 1936159"/>
                  <a:gd name="connsiteX1061" fmla="*/ 127386 w 2119476"/>
                  <a:gd name="connsiteY1061" fmla="*/ 605343 h 1936159"/>
                  <a:gd name="connsiteX1062" fmla="*/ 125833 w 2119476"/>
                  <a:gd name="connsiteY1062" fmla="*/ 601200 h 1936159"/>
                  <a:gd name="connsiteX1063" fmla="*/ 122726 w 2119476"/>
                  <a:gd name="connsiteY1063" fmla="*/ 597575 h 1936159"/>
                  <a:gd name="connsiteX1064" fmla="*/ 119101 w 2119476"/>
                  <a:gd name="connsiteY1064" fmla="*/ 590844 h 1936159"/>
                  <a:gd name="connsiteX1065" fmla="*/ 112369 w 2119476"/>
                  <a:gd name="connsiteY1065" fmla="*/ 578416 h 1936159"/>
                  <a:gd name="connsiteX1066" fmla="*/ 106673 w 2119476"/>
                  <a:gd name="connsiteY1066" fmla="*/ 565470 h 1936159"/>
                  <a:gd name="connsiteX1067" fmla="*/ 105637 w 2119476"/>
                  <a:gd name="connsiteY1067" fmla="*/ 558220 h 1936159"/>
                  <a:gd name="connsiteX1068" fmla="*/ 105119 w 2119476"/>
                  <a:gd name="connsiteY1068" fmla="*/ 554078 h 1936159"/>
                  <a:gd name="connsiteX1069" fmla="*/ 105637 w 2119476"/>
                  <a:gd name="connsiteY1069" fmla="*/ 540619 h 1936159"/>
                  <a:gd name="connsiteX1070" fmla="*/ 104602 w 2119476"/>
                  <a:gd name="connsiteY1070" fmla="*/ 533888 h 1936159"/>
                  <a:gd name="connsiteX1071" fmla="*/ 100459 w 2119476"/>
                  <a:gd name="connsiteY1071" fmla="*/ 529227 h 1936159"/>
                  <a:gd name="connsiteX1072" fmla="*/ 97870 w 2119476"/>
                  <a:gd name="connsiteY1072" fmla="*/ 522495 h 1936159"/>
                  <a:gd name="connsiteX1073" fmla="*/ 96834 w 2119476"/>
                  <a:gd name="connsiteY1073" fmla="*/ 511103 h 1936159"/>
                  <a:gd name="connsiteX1074" fmla="*/ 95799 w 2119476"/>
                  <a:gd name="connsiteY1074" fmla="*/ 505925 h 1936159"/>
                  <a:gd name="connsiteX1075" fmla="*/ 92174 w 2119476"/>
                  <a:gd name="connsiteY1075" fmla="*/ 501264 h 1936159"/>
                  <a:gd name="connsiteX1076" fmla="*/ 80781 w 2119476"/>
                  <a:gd name="connsiteY1076" fmla="*/ 486247 h 1936159"/>
                  <a:gd name="connsiteX1077" fmla="*/ 76121 w 2119476"/>
                  <a:gd name="connsiteY1077" fmla="*/ 477444 h 1936159"/>
                  <a:gd name="connsiteX1078" fmla="*/ 72496 w 2119476"/>
                  <a:gd name="connsiteY1078" fmla="*/ 462427 h 1936159"/>
                  <a:gd name="connsiteX1079" fmla="*/ 71978 w 2119476"/>
                  <a:gd name="connsiteY1079" fmla="*/ 456731 h 1936159"/>
                  <a:gd name="connsiteX1080" fmla="*/ 70425 w 2119476"/>
                  <a:gd name="connsiteY1080" fmla="*/ 455695 h 1936159"/>
                  <a:gd name="connsiteX1081" fmla="*/ 61104 w 2119476"/>
                  <a:gd name="connsiteY1081" fmla="*/ 452588 h 1936159"/>
                  <a:gd name="connsiteX1082" fmla="*/ 59033 w 2119476"/>
                  <a:gd name="connsiteY1082" fmla="*/ 451553 h 1936159"/>
                  <a:gd name="connsiteX1083" fmla="*/ 53854 w 2119476"/>
                  <a:gd name="connsiteY1083" fmla="*/ 444821 h 1936159"/>
                  <a:gd name="connsiteX1084" fmla="*/ 48158 w 2119476"/>
                  <a:gd name="connsiteY1084" fmla="*/ 434464 h 1936159"/>
                  <a:gd name="connsiteX1085" fmla="*/ 40908 w 2119476"/>
                  <a:gd name="connsiteY1085" fmla="*/ 417376 h 1936159"/>
                  <a:gd name="connsiteX1086" fmla="*/ 34177 w 2119476"/>
                  <a:gd name="connsiteY1086" fmla="*/ 405984 h 1936159"/>
                  <a:gd name="connsiteX1087" fmla="*/ 28998 w 2119476"/>
                  <a:gd name="connsiteY1087" fmla="*/ 398216 h 1936159"/>
                  <a:gd name="connsiteX1088" fmla="*/ 27445 w 2119476"/>
                  <a:gd name="connsiteY1088" fmla="*/ 393038 h 1936159"/>
                  <a:gd name="connsiteX1089" fmla="*/ 26927 w 2119476"/>
                  <a:gd name="connsiteY1089" fmla="*/ 383717 h 1936159"/>
                  <a:gd name="connsiteX1090" fmla="*/ 26409 w 2119476"/>
                  <a:gd name="connsiteY1090" fmla="*/ 377503 h 1936159"/>
                  <a:gd name="connsiteX1091" fmla="*/ 24856 w 2119476"/>
                  <a:gd name="connsiteY1091" fmla="*/ 371807 h 1936159"/>
                  <a:gd name="connsiteX1092" fmla="*/ 22784 w 2119476"/>
                  <a:gd name="connsiteY1092" fmla="*/ 369218 h 1936159"/>
                  <a:gd name="connsiteX1093" fmla="*/ 17088 w 2119476"/>
                  <a:gd name="connsiteY1093" fmla="*/ 366106 h 1936159"/>
                  <a:gd name="connsiteX1094" fmla="*/ 5696 w 2119476"/>
                  <a:gd name="connsiteY1094" fmla="*/ 360927 h 1936159"/>
                  <a:gd name="connsiteX1095" fmla="*/ 3107 w 2119476"/>
                  <a:gd name="connsiteY1095" fmla="*/ 358856 h 1936159"/>
                  <a:gd name="connsiteX1096" fmla="*/ 1553 w 2119476"/>
                  <a:gd name="connsiteY1096" fmla="*/ 354195 h 1936159"/>
                  <a:gd name="connsiteX1097" fmla="*/ 518 w 2119476"/>
                  <a:gd name="connsiteY1097" fmla="*/ 340214 h 1936159"/>
                  <a:gd name="connsiteX1098" fmla="*/ 1036 w 2119476"/>
                  <a:gd name="connsiteY1098" fmla="*/ 325715 h 1936159"/>
                  <a:gd name="connsiteX1099" fmla="*/ 0 w 2119476"/>
                  <a:gd name="connsiteY1099" fmla="*/ 303966 h 1936159"/>
                  <a:gd name="connsiteX1100" fmla="*/ 1036 w 2119476"/>
                  <a:gd name="connsiteY1100" fmla="*/ 299823 h 1936159"/>
                  <a:gd name="connsiteX1101" fmla="*/ 3625 w 2119476"/>
                  <a:gd name="connsiteY1101" fmla="*/ 289467 h 1936159"/>
                  <a:gd name="connsiteX1102" fmla="*/ 9839 w 2119476"/>
                  <a:gd name="connsiteY1102" fmla="*/ 274450 h 1936159"/>
                  <a:gd name="connsiteX1103" fmla="*/ 15017 w 2119476"/>
                  <a:gd name="connsiteY1103" fmla="*/ 267200 h 1936159"/>
                  <a:gd name="connsiteX1104" fmla="*/ 17088 w 2119476"/>
                  <a:gd name="connsiteY1104" fmla="*/ 265647 h 1936159"/>
                  <a:gd name="connsiteX1105" fmla="*/ 22784 w 2119476"/>
                  <a:gd name="connsiteY1105" fmla="*/ 264093 h 1936159"/>
                  <a:gd name="connsiteX1106" fmla="*/ 27445 w 2119476"/>
                  <a:gd name="connsiteY1106" fmla="*/ 257879 h 1936159"/>
                  <a:gd name="connsiteX1107" fmla="*/ 27963 w 2119476"/>
                  <a:gd name="connsiteY1107" fmla="*/ 254254 h 1936159"/>
                  <a:gd name="connsiteX1108" fmla="*/ 27963 w 2119476"/>
                  <a:gd name="connsiteY1108" fmla="*/ 247523 h 1936159"/>
                  <a:gd name="connsiteX1109" fmla="*/ 26927 w 2119476"/>
                  <a:gd name="connsiteY1109" fmla="*/ 245969 h 1936159"/>
                  <a:gd name="connsiteX1110" fmla="*/ 22267 w 2119476"/>
                  <a:gd name="connsiteY1110" fmla="*/ 243898 h 1936159"/>
                  <a:gd name="connsiteX1111" fmla="*/ 21231 w 2119476"/>
                  <a:gd name="connsiteY1111" fmla="*/ 241826 h 1936159"/>
                  <a:gd name="connsiteX1112" fmla="*/ 20713 w 2119476"/>
                  <a:gd name="connsiteY1112" fmla="*/ 237684 h 1936159"/>
                  <a:gd name="connsiteX1113" fmla="*/ 18124 w 2119476"/>
                  <a:gd name="connsiteY1113" fmla="*/ 234577 h 1936159"/>
                  <a:gd name="connsiteX1114" fmla="*/ 12946 w 2119476"/>
                  <a:gd name="connsiteY1114" fmla="*/ 230952 h 1936159"/>
                  <a:gd name="connsiteX1115" fmla="*/ 7767 w 2119476"/>
                  <a:gd name="connsiteY1115" fmla="*/ 225774 h 1936159"/>
                  <a:gd name="connsiteX1116" fmla="*/ 4660 w 2119476"/>
                  <a:gd name="connsiteY1116" fmla="*/ 219042 h 1936159"/>
                  <a:gd name="connsiteX1117" fmla="*/ 2589 w 2119476"/>
                  <a:gd name="connsiteY1117" fmla="*/ 214899 h 1936159"/>
                  <a:gd name="connsiteX1118" fmla="*/ 0 w 2119476"/>
                  <a:gd name="connsiteY1118" fmla="*/ 208167 h 1936159"/>
                  <a:gd name="connsiteX1119" fmla="*/ 5178 w 2119476"/>
                  <a:gd name="connsiteY1119" fmla="*/ 203507 h 1936159"/>
                  <a:gd name="connsiteX1120" fmla="*/ 5696 w 2119476"/>
                  <a:gd name="connsiteY1120" fmla="*/ 201436 h 1936159"/>
                  <a:gd name="connsiteX1121" fmla="*/ 2589 w 2119476"/>
                  <a:gd name="connsiteY1121" fmla="*/ 195222 h 1936159"/>
                  <a:gd name="connsiteX1122" fmla="*/ 7767 w 2119476"/>
                  <a:gd name="connsiteY1122" fmla="*/ 201436 h 1936159"/>
                  <a:gd name="connsiteX1123" fmla="*/ 10874 w 2119476"/>
                  <a:gd name="connsiteY1123" fmla="*/ 202989 h 1936159"/>
                  <a:gd name="connsiteX1124" fmla="*/ 20195 w 2119476"/>
                  <a:gd name="connsiteY1124" fmla="*/ 204543 h 1936159"/>
                  <a:gd name="connsiteX1125" fmla="*/ 30552 w 2119476"/>
                  <a:gd name="connsiteY1125" fmla="*/ 208167 h 1936159"/>
                  <a:gd name="connsiteX1126" fmla="*/ 38837 w 2119476"/>
                  <a:gd name="connsiteY1126" fmla="*/ 210757 h 1936159"/>
                  <a:gd name="connsiteX1127" fmla="*/ 45051 w 2119476"/>
                  <a:gd name="connsiteY1127" fmla="*/ 216976 h 1936159"/>
                  <a:gd name="connsiteX1128" fmla="*/ 47122 w 2119476"/>
                  <a:gd name="connsiteY1128" fmla="*/ 218011 h 1936159"/>
                  <a:gd name="connsiteX1129" fmla="*/ 55926 w 2119476"/>
                  <a:gd name="connsiteY1129" fmla="*/ 219565 h 1936159"/>
                  <a:gd name="connsiteX1130" fmla="*/ 57997 w 2119476"/>
                  <a:gd name="connsiteY1130" fmla="*/ 220083 h 1936159"/>
                  <a:gd name="connsiteX1131" fmla="*/ 63693 w 2119476"/>
                  <a:gd name="connsiteY1131" fmla="*/ 226815 h 1936159"/>
                  <a:gd name="connsiteX1132" fmla="*/ 67318 w 2119476"/>
                  <a:gd name="connsiteY1132" fmla="*/ 229922 h 1936159"/>
                  <a:gd name="connsiteX1133" fmla="*/ 70943 w 2119476"/>
                  <a:gd name="connsiteY1133" fmla="*/ 231475 h 1936159"/>
                  <a:gd name="connsiteX1134" fmla="*/ 83888 w 2119476"/>
                  <a:gd name="connsiteY1134" fmla="*/ 235618 h 1936159"/>
                  <a:gd name="connsiteX1135" fmla="*/ 97870 w 2119476"/>
                  <a:gd name="connsiteY1135" fmla="*/ 237689 h 1936159"/>
                  <a:gd name="connsiteX1136" fmla="*/ 101495 w 2119476"/>
                  <a:gd name="connsiteY1136" fmla="*/ 238725 h 1936159"/>
                  <a:gd name="connsiteX1137" fmla="*/ 105637 w 2119476"/>
                  <a:gd name="connsiteY1137" fmla="*/ 241314 h 1936159"/>
                  <a:gd name="connsiteX1138" fmla="*/ 113922 w 2119476"/>
                  <a:gd name="connsiteY1138" fmla="*/ 249081 h 1936159"/>
                  <a:gd name="connsiteX1139" fmla="*/ 117030 w 2119476"/>
                  <a:gd name="connsiteY1139" fmla="*/ 251153 h 1936159"/>
                  <a:gd name="connsiteX1140" fmla="*/ 121690 w 2119476"/>
                  <a:gd name="connsiteY1140" fmla="*/ 253224 h 1936159"/>
                  <a:gd name="connsiteX1141" fmla="*/ 127386 w 2119476"/>
                  <a:gd name="connsiteY1141" fmla="*/ 254260 h 1936159"/>
                  <a:gd name="connsiteX1142" fmla="*/ 136707 w 2119476"/>
                  <a:gd name="connsiteY1142" fmla="*/ 254777 h 1936159"/>
                  <a:gd name="connsiteX1143" fmla="*/ 151206 w 2119476"/>
                  <a:gd name="connsiteY1143" fmla="*/ 254777 h 1936159"/>
                  <a:gd name="connsiteX1144" fmla="*/ 157938 w 2119476"/>
                  <a:gd name="connsiteY1144" fmla="*/ 257366 h 1936159"/>
                  <a:gd name="connsiteX1145" fmla="*/ 162598 w 2119476"/>
                  <a:gd name="connsiteY1145" fmla="*/ 255813 h 1936159"/>
                  <a:gd name="connsiteX1146" fmla="*/ 165188 w 2119476"/>
                  <a:gd name="connsiteY1146" fmla="*/ 256326 h 1936159"/>
                  <a:gd name="connsiteX1147" fmla="*/ 169330 w 2119476"/>
                  <a:gd name="connsiteY1147" fmla="*/ 259433 h 1936159"/>
                  <a:gd name="connsiteX1148" fmla="*/ 172955 w 2119476"/>
                  <a:gd name="connsiteY1148" fmla="*/ 259433 h 1936159"/>
                  <a:gd name="connsiteX1149" fmla="*/ 175544 w 2119476"/>
                  <a:gd name="connsiteY1149" fmla="*/ 261504 h 1936159"/>
                  <a:gd name="connsiteX1150" fmla="*/ 180205 w 2119476"/>
                  <a:gd name="connsiteY1150" fmla="*/ 262022 h 1936159"/>
                  <a:gd name="connsiteX1151" fmla="*/ 183312 w 2119476"/>
                  <a:gd name="connsiteY1151" fmla="*/ 263057 h 1936159"/>
                  <a:gd name="connsiteX1152" fmla="*/ 186937 w 2119476"/>
                  <a:gd name="connsiteY1152" fmla="*/ 265647 h 1936159"/>
                  <a:gd name="connsiteX1153" fmla="*/ 191079 w 2119476"/>
                  <a:gd name="connsiteY1153" fmla="*/ 266682 h 1936159"/>
                  <a:gd name="connsiteX1154" fmla="*/ 195740 w 2119476"/>
                  <a:gd name="connsiteY1154" fmla="*/ 269789 h 1936159"/>
                  <a:gd name="connsiteX1155" fmla="*/ 197293 w 2119476"/>
                  <a:gd name="connsiteY1155" fmla="*/ 269271 h 1936159"/>
                  <a:gd name="connsiteX1156" fmla="*/ 203507 w 2119476"/>
                  <a:gd name="connsiteY1156" fmla="*/ 273414 h 1936159"/>
                  <a:gd name="connsiteX1157" fmla="*/ 205061 w 2119476"/>
                  <a:gd name="connsiteY1157" fmla="*/ 269271 h 1936159"/>
                  <a:gd name="connsiteX1158" fmla="*/ 210757 w 2119476"/>
                  <a:gd name="connsiteY1158" fmla="*/ 269789 h 1936159"/>
                  <a:gd name="connsiteX1159" fmla="*/ 213346 w 2119476"/>
                  <a:gd name="connsiteY1159" fmla="*/ 268754 h 1936159"/>
                  <a:gd name="connsiteX1160" fmla="*/ 218524 w 2119476"/>
                  <a:gd name="connsiteY1160" fmla="*/ 267718 h 1936159"/>
                  <a:gd name="connsiteX1161" fmla="*/ 224220 w 2119476"/>
                  <a:gd name="connsiteY1161" fmla="*/ 265129 h 1936159"/>
                  <a:gd name="connsiteX1162" fmla="*/ 229399 w 2119476"/>
                  <a:gd name="connsiteY1162" fmla="*/ 263575 h 1936159"/>
                  <a:gd name="connsiteX1163" fmla="*/ 236648 w 2119476"/>
                  <a:gd name="connsiteY1163" fmla="*/ 263575 h 1936159"/>
                  <a:gd name="connsiteX1164" fmla="*/ 244416 w 2119476"/>
                  <a:gd name="connsiteY1164" fmla="*/ 262022 h 1936159"/>
                  <a:gd name="connsiteX1165" fmla="*/ 247523 w 2119476"/>
                  <a:gd name="connsiteY1165" fmla="*/ 262022 h 1936159"/>
                  <a:gd name="connsiteX1166" fmla="*/ 253737 w 2119476"/>
                  <a:gd name="connsiteY1166" fmla="*/ 261504 h 1936159"/>
                  <a:gd name="connsiteX1167" fmla="*/ 259951 w 2119476"/>
                  <a:gd name="connsiteY1167" fmla="*/ 258915 h 1936159"/>
                  <a:gd name="connsiteX1168" fmla="*/ 263575 w 2119476"/>
                  <a:gd name="connsiteY1168" fmla="*/ 256844 h 1936159"/>
                  <a:gd name="connsiteX1169" fmla="*/ 266164 w 2119476"/>
                  <a:gd name="connsiteY1169" fmla="*/ 252701 h 1936159"/>
                  <a:gd name="connsiteX1170" fmla="*/ 273414 w 2119476"/>
                  <a:gd name="connsiteY1170" fmla="*/ 252183 h 1936159"/>
                  <a:gd name="connsiteX1171" fmla="*/ 277557 w 2119476"/>
                  <a:gd name="connsiteY1171" fmla="*/ 253737 h 1936159"/>
                  <a:gd name="connsiteX1172" fmla="*/ 282217 w 2119476"/>
                  <a:gd name="connsiteY1172" fmla="*/ 251665 h 1936159"/>
                  <a:gd name="connsiteX1173" fmla="*/ 286878 w 2119476"/>
                  <a:gd name="connsiteY1173" fmla="*/ 252183 h 1936159"/>
                  <a:gd name="connsiteX1174" fmla="*/ 288949 w 2119476"/>
                  <a:gd name="connsiteY1174" fmla="*/ 254772 h 1936159"/>
                  <a:gd name="connsiteX1175" fmla="*/ 288431 w 2119476"/>
                  <a:gd name="connsiteY1175" fmla="*/ 257361 h 1936159"/>
                  <a:gd name="connsiteX1176" fmla="*/ 292574 w 2119476"/>
                  <a:gd name="connsiteY1176" fmla="*/ 257361 h 1936159"/>
                  <a:gd name="connsiteX1177" fmla="*/ 296199 w 2119476"/>
                  <a:gd name="connsiteY1177" fmla="*/ 258397 h 1936159"/>
                  <a:gd name="connsiteX1178" fmla="*/ 300859 w 2119476"/>
                  <a:gd name="connsiteY1178" fmla="*/ 257879 h 1936159"/>
                  <a:gd name="connsiteX1179" fmla="*/ 308626 w 2119476"/>
                  <a:gd name="connsiteY1179" fmla="*/ 257879 h 1936159"/>
                  <a:gd name="connsiteX1180" fmla="*/ 314840 w 2119476"/>
                  <a:gd name="connsiteY1180" fmla="*/ 257361 h 1936159"/>
                  <a:gd name="connsiteX1181" fmla="*/ 317430 w 2119476"/>
                  <a:gd name="connsiteY1181" fmla="*/ 256326 h 1936159"/>
                  <a:gd name="connsiteX1182" fmla="*/ 319501 w 2119476"/>
                  <a:gd name="connsiteY1182" fmla="*/ 251147 h 1936159"/>
                  <a:gd name="connsiteX1183" fmla="*/ 319501 w 2119476"/>
                  <a:gd name="connsiteY1183" fmla="*/ 249076 h 1936159"/>
                  <a:gd name="connsiteX1184" fmla="*/ 322090 w 2119476"/>
                  <a:gd name="connsiteY1184" fmla="*/ 247523 h 1936159"/>
                  <a:gd name="connsiteX1185" fmla="*/ 331929 w 2119476"/>
                  <a:gd name="connsiteY1185" fmla="*/ 244416 h 1936159"/>
                  <a:gd name="connsiteX1186" fmla="*/ 334518 w 2119476"/>
                  <a:gd name="connsiteY1186" fmla="*/ 240273 h 1936159"/>
                  <a:gd name="connsiteX1187" fmla="*/ 338143 w 2119476"/>
                  <a:gd name="connsiteY1187" fmla="*/ 239237 h 1936159"/>
                  <a:gd name="connsiteX1188" fmla="*/ 345392 w 2119476"/>
                  <a:gd name="connsiteY1188" fmla="*/ 239755 h 1936159"/>
                  <a:gd name="connsiteX1189" fmla="*/ 347464 w 2119476"/>
                  <a:gd name="connsiteY1189" fmla="*/ 239755 h 1936159"/>
                  <a:gd name="connsiteX1190" fmla="*/ 352642 w 2119476"/>
                  <a:gd name="connsiteY1190" fmla="*/ 231988 h 1936159"/>
                  <a:gd name="connsiteX1191" fmla="*/ 359374 w 2119476"/>
                  <a:gd name="connsiteY1191" fmla="*/ 227845 h 1936159"/>
                  <a:gd name="connsiteX1192" fmla="*/ 365588 w 2119476"/>
                  <a:gd name="connsiteY1192" fmla="*/ 225256 h 1936159"/>
                  <a:gd name="connsiteX1193" fmla="*/ 370248 w 2119476"/>
                  <a:gd name="connsiteY1193" fmla="*/ 215935 h 1936159"/>
                  <a:gd name="connsiteX1194" fmla="*/ 375427 w 2119476"/>
                  <a:gd name="connsiteY1194" fmla="*/ 215417 h 1936159"/>
                  <a:gd name="connsiteX1195" fmla="*/ 378533 w 2119476"/>
                  <a:gd name="connsiteY1195" fmla="*/ 217488 h 1936159"/>
                  <a:gd name="connsiteX1196" fmla="*/ 381123 w 2119476"/>
                  <a:gd name="connsiteY1196" fmla="*/ 218006 h 1936159"/>
                  <a:gd name="connsiteX1197" fmla="*/ 391479 w 2119476"/>
                  <a:gd name="connsiteY1197" fmla="*/ 216971 h 1936159"/>
                  <a:gd name="connsiteX1198" fmla="*/ 395104 w 2119476"/>
                  <a:gd name="connsiteY1198" fmla="*/ 215417 h 1936159"/>
                  <a:gd name="connsiteX1199" fmla="*/ 400282 w 2119476"/>
                  <a:gd name="connsiteY1199" fmla="*/ 214381 h 1936159"/>
                  <a:gd name="connsiteX1200" fmla="*/ 403907 w 2119476"/>
                  <a:gd name="connsiteY1200" fmla="*/ 215935 h 1936159"/>
                  <a:gd name="connsiteX1201" fmla="*/ 408568 w 2119476"/>
                  <a:gd name="connsiteY1201" fmla="*/ 219042 h 1936159"/>
                  <a:gd name="connsiteX1202" fmla="*/ 410639 w 2119476"/>
                  <a:gd name="connsiteY1202" fmla="*/ 218006 h 1936159"/>
                  <a:gd name="connsiteX1203" fmla="*/ 412192 w 2119476"/>
                  <a:gd name="connsiteY1203" fmla="*/ 215935 h 1936159"/>
                  <a:gd name="connsiteX1204" fmla="*/ 417371 w 2119476"/>
                  <a:gd name="connsiteY1204" fmla="*/ 215417 h 1936159"/>
                  <a:gd name="connsiteX1205" fmla="*/ 417371 w 2119476"/>
                  <a:gd name="connsiteY1205" fmla="*/ 212828 h 1936159"/>
                  <a:gd name="connsiteX1206" fmla="*/ 419442 w 2119476"/>
                  <a:gd name="connsiteY1206" fmla="*/ 211792 h 1936159"/>
                  <a:gd name="connsiteX1207" fmla="*/ 422031 w 2119476"/>
                  <a:gd name="connsiteY1207" fmla="*/ 208685 h 1936159"/>
                  <a:gd name="connsiteX1208" fmla="*/ 422031 w 2119476"/>
                  <a:gd name="connsiteY1208" fmla="*/ 204543 h 1936159"/>
                  <a:gd name="connsiteX1209" fmla="*/ 425656 w 2119476"/>
                  <a:gd name="connsiteY1209" fmla="*/ 202471 h 1936159"/>
                  <a:gd name="connsiteX1210" fmla="*/ 426174 w 2119476"/>
                  <a:gd name="connsiteY1210" fmla="*/ 199364 h 1936159"/>
                  <a:gd name="connsiteX1211" fmla="*/ 425656 w 2119476"/>
                  <a:gd name="connsiteY1211" fmla="*/ 192633 h 1936159"/>
                  <a:gd name="connsiteX1212" fmla="*/ 449994 w 2119476"/>
                  <a:gd name="connsiteY1212" fmla="*/ 193150 h 1936159"/>
                  <a:gd name="connsiteX1213" fmla="*/ 461904 w 2119476"/>
                  <a:gd name="connsiteY1213" fmla="*/ 193150 h 1936159"/>
                  <a:gd name="connsiteX1214" fmla="*/ 467600 w 2119476"/>
                  <a:gd name="connsiteY1214" fmla="*/ 192633 h 1936159"/>
                  <a:gd name="connsiteX1215" fmla="*/ 470707 w 2119476"/>
                  <a:gd name="connsiteY1215" fmla="*/ 190043 h 1936159"/>
                  <a:gd name="connsiteX1216" fmla="*/ 471743 w 2119476"/>
                  <a:gd name="connsiteY1216" fmla="*/ 187454 h 1936159"/>
                  <a:gd name="connsiteX1217" fmla="*/ 478475 w 2119476"/>
                  <a:gd name="connsiteY1217" fmla="*/ 178133 h 1936159"/>
                  <a:gd name="connsiteX1218" fmla="*/ 480028 w 2119476"/>
                  <a:gd name="connsiteY1218" fmla="*/ 177098 h 1936159"/>
                  <a:gd name="connsiteX1219" fmla="*/ 485206 w 2119476"/>
                  <a:gd name="connsiteY1219" fmla="*/ 175544 h 1936159"/>
                  <a:gd name="connsiteX1220" fmla="*/ 486760 w 2119476"/>
                  <a:gd name="connsiteY1220" fmla="*/ 171402 h 1936159"/>
                  <a:gd name="connsiteX1221" fmla="*/ 487278 w 2119476"/>
                  <a:gd name="connsiteY1221" fmla="*/ 160527 h 1936159"/>
                  <a:gd name="connsiteX1222" fmla="*/ 490385 w 2119476"/>
                  <a:gd name="connsiteY1222" fmla="*/ 158974 h 1936159"/>
                  <a:gd name="connsiteX1223" fmla="*/ 516276 w 2119476"/>
                  <a:gd name="connsiteY1223" fmla="*/ 161045 h 1936159"/>
                  <a:gd name="connsiteX1224" fmla="*/ 518348 w 2119476"/>
                  <a:gd name="connsiteY1224" fmla="*/ 157420 h 1936159"/>
                  <a:gd name="connsiteX1225" fmla="*/ 520419 w 2119476"/>
                  <a:gd name="connsiteY1225" fmla="*/ 156385 h 1936159"/>
                  <a:gd name="connsiteX1226" fmla="*/ 532329 w 2119476"/>
                  <a:gd name="connsiteY1226" fmla="*/ 152242 h 1936159"/>
                  <a:gd name="connsiteX1227" fmla="*/ 559256 w 2119476"/>
                  <a:gd name="connsiteY1227" fmla="*/ 143439 h 1936159"/>
                  <a:gd name="connsiteX1228" fmla="*/ 573237 w 2119476"/>
                  <a:gd name="connsiteY1228" fmla="*/ 139814 h 1936159"/>
                  <a:gd name="connsiteX1229" fmla="*/ 598611 w 2119476"/>
                  <a:gd name="connsiteY1229" fmla="*/ 135671 h 1936159"/>
                  <a:gd name="connsiteX1230" fmla="*/ 634341 w 2119476"/>
                  <a:gd name="connsiteY1230" fmla="*/ 131011 h 1936159"/>
                  <a:gd name="connsiteX1231" fmla="*/ 648841 w 2119476"/>
                  <a:gd name="connsiteY1231" fmla="*/ 129975 h 1936159"/>
                  <a:gd name="connsiteX1232" fmla="*/ 666965 w 2119476"/>
                  <a:gd name="connsiteY1232" fmla="*/ 128422 h 1936159"/>
                  <a:gd name="connsiteX1233" fmla="*/ 674732 w 2119476"/>
                  <a:gd name="connsiteY1233" fmla="*/ 128422 h 1936159"/>
                  <a:gd name="connsiteX1234" fmla="*/ 685606 w 2119476"/>
                  <a:gd name="connsiteY1234" fmla="*/ 138260 h 1936159"/>
                  <a:gd name="connsiteX1235" fmla="*/ 701141 w 2119476"/>
                  <a:gd name="connsiteY1235" fmla="*/ 123761 h 1936159"/>
                  <a:gd name="connsiteX1236" fmla="*/ 710980 w 2119476"/>
                  <a:gd name="connsiteY1236" fmla="*/ 114440 h 1936159"/>
                  <a:gd name="connsiteX1237" fmla="*/ 713569 w 2119476"/>
                  <a:gd name="connsiteY1237" fmla="*/ 112369 h 1936159"/>
                  <a:gd name="connsiteX1238" fmla="*/ 716676 w 2119476"/>
                  <a:gd name="connsiteY1238" fmla="*/ 107191 h 1936159"/>
                  <a:gd name="connsiteX1239" fmla="*/ 718230 w 2119476"/>
                  <a:gd name="connsiteY1239" fmla="*/ 103048 h 1936159"/>
                  <a:gd name="connsiteX1240" fmla="*/ 730140 w 2119476"/>
                  <a:gd name="connsiteY1240" fmla="*/ 85960 h 1936159"/>
                  <a:gd name="connsiteX1241" fmla="*/ 732211 w 2119476"/>
                  <a:gd name="connsiteY1241" fmla="*/ 83371 h 1936159"/>
                  <a:gd name="connsiteX1242" fmla="*/ 744121 w 2119476"/>
                  <a:gd name="connsiteY1242" fmla="*/ 67318 h 1936159"/>
                  <a:gd name="connsiteX1243" fmla="*/ 746710 w 2119476"/>
                  <a:gd name="connsiteY1243" fmla="*/ 68354 h 1936159"/>
                  <a:gd name="connsiteX1244" fmla="*/ 753960 w 2119476"/>
                  <a:gd name="connsiteY1244" fmla="*/ 56443 h 1936159"/>
                  <a:gd name="connsiteX1245" fmla="*/ 766906 w 2119476"/>
                  <a:gd name="connsiteY1245" fmla="*/ 36248 h 1936159"/>
                  <a:gd name="connsiteX1246" fmla="*/ 768977 w 2119476"/>
                  <a:gd name="connsiteY1246" fmla="*/ 33141 h 1936159"/>
                  <a:gd name="connsiteX1247" fmla="*/ 770013 w 2119476"/>
                  <a:gd name="connsiteY1247" fmla="*/ 22784 h 1936159"/>
                  <a:gd name="connsiteX1248" fmla="*/ 770013 w 2119476"/>
                  <a:gd name="connsiteY1248" fmla="*/ 7767 h 1936159"/>
                  <a:gd name="connsiteX1249" fmla="*/ 770531 w 2119476"/>
                  <a:gd name="connsiteY1249" fmla="*/ 0 h 1936159"/>
                  <a:gd name="connsiteX1250" fmla="*/ 773120 w 2119476"/>
                  <a:gd name="connsiteY1250" fmla="*/ 0 h 1936159"/>
                  <a:gd name="connsiteX1251" fmla="*/ 775709 w 2119476"/>
                  <a:gd name="connsiteY1251" fmla="*/ 5696 h 1936159"/>
                  <a:gd name="connsiteX1252" fmla="*/ 780887 w 2119476"/>
                  <a:gd name="connsiteY1252" fmla="*/ 10357 h 1936159"/>
                  <a:gd name="connsiteX1253" fmla="*/ 786065 w 2119476"/>
                  <a:gd name="connsiteY1253" fmla="*/ 12428 h 1936159"/>
                  <a:gd name="connsiteX1254" fmla="*/ 789172 w 2119476"/>
                  <a:gd name="connsiteY1254" fmla="*/ 11910 h 1936159"/>
                  <a:gd name="connsiteX1255" fmla="*/ 791762 w 2119476"/>
                  <a:gd name="connsiteY1255" fmla="*/ 5696 h 1936159"/>
                  <a:gd name="connsiteX1256" fmla="*/ 793833 w 2119476"/>
                  <a:gd name="connsiteY1256" fmla="*/ 4660 h 1936159"/>
                  <a:gd name="connsiteX1257" fmla="*/ 796940 w 2119476"/>
                  <a:gd name="connsiteY1257" fmla="*/ 5178 h 1936159"/>
                  <a:gd name="connsiteX1258" fmla="*/ 807296 w 2119476"/>
                  <a:gd name="connsiteY1258" fmla="*/ 12946 h 1936159"/>
                  <a:gd name="connsiteX1259" fmla="*/ 809886 w 2119476"/>
                  <a:gd name="connsiteY1259" fmla="*/ 14499 h 1936159"/>
                  <a:gd name="connsiteX1260" fmla="*/ 816617 w 2119476"/>
                  <a:gd name="connsiteY1260" fmla="*/ 19678 h 1936159"/>
                  <a:gd name="connsiteX1261" fmla="*/ 817653 w 2119476"/>
                  <a:gd name="connsiteY1261" fmla="*/ 22267 h 1936159"/>
                  <a:gd name="connsiteX1262" fmla="*/ 818171 w 2119476"/>
                  <a:gd name="connsiteY1262" fmla="*/ 30034 h 1936159"/>
                  <a:gd name="connsiteX1263" fmla="*/ 819207 w 2119476"/>
                  <a:gd name="connsiteY1263" fmla="*/ 40909 h 1936159"/>
                  <a:gd name="connsiteX1264" fmla="*/ 820760 w 2119476"/>
                  <a:gd name="connsiteY1264" fmla="*/ 42462 h 1936159"/>
                  <a:gd name="connsiteX1265" fmla="*/ 830081 w 2119476"/>
                  <a:gd name="connsiteY1265" fmla="*/ 44533 h 1936159"/>
                  <a:gd name="connsiteX1266" fmla="*/ 833188 w 2119476"/>
                  <a:gd name="connsiteY1266" fmla="*/ 46087 h 1936159"/>
                  <a:gd name="connsiteX1267" fmla="*/ 835777 w 2119476"/>
                  <a:gd name="connsiteY1267" fmla="*/ 48158 h 1936159"/>
                  <a:gd name="connsiteX1268" fmla="*/ 837331 w 2119476"/>
                  <a:gd name="connsiteY1268" fmla="*/ 56961 h 1936159"/>
                  <a:gd name="connsiteX1269" fmla="*/ 838884 w 2119476"/>
                  <a:gd name="connsiteY1269" fmla="*/ 62140 h 1936159"/>
                  <a:gd name="connsiteX1270" fmla="*/ 840438 w 2119476"/>
                  <a:gd name="connsiteY1270" fmla="*/ 65246 h 1936159"/>
                  <a:gd name="connsiteX1271" fmla="*/ 841991 w 2119476"/>
                  <a:gd name="connsiteY1271" fmla="*/ 69907 h 1936159"/>
                  <a:gd name="connsiteX1272" fmla="*/ 842509 w 2119476"/>
                  <a:gd name="connsiteY1272" fmla="*/ 79746 h 1936159"/>
                  <a:gd name="connsiteX1273" fmla="*/ 843027 w 2119476"/>
                  <a:gd name="connsiteY1273" fmla="*/ 81299 h 1936159"/>
                  <a:gd name="connsiteX1274" fmla="*/ 847169 w 2119476"/>
                  <a:gd name="connsiteY1274" fmla="*/ 86995 h 1936159"/>
                  <a:gd name="connsiteX1275" fmla="*/ 847169 w 2119476"/>
                  <a:gd name="connsiteY1275" fmla="*/ 89585 h 1936159"/>
                  <a:gd name="connsiteX1276" fmla="*/ 846652 w 2119476"/>
                  <a:gd name="connsiteY1276" fmla="*/ 94245 h 1936159"/>
                  <a:gd name="connsiteX1277" fmla="*/ 851312 w 2119476"/>
                  <a:gd name="connsiteY1277" fmla="*/ 103571 h 1936159"/>
                  <a:gd name="connsiteX1278" fmla="*/ 852348 w 2119476"/>
                  <a:gd name="connsiteY1278" fmla="*/ 106678 h 1936159"/>
                  <a:gd name="connsiteX1279" fmla="*/ 852348 w 2119476"/>
                  <a:gd name="connsiteY1279" fmla="*/ 114445 h 1936159"/>
                  <a:gd name="connsiteX1280" fmla="*/ 855455 w 2119476"/>
                  <a:gd name="connsiteY1280" fmla="*/ 118070 h 1936159"/>
                  <a:gd name="connsiteX1281" fmla="*/ 859597 w 2119476"/>
                  <a:gd name="connsiteY1281" fmla="*/ 120659 h 1936159"/>
                  <a:gd name="connsiteX1282" fmla="*/ 868400 w 2119476"/>
                  <a:gd name="connsiteY1282" fmla="*/ 124284 h 1936159"/>
                  <a:gd name="connsiteX1283" fmla="*/ 876168 w 2119476"/>
                  <a:gd name="connsiteY1283" fmla="*/ 127391 h 1936159"/>
                  <a:gd name="connsiteX1284" fmla="*/ 879793 w 2119476"/>
                  <a:gd name="connsiteY1284" fmla="*/ 129980 h 1936159"/>
                  <a:gd name="connsiteX1285" fmla="*/ 881346 w 2119476"/>
                  <a:gd name="connsiteY1285" fmla="*/ 133087 h 1936159"/>
                  <a:gd name="connsiteX1286" fmla="*/ 882900 w 2119476"/>
                  <a:gd name="connsiteY1286" fmla="*/ 139819 h 1936159"/>
                  <a:gd name="connsiteX1287" fmla="*/ 886524 w 2119476"/>
                  <a:gd name="connsiteY1287" fmla="*/ 144480 h 1936159"/>
                  <a:gd name="connsiteX1288" fmla="*/ 890149 w 2119476"/>
                  <a:gd name="connsiteY1288" fmla="*/ 146033 h 1936159"/>
                  <a:gd name="connsiteX1289" fmla="*/ 895327 w 2119476"/>
                  <a:gd name="connsiteY1289" fmla="*/ 146033 h 1936159"/>
                  <a:gd name="connsiteX1290" fmla="*/ 897399 w 2119476"/>
                  <a:gd name="connsiteY1290" fmla="*/ 144997 h 1936159"/>
                  <a:gd name="connsiteX1291" fmla="*/ 900506 w 2119476"/>
                  <a:gd name="connsiteY1291" fmla="*/ 146551 h 1936159"/>
                  <a:gd name="connsiteX1292" fmla="*/ 903095 w 2119476"/>
                  <a:gd name="connsiteY1292" fmla="*/ 155872 h 1936159"/>
                  <a:gd name="connsiteX1293" fmla="*/ 906202 w 2119476"/>
                  <a:gd name="connsiteY1293" fmla="*/ 163639 h 1936159"/>
                  <a:gd name="connsiteX1294" fmla="*/ 912416 w 2119476"/>
                  <a:gd name="connsiteY1294" fmla="*/ 170371 h 1936159"/>
                  <a:gd name="connsiteX1295" fmla="*/ 923808 w 2119476"/>
                  <a:gd name="connsiteY1295" fmla="*/ 170371 h 1936159"/>
                  <a:gd name="connsiteX1296" fmla="*/ 928986 w 2119476"/>
                  <a:gd name="connsiteY1296" fmla="*/ 171925 h 1936159"/>
                  <a:gd name="connsiteX1297" fmla="*/ 932093 w 2119476"/>
                  <a:gd name="connsiteY1297" fmla="*/ 175037 h 1936159"/>
                  <a:gd name="connsiteX1298" fmla="*/ 941414 w 2119476"/>
                  <a:gd name="connsiteY1298" fmla="*/ 197303 h 1936159"/>
                  <a:gd name="connsiteX1299" fmla="*/ 943486 w 2119476"/>
                  <a:gd name="connsiteY1299" fmla="*/ 200928 h 1936159"/>
                  <a:gd name="connsiteX1300" fmla="*/ 946593 w 2119476"/>
                  <a:gd name="connsiteY1300" fmla="*/ 203517 h 1936159"/>
                  <a:gd name="connsiteX1301" fmla="*/ 949182 w 2119476"/>
                  <a:gd name="connsiteY1301" fmla="*/ 204035 h 1936159"/>
                  <a:gd name="connsiteX1302" fmla="*/ 955396 w 2119476"/>
                  <a:gd name="connsiteY1302" fmla="*/ 203000 h 1936159"/>
                  <a:gd name="connsiteX1303" fmla="*/ 961092 w 2119476"/>
                  <a:gd name="connsiteY1303" fmla="*/ 199893 h 1936159"/>
                  <a:gd name="connsiteX1304" fmla="*/ 969377 w 2119476"/>
                  <a:gd name="connsiteY1304" fmla="*/ 194714 h 1936159"/>
                  <a:gd name="connsiteX1305" fmla="*/ 973520 w 2119476"/>
                  <a:gd name="connsiteY1305" fmla="*/ 193161 h 1936159"/>
                  <a:gd name="connsiteX1306" fmla="*/ 976109 w 2119476"/>
                  <a:gd name="connsiteY1306" fmla="*/ 193679 h 1936159"/>
                  <a:gd name="connsiteX1307" fmla="*/ 983359 w 2119476"/>
                  <a:gd name="connsiteY1307" fmla="*/ 196786 h 1936159"/>
                  <a:gd name="connsiteX1308" fmla="*/ 984912 w 2119476"/>
                  <a:gd name="connsiteY1308" fmla="*/ 198857 h 1936159"/>
                  <a:gd name="connsiteX1309" fmla="*/ 987501 w 2119476"/>
                  <a:gd name="connsiteY1309" fmla="*/ 206107 h 1936159"/>
                  <a:gd name="connsiteX1310" fmla="*/ 989572 w 2119476"/>
                  <a:gd name="connsiteY1310" fmla="*/ 210767 h 1936159"/>
                  <a:gd name="connsiteX1311" fmla="*/ 992679 w 2119476"/>
                  <a:gd name="connsiteY1311" fmla="*/ 214392 h 1936159"/>
                  <a:gd name="connsiteX1312" fmla="*/ 995787 w 2119476"/>
                  <a:gd name="connsiteY1312" fmla="*/ 215427 h 1936159"/>
                  <a:gd name="connsiteX1313" fmla="*/ 998376 w 2119476"/>
                  <a:gd name="connsiteY1313" fmla="*/ 214910 h 1936159"/>
                  <a:gd name="connsiteX1314" fmla="*/ 1000965 w 2119476"/>
                  <a:gd name="connsiteY1314" fmla="*/ 213356 h 1936159"/>
                  <a:gd name="connsiteX1315" fmla="*/ 1005107 w 2119476"/>
                  <a:gd name="connsiteY1315" fmla="*/ 204035 h 1936159"/>
                  <a:gd name="connsiteX1316" fmla="*/ 1009250 w 2119476"/>
                  <a:gd name="connsiteY1316" fmla="*/ 199375 h 1936159"/>
                  <a:gd name="connsiteX1317" fmla="*/ 1009768 w 2119476"/>
                  <a:gd name="connsiteY1317" fmla="*/ 195750 h 1936159"/>
                  <a:gd name="connsiteX1318" fmla="*/ 1011321 w 2119476"/>
                  <a:gd name="connsiteY1318" fmla="*/ 194196 h 1936159"/>
                  <a:gd name="connsiteX1319" fmla="*/ 1016500 w 2119476"/>
                  <a:gd name="connsiteY1319" fmla="*/ 195232 h 1936159"/>
                  <a:gd name="connsiteX1320" fmla="*/ 1019607 w 2119476"/>
                  <a:gd name="connsiteY1320" fmla="*/ 198339 h 1936159"/>
                  <a:gd name="connsiteX1321" fmla="*/ 1027892 w 2119476"/>
                  <a:gd name="connsiteY1321" fmla="*/ 202482 h 1936159"/>
                  <a:gd name="connsiteX1322" fmla="*/ 1030481 w 2119476"/>
                  <a:gd name="connsiteY1322" fmla="*/ 202482 h 1936159"/>
                  <a:gd name="connsiteX1323" fmla="*/ 1033588 w 2119476"/>
                  <a:gd name="connsiteY1323" fmla="*/ 200928 h 1936159"/>
                  <a:gd name="connsiteX1324" fmla="*/ 1037731 w 2119476"/>
                  <a:gd name="connsiteY1324" fmla="*/ 201441 h 1936159"/>
                  <a:gd name="connsiteX1325" fmla="*/ 1040320 w 2119476"/>
                  <a:gd name="connsiteY1325" fmla="*/ 205066 h 1936159"/>
                  <a:gd name="connsiteX1326" fmla="*/ 1042909 w 2119476"/>
                  <a:gd name="connsiteY1326" fmla="*/ 206101 h 1936159"/>
                  <a:gd name="connsiteX1327" fmla="*/ 1047052 w 2119476"/>
                  <a:gd name="connsiteY1327" fmla="*/ 206619 h 1936159"/>
                  <a:gd name="connsiteX1328" fmla="*/ 1049123 w 2119476"/>
                  <a:gd name="connsiteY1328" fmla="*/ 205584 h 1936159"/>
                  <a:gd name="connsiteX1329" fmla="*/ 1053265 w 2119476"/>
                  <a:gd name="connsiteY1329" fmla="*/ 201959 h 1936159"/>
                  <a:gd name="connsiteX1330" fmla="*/ 1059480 w 2119476"/>
                  <a:gd name="connsiteY1330" fmla="*/ 198852 h 1936159"/>
                  <a:gd name="connsiteX1331" fmla="*/ 1061551 w 2119476"/>
                  <a:gd name="connsiteY1331" fmla="*/ 199370 h 1936159"/>
                  <a:gd name="connsiteX1332" fmla="*/ 1062586 w 2119476"/>
                  <a:gd name="connsiteY1332" fmla="*/ 205584 h 1936159"/>
                  <a:gd name="connsiteX1333" fmla="*/ 1062586 w 2119476"/>
                  <a:gd name="connsiteY1333" fmla="*/ 210762 h 1936159"/>
                  <a:gd name="connsiteX1334" fmla="*/ 1061551 w 2119476"/>
                  <a:gd name="connsiteY1334" fmla="*/ 225261 h 1936159"/>
                  <a:gd name="connsiteX1335" fmla="*/ 1061551 w 2119476"/>
                  <a:gd name="connsiteY1335" fmla="*/ 228368 h 1936159"/>
                  <a:gd name="connsiteX1336" fmla="*/ 1063104 w 2119476"/>
                  <a:gd name="connsiteY1336" fmla="*/ 229404 h 1936159"/>
                  <a:gd name="connsiteX1337" fmla="*/ 1067765 w 2119476"/>
                  <a:gd name="connsiteY1337" fmla="*/ 225779 h 1936159"/>
                  <a:gd name="connsiteX1338" fmla="*/ 1070872 w 2119476"/>
                  <a:gd name="connsiteY1338" fmla="*/ 225779 h 1936159"/>
                  <a:gd name="connsiteX1339" fmla="*/ 1078121 w 2119476"/>
                  <a:gd name="connsiteY1339" fmla="*/ 229922 h 1936159"/>
                  <a:gd name="connsiteX1340" fmla="*/ 1083817 w 2119476"/>
                  <a:gd name="connsiteY1340" fmla="*/ 233029 h 1936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</a:cxnLst>
                <a:rect l="l" t="t" r="r" b="b"/>
                <a:pathLst>
                  <a:path w="2119476" h="1936159">
                    <a:moveTo>
                      <a:pt x="1083817" y="233106"/>
                    </a:moveTo>
                    <a:lnTo>
                      <a:pt x="1087442" y="233619"/>
                    </a:lnTo>
                    <a:lnTo>
                      <a:pt x="1093138" y="235690"/>
                    </a:lnTo>
                    <a:lnTo>
                      <a:pt x="1099353" y="239833"/>
                    </a:lnTo>
                    <a:lnTo>
                      <a:pt x="1100906" y="242422"/>
                    </a:lnTo>
                    <a:lnTo>
                      <a:pt x="1101942" y="248118"/>
                    </a:lnTo>
                    <a:lnTo>
                      <a:pt x="1106084" y="250707"/>
                    </a:lnTo>
                    <a:lnTo>
                      <a:pt x="1112816" y="252779"/>
                    </a:lnTo>
                    <a:lnTo>
                      <a:pt x="1115923" y="256398"/>
                    </a:lnTo>
                    <a:lnTo>
                      <a:pt x="1123173" y="267790"/>
                    </a:lnTo>
                    <a:lnTo>
                      <a:pt x="1130422" y="271933"/>
                    </a:lnTo>
                    <a:lnTo>
                      <a:pt x="1136118" y="274004"/>
                    </a:lnTo>
                    <a:lnTo>
                      <a:pt x="1136636" y="275040"/>
                    </a:lnTo>
                    <a:lnTo>
                      <a:pt x="1137154" y="280736"/>
                    </a:lnTo>
                    <a:lnTo>
                      <a:pt x="1137154" y="285914"/>
                    </a:lnTo>
                    <a:lnTo>
                      <a:pt x="1135083" y="287986"/>
                    </a:lnTo>
                    <a:lnTo>
                      <a:pt x="1123173" y="289539"/>
                    </a:lnTo>
                    <a:lnTo>
                      <a:pt x="1119030" y="290057"/>
                    </a:lnTo>
                    <a:lnTo>
                      <a:pt x="1113852" y="294718"/>
                    </a:lnTo>
                    <a:lnTo>
                      <a:pt x="1106084" y="298337"/>
                    </a:lnTo>
                    <a:lnTo>
                      <a:pt x="1099353" y="304033"/>
                    </a:lnTo>
                    <a:lnTo>
                      <a:pt x="1097281" y="308176"/>
                    </a:lnTo>
                    <a:lnTo>
                      <a:pt x="1098317" y="309729"/>
                    </a:lnTo>
                    <a:lnTo>
                      <a:pt x="1104013" y="316461"/>
                    </a:lnTo>
                    <a:lnTo>
                      <a:pt x="1107638" y="321639"/>
                    </a:lnTo>
                    <a:lnTo>
                      <a:pt x="1112298" y="333550"/>
                    </a:lnTo>
                    <a:lnTo>
                      <a:pt x="1113334" y="338728"/>
                    </a:lnTo>
                    <a:lnTo>
                      <a:pt x="1113334" y="348049"/>
                    </a:lnTo>
                    <a:lnTo>
                      <a:pt x="1113852" y="362030"/>
                    </a:lnTo>
                    <a:lnTo>
                      <a:pt x="1112298" y="364102"/>
                    </a:lnTo>
                    <a:lnTo>
                      <a:pt x="1102459" y="367726"/>
                    </a:lnTo>
                    <a:lnTo>
                      <a:pt x="1099353" y="370315"/>
                    </a:lnTo>
                    <a:lnTo>
                      <a:pt x="1097799" y="377047"/>
                    </a:lnTo>
                    <a:lnTo>
                      <a:pt x="1098835" y="388957"/>
                    </a:lnTo>
                    <a:lnTo>
                      <a:pt x="1099870" y="394136"/>
                    </a:lnTo>
                    <a:lnTo>
                      <a:pt x="1102459" y="401385"/>
                    </a:lnTo>
                    <a:lnTo>
                      <a:pt x="1106084" y="404492"/>
                    </a:lnTo>
                    <a:lnTo>
                      <a:pt x="1110745" y="405005"/>
                    </a:lnTo>
                    <a:lnTo>
                      <a:pt x="1116441" y="407594"/>
                    </a:lnTo>
                    <a:lnTo>
                      <a:pt x="1119030" y="411737"/>
                    </a:lnTo>
                    <a:lnTo>
                      <a:pt x="1123690" y="415361"/>
                    </a:lnTo>
                    <a:lnTo>
                      <a:pt x="1127315" y="421575"/>
                    </a:lnTo>
                    <a:lnTo>
                      <a:pt x="1127315" y="425200"/>
                    </a:lnTo>
                    <a:lnTo>
                      <a:pt x="1125762" y="429861"/>
                    </a:lnTo>
                    <a:lnTo>
                      <a:pt x="1126279" y="431932"/>
                    </a:lnTo>
                    <a:lnTo>
                      <a:pt x="1131458" y="434521"/>
                    </a:lnTo>
                    <a:lnTo>
                      <a:pt x="1134047" y="436592"/>
                    </a:lnTo>
                    <a:lnTo>
                      <a:pt x="1139225" y="442289"/>
                    </a:lnTo>
                    <a:lnTo>
                      <a:pt x="1141815" y="443842"/>
                    </a:lnTo>
                    <a:lnTo>
                      <a:pt x="1148028" y="449020"/>
                    </a:lnTo>
                    <a:lnTo>
                      <a:pt x="1155278" y="451610"/>
                    </a:lnTo>
                    <a:lnTo>
                      <a:pt x="1160456" y="456270"/>
                    </a:lnTo>
                    <a:lnTo>
                      <a:pt x="1163563" y="460931"/>
                    </a:lnTo>
                    <a:lnTo>
                      <a:pt x="1167188" y="466627"/>
                    </a:lnTo>
                    <a:lnTo>
                      <a:pt x="1171331" y="469734"/>
                    </a:lnTo>
                    <a:lnTo>
                      <a:pt x="1175991" y="471805"/>
                    </a:lnTo>
                    <a:lnTo>
                      <a:pt x="1177027" y="474394"/>
                    </a:lnTo>
                    <a:lnTo>
                      <a:pt x="1174956" y="482679"/>
                    </a:lnTo>
                    <a:lnTo>
                      <a:pt x="1174438" y="486822"/>
                    </a:lnTo>
                    <a:lnTo>
                      <a:pt x="1174438" y="491482"/>
                    </a:lnTo>
                    <a:lnTo>
                      <a:pt x="1175991" y="498732"/>
                    </a:lnTo>
                    <a:lnTo>
                      <a:pt x="1177027" y="500803"/>
                    </a:lnTo>
                    <a:lnTo>
                      <a:pt x="1180652" y="502875"/>
                    </a:lnTo>
                    <a:lnTo>
                      <a:pt x="1190490" y="505464"/>
                    </a:lnTo>
                    <a:lnTo>
                      <a:pt x="1194115" y="505982"/>
                    </a:lnTo>
                    <a:lnTo>
                      <a:pt x="1199293" y="505982"/>
                    </a:lnTo>
                    <a:lnTo>
                      <a:pt x="1203954" y="503910"/>
                    </a:lnTo>
                    <a:lnTo>
                      <a:pt x="1210686" y="498732"/>
                    </a:lnTo>
                    <a:lnTo>
                      <a:pt x="1213793" y="495107"/>
                    </a:lnTo>
                    <a:lnTo>
                      <a:pt x="1215864" y="489929"/>
                    </a:lnTo>
                    <a:lnTo>
                      <a:pt x="1217935" y="487858"/>
                    </a:lnTo>
                    <a:lnTo>
                      <a:pt x="1218453" y="484233"/>
                    </a:lnTo>
                    <a:lnTo>
                      <a:pt x="1217935" y="482679"/>
                    </a:lnTo>
                    <a:lnTo>
                      <a:pt x="1212239" y="479572"/>
                    </a:lnTo>
                    <a:lnTo>
                      <a:pt x="1210686" y="476465"/>
                    </a:lnTo>
                    <a:lnTo>
                      <a:pt x="1211204" y="473876"/>
                    </a:lnTo>
                    <a:lnTo>
                      <a:pt x="1213793" y="472323"/>
                    </a:lnTo>
                    <a:lnTo>
                      <a:pt x="1218971" y="472323"/>
                    </a:lnTo>
                    <a:lnTo>
                      <a:pt x="1222596" y="473358"/>
                    </a:lnTo>
                    <a:lnTo>
                      <a:pt x="1224149" y="472323"/>
                    </a:lnTo>
                    <a:lnTo>
                      <a:pt x="1226739" y="468180"/>
                    </a:lnTo>
                    <a:lnTo>
                      <a:pt x="1231399" y="465073"/>
                    </a:lnTo>
                    <a:lnTo>
                      <a:pt x="1240202" y="465073"/>
                    </a:lnTo>
                    <a:lnTo>
                      <a:pt x="1242273" y="464555"/>
                    </a:lnTo>
                    <a:lnTo>
                      <a:pt x="1245380" y="465591"/>
                    </a:lnTo>
                    <a:lnTo>
                      <a:pt x="1247970" y="470251"/>
                    </a:lnTo>
                    <a:lnTo>
                      <a:pt x="1266094" y="482162"/>
                    </a:lnTo>
                    <a:lnTo>
                      <a:pt x="1280593" y="485786"/>
                    </a:lnTo>
                    <a:lnTo>
                      <a:pt x="1293021" y="488893"/>
                    </a:lnTo>
                    <a:lnTo>
                      <a:pt x="1305966" y="492000"/>
                    </a:lnTo>
                    <a:lnTo>
                      <a:pt x="1320466" y="495620"/>
                    </a:lnTo>
                    <a:lnTo>
                      <a:pt x="1346875" y="497173"/>
                    </a:lnTo>
                    <a:lnTo>
                      <a:pt x="1375356" y="501316"/>
                    </a:lnTo>
                    <a:lnTo>
                      <a:pt x="1385194" y="503387"/>
                    </a:lnTo>
                    <a:lnTo>
                      <a:pt x="1390890" y="506494"/>
                    </a:lnTo>
                    <a:lnTo>
                      <a:pt x="1401247" y="509083"/>
                    </a:lnTo>
                    <a:lnTo>
                      <a:pt x="1404354" y="508048"/>
                    </a:lnTo>
                    <a:lnTo>
                      <a:pt x="1411604" y="503905"/>
                    </a:lnTo>
                    <a:lnTo>
                      <a:pt x="1414711" y="503387"/>
                    </a:lnTo>
                    <a:lnTo>
                      <a:pt x="1417300" y="503905"/>
                    </a:lnTo>
                    <a:lnTo>
                      <a:pt x="1426621" y="507530"/>
                    </a:lnTo>
                    <a:lnTo>
                      <a:pt x="1433352" y="508048"/>
                    </a:lnTo>
                    <a:lnTo>
                      <a:pt x="1443709" y="502870"/>
                    </a:lnTo>
                    <a:lnTo>
                      <a:pt x="1447334" y="502352"/>
                    </a:lnTo>
                    <a:lnTo>
                      <a:pt x="1451994" y="502352"/>
                    </a:lnTo>
                    <a:lnTo>
                      <a:pt x="1462351" y="505459"/>
                    </a:lnTo>
                    <a:lnTo>
                      <a:pt x="1465458" y="509601"/>
                    </a:lnTo>
                    <a:lnTo>
                      <a:pt x="1474261" y="511155"/>
                    </a:lnTo>
                    <a:lnTo>
                      <a:pt x="1475814" y="523065"/>
                    </a:lnTo>
                    <a:lnTo>
                      <a:pt x="1473225" y="527725"/>
                    </a:lnTo>
                    <a:lnTo>
                      <a:pt x="1474261" y="529797"/>
                    </a:lnTo>
                    <a:lnTo>
                      <a:pt x="1479957" y="535493"/>
                    </a:lnTo>
                    <a:lnTo>
                      <a:pt x="1483064" y="538082"/>
                    </a:lnTo>
                    <a:lnTo>
                      <a:pt x="1483582" y="540671"/>
                    </a:lnTo>
                    <a:lnTo>
                      <a:pt x="1485135" y="542742"/>
                    </a:lnTo>
                    <a:lnTo>
                      <a:pt x="1490314" y="545332"/>
                    </a:lnTo>
                    <a:lnTo>
                      <a:pt x="1499117" y="549474"/>
                    </a:lnTo>
                    <a:lnTo>
                      <a:pt x="1507920" y="553617"/>
                    </a:lnTo>
                    <a:lnTo>
                      <a:pt x="1513098" y="554129"/>
                    </a:lnTo>
                    <a:lnTo>
                      <a:pt x="1525526" y="557754"/>
                    </a:lnTo>
                    <a:lnTo>
                      <a:pt x="1530187" y="556201"/>
                    </a:lnTo>
                    <a:lnTo>
                      <a:pt x="1537436" y="556719"/>
                    </a:lnTo>
                    <a:lnTo>
                      <a:pt x="1555043" y="556201"/>
                    </a:lnTo>
                    <a:lnTo>
                      <a:pt x="1561774" y="553612"/>
                    </a:lnTo>
                    <a:lnTo>
                      <a:pt x="1565399" y="551540"/>
                    </a:lnTo>
                    <a:lnTo>
                      <a:pt x="1573684" y="552058"/>
                    </a:lnTo>
                    <a:lnTo>
                      <a:pt x="1576791" y="551540"/>
                    </a:lnTo>
                    <a:lnTo>
                      <a:pt x="1580934" y="552058"/>
                    </a:lnTo>
                    <a:lnTo>
                      <a:pt x="1585077" y="554129"/>
                    </a:lnTo>
                    <a:lnTo>
                      <a:pt x="1589737" y="546362"/>
                    </a:lnTo>
                    <a:lnTo>
                      <a:pt x="1590773" y="542737"/>
                    </a:lnTo>
                    <a:lnTo>
                      <a:pt x="1582487" y="537041"/>
                    </a:lnTo>
                    <a:lnTo>
                      <a:pt x="1586630" y="520471"/>
                    </a:lnTo>
                    <a:lnTo>
                      <a:pt x="1588184" y="514774"/>
                    </a:lnTo>
                    <a:lnTo>
                      <a:pt x="1623914" y="517881"/>
                    </a:lnTo>
                    <a:lnTo>
                      <a:pt x="1628574" y="519435"/>
                    </a:lnTo>
                    <a:lnTo>
                      <a:pt x="1630646" y="518917"/>
                    </a:lnTo>
                    <a:lnTo>
                      <a:pt x="1630646" y="515810"/>
                    </a:lnTo>
                    <a:lnTo>
                      <a:pt x="1632199" y="515292"/>
                    </a:lnTo>
                    <a:lnTo>
                      <a:pt x="1659644" y="516846"/>
                    </a:lnTo>
                    <a:lnTo>
                      <a:pt x="1717641" y="516846"/>
                    </a:lnTo>
                    <a:lnTo>
                      <a:pt x="1717641" y="523060"/>
                    </a:lnTo>
                    <a:lnTo>
                      <a:pt x="1716605" y="525131"/>
                    </a:lnTo>
                    <a:lnTo>
                      <a:pt x="1704695" y="529792"/>
                    </a:lnTo>
                    <a:lnTo>
                      <a:pt x="1695892" y="534452"/>
                    </a:lnTo>
                    <a:lnTo>
                      <a:pt x="1697446" y="536006"/>
                    </a:lnTo>
                    <a:lnTo>
                      <a:pt x="1703142" y="540148"/>
                    </a:lnTo>
                    <a:lnTo>
                      <a:pt x="1705213" y="544809"/>
                    </a:lnTo>
                    <a:lnTo>
                      <a:pt x="1711945" y="546362"/>
                    </a:lnTo>
                    <a:lnTo>
                      <a:pt x="1715570" y="550505"/>
                    </a:lnTo>
                    <a:lnTo>
                      <a:pt x="1717641" y="557231"/>
                    </a:lnTo>
                    <a:lnTo>
                      <a:pt x="1717123" y="558785"/>
                    </a:lnTo>
                    <a:lnTo>
                      <a:pt x="1718159" y="564481"/>
                    </a:lnTo>
                    <a:lnTo>
                      <a:pt x="1729033" y="571213"/>
                    </a:lnTo>
                    <a:lnTo>
                      <a:pt x="1731105" y="572766"/>
                    </a:lnTo>
                    <a:lnTo>
                      <a:pt x="1735247" y="573802"/>
                    </a:lnTo>
                    <a:lnTo>
                      <a:pt x="1739908" y="576909"/>
                    </a:lnTo>
                    <a:lnTo>
                      <a:pt x="1746122" y="579498"/>
                    </a:lnTo>
                    <a:lnTo>
                      <a:pt x="1751818" y="579498"/>
                    </a:lnTo>
                    <a:lnTo>
                      <a:pt x="1759067" y="580534"/>
                    </a:lnTo>
                    <a:lnTo>
                      <a:pt x="1768388" y="577944"/>
                    </a:lnTo>
                    <a:lnTo>
                      <a:pt x="1773567" y="578980"/>
                    </a:lnTo>
                    <a:lnTo>
                      <a:pt x="1785477" y="576391"/>
                    </a:lnTo>
                    <a:lnTo>
                      <a:pt x="1799458" y="572766"/>
                    </a:lnTo>
                    <a:lnTo>
                      <a:pt x="1807743" y="567588"/>
                    </a:lnTo>
                    <a:lnTo>
                      <a:pt x="1808779" y="568106"/>
                    </a:lnTo>
                    <a:lnTo>
                      <a:pt x="1807743" y="572766"/>
                    </a:lnTo>
                    <a:lnTo>
                      <a:pt x="1810333" y="582605"/>
                    </a:lnTo>
                    <a:lnTo>
                      <a:pt x="1810850" y="583641"/>
                    </a:lnTo>
                    <a:lnTo>
                      <a:pt x="1829492" y="590372"/>
                    </a:lnTo>
                    <a:lnTo>
                      <a:pt x="1837260" y="595551"/>
                    </a:lnTo>
                    <a:lnTo>
                      <a:pt x="1842438" y="597622"/>
                    </a:lnTo>
                    <a:lnTo>
                      <a:pt x="1846581" y="602800"/>
                    </a:lnTo>
                    <a:lnTo>
                      <a:pt x="1848652" y="604354"/>
                    </a:lnTo>
                    <a:lnTo>
                      <a:pt x="1859009" y="611086"/>
                    </a:lnTo>
                    <a:lnTo>
                      <a:pt x="1864187" y="612121"/>
                    </a:lnTo>
                    <a:lnTo>
                      <a:pt x="1871437" y="614193"/>
                    </a:lnTo>
                    <a:lnTo>
                      <a:pt x="1880240" y="619371"/>
                    </a:lnTo>
                    <a:lnTo>
                      <a:pt x="1874543" y="621960"/>
                    </a:lnTo>
                    <a:lnTo>
                      <a:pt x="1861598" y="621447"/>
                    </a:lnTo>
                    <a:lnTo>
                      <a:pt x="1855384" y="620412"/>
                    </a:lnTo>
                    <a:lnTo>
                      <a:pt x="1848134" y="616787"/>
                    </a:lnTo>
                    <a:lnTo>
                      <a:pt x="1843991" y="616269"/>
                    </a:lnTo>
                    <a:lnTo>
                      <a:pt x="1833635" y="612644"/>
                    </a:lnTo>
                    <a:lnTo>
                      <a:pt x="1814993" y="604877"/>
                    </a:lnTo>
                    <a:lnTo>
                      <a:pt x="1796869" y="604359"/>
                    </a:lnTo>
                    <a:lnTo>
                      <a:pt x="1782370" y="600734"/>
                    </a:lnTo>
                    <a:lnTo>
                      <a:pt x="1770977" y="598663"/>
                    </a:lnTo>
                    <a:lnTo>
                      <a:pt x="1766317" y="598145"/>
                    </a:lnTo>
                    <a:lnTo>
                      <a:pt x="1758550" y="598145"/>
                    </a:lnTo>
                    <a:lnTo>
                      <a:pt x="1756478" y="598663"/>
                    </a:lnTo>
                    <a:lnTo>
                      <a:pt x="1753371" y="601770"/>
                    </a:lnTo>
                    <a:lnTo>
                      <a:pt x="1751818" y="605912"/>
                    </a:lnTo>
                    <a:lnTo>
                      <a:pt x="1750264" y="611091"/>
                    </a:lnTo>
                    <a:lnTo>
                      <a:pt x="1746640" y="617823"/>
                    </a:lnTo>
                    <a:lnTo>
                      <a:pt x="1749229" y="624036"/>
                    </a:lnTo>
                    <a:lnTo>
                      <a:pt x="1756478" y="628697"/>
                    </a:lnTo>
                    <a:lnTo>
                      <a:pt x="1760621" y="634911"/>
                    </a:lnTo>
                    <a:lnTo>
                      <a:pt x="1763210" y="636464"/>
                    </a:lnTo>
                    <a:lnTo>
                      <a:pt x="1767353" y="636982"/>
                    </a:lnTo>
                    <a:lnTo>
                      <a:pt x="1773049" y="638536"/>
                    </a:lnTo>
                    <a:lnTo>
                      <a:pt x="1776674" y="638536"/>
                    </a:lnTo>
                    <a:lnTo>
                      <a:pt x="1782887" y="638018"/>
                    </a:lnTo>
                    <a:lnTo>
                      <a:pt x="1788066" y="636982"/>
                    </a:lnTo>
                    <a:lnTo>
                      <a:pt x="1792208" y="636982"/>
                    </a:lnTo>
                    <a:lnTo>
                      <a:pt x="1794798" y="639054"/>
                    </a:lnTo>
                    <a:lnTo>
                      <a:pt x="1798940" y="640089"/>
                    </a:lnTo>
                    <a:lnTo>
                      <a:pt x="1801012" y="641643"/>
                    </a:lnTo>
                    <a:lnTo>
                      <a:pt x="1804636" y="642678"/>
                    </a:lnTo>
                    <a:lnTo>
                      <a:pt x="1810333" y="645785"/>
                    </a:lnTo>
                    <a:lnTo>
                      <a:pt x="1816029" y="647339"/>
                    </a:lnTo>
                    <a:lnTo>
                      <a:pt x="1824314" y="650958"/>
                    </a:lnTo>
                    <a:lnTo>
                      <a:pt x="1829492" y="655101"/>
                    </a:lnTo>
                    <a:lnTo>
                      <a:pt x="1837778" y="658208"/>
                    </a:lnTo>
                    <a:lnTo>
                      <a:pt x="1841402" y="663904"/>
                    </a:lnTo>
                    <a:lnTo>
                      <a:pt x="1841920" y="668047"/>
                    </a:lnTo>
                    <a:lnTo>
                      <a:pt x="1840885" y="674261"/>
                    </a:lnTo>
                    <a:lnTo>
                      <a:pt x="1840367" y="680993"/>
                    </a:lnTo>
                    <a:lnTo>
                      <a:pt x="1841920" y="682546"/>
                    </a:lnTo>
                    <a:lnTo>
                      <a:pt x="1848652" y="680993"/>
                    </a:lnTo>
                    <a:lnTo>
                      <a:pt x="1853830" y="680993"/>
                    </a:lnTo>
                    <a:lnTo>
                      <a:pt x="1856937" y="682028"/>
                    </a:lnTo>
                    <a:lnTo>
                      <a:pt x="1857973" y="686689"/>
                    </a:lnTo>
                    <a:lnTo>
                      <a:pt x="1863151" y="686176"/>
                    </a:lnTo>
                    <a:lnTo>
                      <a:pt x="1866776" y="687212"/>
                    </a:lnTo>
                    <a:lnTo>
                      <a:pt x="1878686" y="697568"/>
                    </a:lnTo>
                    <a:lnTo>
                      <a:pt x="1874543" y="712068"/>
                    </a:lnTo>
                    <a:lnTo>
                      <a:pt x="1871954" y="716210"/>
                    </a:lnTo>
                    <a:lnTo>
                      <a:pt x="1862633" y="728638"/>
                    </a:lnTo>
                    <a:lnTo>
                      <a:pt x="1866776" y="730709"/>
                    </a:lnTo>
                    <a:lnTo>
                      <a:pt x="1875579" y="732263"/>
                    </a:lnTo>
                    <a:lnTo>
                      <a:pt x="1881793" y="732781"/>
                    </a:lnTo>
                    <a:lnTo>
                      <a:pt x="1892150" y="735370"/>
                    </a:lnTo>
                    <a:lnTo>
                      <a:pt x="1894739" y="738995"/>
                    </a:lnTo>
                    <a:lnTo>
                      <a:pt x="1903542" y="744691"/>
                    </a:lnTo>
                    <a:lnTo>
                      <a:pt x="1921148" y="751940"/>
                    </a:lnTo>
                    <a:lnTo>
                      <a:pt x="1925291" y="754012"/>
                    </a:lnTo>
                    <a:lnTo>
                      <a:pt x="1929951" y="756083"/>
                    </a:lnTo>
                    <a:lnTo>
                      <a:pt x="1938754" y="757119"/>
                    </a:lnTo>
                    <a:lnTo>
                      <a:pt x="1941861" y="758672"/>
                    </a:lnTo>
                    <a:lnTo>
                      <a:pt x="1948593" y="760226"/>
                    </a:lnTo>
                    <a:lnTo>
                      <a:pt x="1956361" y="760743"/>
                    </a:lnTo>
                    <a:lnTo>
                      <a:pt x="1958950" y="763851"/>
                    </a:lnTo>
                    <a:lnTo>
                      <a:pt x="1962057" y="764363"/>
                    </a:lnTo>
                    <a:lnTo>
                      <a:pt x="1980181" y="761774"/>
                    </a:lnTo>
                    <a:lnTo>
                      <a:pt x="1995716" y="761774"/>
                    </a:lnTo>
                    <a:lnTo>
                      <a:pt x="2005036" y="760221"/>
                    </a:lnTo>
                    <a:lnTo>
                      <a:pt x="2006590" y="757631"/>
                    </a:lnTo>
                    <a:lnTo>
                      <a:pt x="2015911" y="754519"/>
                    </a:lnTo>
                    <a:lnTo>
                      <a:pt x="2020054" y="754007"/>
                    </a:lnTo>
                    <a:lnTo>
                      <a:pt x="2023160" y="755042"/>
                    </a:lnTo>
                    <a:lnTo>
                      <a:pt x="2035071" y="760221"/>
                    </a:lnTo>
                    <a:lnTo>
                      <a:pt x="2033517" y="766952"/>
                    </a:lnTo>
                    <a:lnTo>
                      <a:pt x="2038178" y="774202"/>
                    </a:lnTo>
                    <a:lnTo>
                      <a:pt x="2040249" y="775755"/>
                    </a:lnTo>
                    <a:lnTo>
                      <a:pt x="2041802" y="778862"/>
                    </a:lnTo>
                    <a:lnTo>
                      <a:pt x="2041802" y="783005"/>
                    </a:lnTo>
                    <a:lnTo>
                      <a:pt x="2044392" y="787666"/>
                    </a:lnTo>
                    <a:lnTo>
                      <a:pt x="2045945" y="788701"/>
                    </a:lnTo>
                    <a:lnTo>
                      <a:pt x="2048016" y="791290"/>
                    </a:lnTo>
                    <a:lnTo>
                      <a:pt x="2062516" y="795951"/>
                    </a:lnTo>
                    <a:lnTo>
                      <a:pt x="2068729" y="800093"/>
                    </a:lnTo>
                    <a:lnTo>
                      <a:pt x="2073908" y="801647"/>
                    </a:lnTo>
                    <a:lnTo>
                      <a:pt x="2090478" y="811486"/>
                    </a:lnTo>
                    <a:lnTo>
                      <a:pt x="2089443" y="813039"/>
                    </a:lnTo>
                    <a:lnTo>
                      <a:pt x="2088925" y="816664"/>
                    </a:lnTo>
                    <a:lnTo>
                      <a:pt x="2089960" y="830127"/>
                    </a:lnTo>
                    <a:lnTo>
                      <a:pt x="2090478" y="837895"/>
                    </a:lnTo>
                    <a:lnTo>
                      <a:pt x="2096692" y="840484"/>
                    </a:lnTo>
                    <a:lnTo>
                      <a:pt x="2097728" y="844109"/>
                    </a:lnTo>
                    <a:lnTo>
                      <a:pt x="2106013" y="846180"/>
                    </a:lnTo>
                    <a:lnTo>
                      <a:pt x="2106531" y="847734"/>
                    </a:lnTo>
                    <a:lnTo>
                      <a:pt x="2106531" y="854465"/>
                    </a:lnTo>
                    <a:lnTo>
                      <a:pt x="2107049" y="856537"/>
                    </a:lnTo>
                    <a:lnTo>
                      <a:pt x="2111192" y="861197"/>
                    </a:lnTo>
                    <a:lnTo>
                      <a:pt x="2116888" y="864304"/>
                    </a:lnTo>
                    <a:lnTo>
                      <a:pt x="2119477" y="865858"/>
                    </a:lnTo>
                    <a:lnTo>
                      <a:pt x="2119477" y="872072"/>
                    </a:lnTo>
                    <a:lnTo>
                      <a:pt x="2118441" y="875179"/>
                    </a:lnTo>
                    <a:lnTo>
                      <a:pt x="2115852" y="877250"/>
                    </a:lnTo>
                    <a:lnTo>
                      <a:pt x="2112227" y="878804"/>
                    </a:lnTo>
                    <a:lnTo>
                      <a:pt x="2109120" y="879321"/>
                    </a:lnTo>
                    <a:lnTo>
                      <a:pt x="2103942" y="878804"/>
                    </a:lnTo>
                    <a:lnTo>
                      <a:pt x="2101353" y="880357"/>
                    </a:lnTo>
                    <a:lnTo>
                      <a:pt x="2097210" y="888124"/>
                    </a:lnTo>
                    <a:lnTo>
                      <a:pt x="2089960" y="895374"/>
                    </a:lnTo>
                    <a:lnTo>
                      <a:pt x="2087371" y="896927"/>
                    </a:lnTo>
                    <a:lnTo>
                      <a:pt x="2081675" y="898481"/>
                    </a:lnTo>
                    <a:lnTo>
                      <a:pt x="2080122" y="901588"/>
                    </a:lnTo>
                    <a:lnTo>
                      <a:pt x="2081675" y="911945"/>
                    </a:lnTo>
                    <a:lnTo>
                      <a:pt x="2080640" y="922819"/>
                    </a:lnTo>
                    <a:lnTo>
                      <a:pt x="2083747" y="927997"/>
                    </a:lnTo>
                    <a:lnTo>
                      <a:pt x="2083747" y="931104"/>
                    </a:lnTo>
                    <a:lnTo>
                      <a:pt x="2082711" y="936800"/>
                    </a:lnTo>
                    <a:lnTo>
                      <a:pt x="2079604" y="939907"/>
                    </a:lnTo>
                    <a:lnTo>
                      <a:pt x="2077533" y="944568"/>
                    </a:lnTo>
                    <a:lnTo>
                      <a:pt x="2075979" y="946639"/>
                    </a:lnTo>
                    <a:lnTo>
                      <a:pt x="2070283" y="948710"/>
                    </a:lnTo>
                    <a:lnTo>
                      <a:pt x="2061998" y="949228"/>
                    </a:lnTo>
                    <a:lnTo>
                      <a:pt x="2057855" y="950264"/>
                    </a:lnTo>
                    <a:lnTo>
                      <a:pt x="2054748" y="952335"/>
                    </a:lnTo>
                    <a:lnTo>
                      <a:pt x="2054748" y="955960"/>
                    </a:lnTo>
                    <a:lnTo>
                      <a:pt x="2058373" y="958549"/>
                    </a:lnTo>
                    <a:lnTo>
                      <a:pt x="2070283" y="963210"/>
                    </a:lnTo>
                    <a:lnTo>
                      <a:pt x="2073390" y="965281"/>
                    </a:lnTo>
                    <a:lnTo>
                      <a:pt x="2074426" y="967870"/>
                    </a:lnTo>
                    <a:lnTo>
                      <a:pt x="2073908" y="975120"/>
                    </a:lnTo>
                    <a:lnTo>
                      <a:pt x="2072354" y="978745"/>
                    </a:lnTo>
                    <a:lnTo>
                      <a:pt x="2069765" y="981852"/>
                    </a:lnTo>
                    <a:lnTo>
                      <a:pt x="2069765" y="983923"/>
                    </a:lnTo>
                    <a:lnTo>
                      <a:pt x="2073908" y="988583"/>
                    </a:lnTo>
                    <a:lnTo>
                      <a:pt x="2074943" y="994280"/>
                    </a:lnTo>
                    <a:lnTo>
                      <a:pt x="2072872" y="1020689"/>
                    </a:lnTo>
                    <a:lnTo>
                      <a:pt x="2070801" y="1020689"/>
                    </a:lnTo>
                    <a:lnTo>
                      <a:pt x="2060962" y="1021724"/>
                    </a:lnTo>
                    <a:lnTo>
                      <a:pt x="2060962" y="1023278"/>
                    </a:lnTo>
                    <a:lnTo>
                      <a:pt x="2043874" y="1026903"/>
                    </a:lnTo>
                    <a:lnTo>
                      <a:pt x="2033517" y="1027421"/>
                    </a:lnTo>
                    <a:lnTo>
                      <a:pt x="2028857" y="1026903"/>
                    </a:lnTo>
                    <a:lnTo>
                      <a:pt x="2022643" y="1030010"/>
                    </a:lnTo>
                    <a:lnTo>
                      <a:pt x="2016947" y="1031563"/>
                    </a:lnTo>
                    <a:lnTo>
                      <a:pt x="2010215" y="1031045"/>
                    </a:lnTo>
                    <a:lnTo>
                      <a:pt x="2007626" y="1032599"/>
                    </a:lnTo>
                    <a:lnTo>
                      <a:pt x="1996751" y="1021724"/>
                    </a:lnTo>
                    <a:lnTo>
                      <a:pt x="1994680" y="1025867"/>
                    </a:lnTo>
                    <a:lnTo>
                      <a:pt x="1988466" y="1022760"/>
                    </a:lnTo>
                    <a:lnTo>
                      <a:pt x="1982252" y="1020171"/>
                    </a:lnTo>
                    <a:lnTo>
                      <a:pt x="1980698" y="1020689"/>
                    </a:lnTo>
                    <a:lnTo>
                      <a:pt x="1973967" y="1018100"/>
                    </a:lnTo>
                    <a:lnTo>
                      <a:pt x="1969306" y="1014475"/>
                    </a:lnTo>
                    <a:lnTo>
                      <a:pt x="1965681" y="1012921"/>
                    </a:lnTo>
                    <a:lnTo>
                      <a:pt x="1961021" y="1009297"/>
                    </a:lnTo>
                    <a:lnTo>
                      <a:pt x="1953254" y="1007225"/>
                    </a:lnTo>
                    <a:lnTo>
                      <a:pt x="1948593" y="1003083"/>
                    </a:lnTo>
                    <a:lnTo>
                      <a:pt x="1944968" y="1001011"/>
                    </a:lnTo>
                    <a:lnTo>
                      <a:pt x="1941861" y="999458"/>
                    </a:lnTo>
                    <a:lnTo>
                      <a:pt x="1935130" y="995315"/>
                    </a:lnTo>
                    <a:lnTo>
                      <a:pt x="1933576" y="993762"/>
                    </a:lnTo>
                    <a:lnTo>
                      <a:pt x="1932022" y="990655"/>
                    </a:lnTo>
                    <a:lnTo>
                      <a:pt x="1929951" y="983405"/>
                    </a:lnTo>
                    <a:lnTo>
                      <a:pt x="1925809" y="976156"/>
                    </a:lnTo>
                    <a:lnTo>
                      <a:pt x="1921148" y="973049"/>
                    </a:lnTo>
                    <a:lnTo>
                      <a:pt x="1914934" y="972013"/>
                    </a:lnTo>
                    <a:lnTo>
                      <a:pt x="1904060" y="968388"/>
                    </a:lnTo>
                    <a:lnTo>
                      <a:pt x="1900953" y="966317"/>
                    </a:lnTo>
                    <a:lnTo>
                      <a:pt x="1898363" y="967352"/>
                    </a:lnTo>
                    <a:lnTo>
                      <a:pt x="1890596" y="966317"/>
                    </a:lnTo>
                    <a:lnTo>
                      <a:pt x="1887489" y="964245"/>
                    </a:lnTo>
                    <a:lnTo>
                      <a:pt x="1880757" y="967870"/>
                    </a:lnTo>
                    <a:lnTo>
                      <a:pt x="1876097" y="968383"/>
                    </a:lnTo>
                    <a:lnTo>
                      <a:pt x="1874026" y="972008"/>
                    </a:lnTo>
                    <a:lnTo>
                      <a:pt x="1870401" y="975115"/>
                    </a:lnTo>
                    <a:lnTo>
                      <a:pt x="1869365" y="977186"/>
                    </a:lnTo>
                    <a:lnTo>
                      <a:pt x="1872990" y="980293"/>
                    </a:lnTo>
                    <a:lnTo>
                      <a:pt x="1871954" y="984435"/>
                    </a:lnTo>
                    <a:lnTo>
                      <a:pt x="1859526" y="983400"/>
                    </a:lnTo>
                    <a:lnTo>
                      <a:pt x="1853830" y="981846"/>
                    </a:lnTo>
                    <a:lnTo>
                      <a:pt x="1848652" y="980293"/>
                    </a:lnTo>
                    <a:lnTo>
                      <a:pt x="1842438" y="980293"/>
                    </a:lnTo>
                    <a:lnTo>
                      <a:pt x="1838813" y="986507"/>
                    </a:lnTo>
                    <a:lnTo>
                      <a:pt x="1836742" y="989096"/>
                    </a:lnTo>
                    <a:lnTo>
                      <a:pt x="1835706" y="992721"/>
                    </a:lnTo>
                    <a:lnTo>
                      <a:pt x="1831046" y="993239"/>
                    </a:lnTo>
                    <a:lnTo>
                      <a:pt x="1828974" y="989614"/>
                    </a:lnTo>
                    <a:lnTo>
                      <a:pt x="1824832" y="989614"/>
                    </a:lnTo>
                    <a:lnTo>
                      <a:pt x="1820171" y="988578"/>
                    </a:lnTo>
                    <a:lnTo>
                      <a:pt x="1816029" y="993239"/>
                    </a:lnTo>
                    <a:lnTo>
                      <a:pt x="1812404" y="995828"/>
                    </a:lnTo>
                    <a:lnTo>
                      <a:pt x="1809815" y="993239"/>
                    </a:lnTo>
                    <a:lnTo>
                      <a:pt x="1807743" y="987543"/>
                    </a:lnTo>
                    <a:lnTo>
                      <a:pt x="1806190" y="984953"/>
                    </a:lnTo>
                    <a:lnTo>
                      <a:pt x="1802565" y="983918"/>
                    </a:lnTo>
                    <a:lnTo>
                      <a:pt x="1797905" y="985471"/>
                    </a:lnTo>
                    <a:lnTo>
                      <a:pt x="1794280" y="990132"/>
                    </a:lnTo>
                    <a:lnTo>
                      <a:pt x="1789619" y="992203"/>
                    </a:lnTo>
                    <a:lnTo>
                      <a:pt x="1788584" y="993756"/>
                    </a:lnTo>
                    <a:lnTo>
                      <a:pt x="1787030" y="999971"/>
                    </a:lnTo>
                    <a:lnTo>
                      <a:pt x="1779263" y="1003595"/>
                    </a:lnTo>
                    <a:lnTo>
                      <a:pt x="1774084" y="1003077"/>
                    </a:lnTo>
                    <a:lnTo>
                      <a:pt x="1772013" y="1001524"/>
                    </a:lnTo>
                    <a:lnTo>
                      <a:pt x="1767353" y="996346"/>
                    </a:lnTo>
                    <a:lnTo>
                      <a:pt x="1761139" y="993239"/>
                    </a:lnTo>
                    <a:lnTo>
                      <a:pt x="1748193" y="992721"/>
                    </a:lnTo>
                    <a:lnTo>
                      <a:pt x="1744568" y="993239"/>
                    </a:lnTo>
                    <a:lnTo>
                      <a:pt x="1739908" y="992721"/>
                    </a:lnTo>
                    <a:lnTo>
                      <a:pt x="1738354" y="991685"/>
                    </a:lnTo>
                    <a:lnTo>
                      <a:pt x="1724891" y="988060"/>
                    </a:lnTo>
                    <a:lnTo>
                      <a:pt x="1725926" y="985471"/>
                    </a:lnTo>
                    <a:lnTo>
                      <a:pt x="1730587" y="984953"/>
                    </a:lnTo>
                    <a:lnTo>
                      <a:pt x="1733694" y="982364"/>
                    </a:lnTo>
                    <a:lnTo>
                      <a:pt x="1734729" y="979775"/>
                    </a:lnTo>
                    <a:lnTo>
                      <a:pt x="1732140" y="970972"/>
                    </a:lnTo>
                    <a:lnTo>
                      <a:pt x="1729033" y="968383"/>
                    </a:lnTo>
                    <a:lnTo>
                      <a:pt x="1718677" y="967347"/>
                    </a:lnTo>
                    <a:lnTo>
                      <a:pt x="1715570" y="971490"/>
                    </a:lnTo>
                    <a:lnTo>
                      <a:pt x="1712463" y="993239"/>
                    </a:lnTo>
                    <a:lnTo>
                      <a:pt x="1718159" y="995828"/>
                    </a:lnTo>
                    <a:lnTo>
                      <a:pt x="1720748" y="1007220"/>
                    </a:lnTo>
                    <a:lnTo>
                      <a:pt x="1720230" y="1011363"/>
                    </a:lnTo>
                    <a:lnTo>
                      <a:pt x="1718159" y="1014987"/>
                    </a:lnTo>
                    <a:lnTo>
                      <a:pt x="1713498" y="1019130"/>
                    </a:lnTo>
                    <a:lnTo>
                      <a:pt x="1710391" y="1022237"/>
                    </a:lnTo>
                    <a:lnTo>
                      <a:pt x="1709874" y="1026380"/>
                    </a:lnTo>
                    <a:lnTo>
                      <a:pt x="1711427" y="1028969"/>
                    </a:lnTo>
                    <a:lnTo>
                      <a:pt x="1722302" y="1032594"/>
                    </a:lnTo>
                    <a:lnTo>
                      <a:pt x="1733694" y="1038808"/>
                    </a:lnTo>
                    <a:lnTo>
                      <a:pt x="1735765" y="1042433"/>
                    </a:lnTo>
                    <a:lnTo>
                      <a:pt x="1735247" y="1045022"/>
                    </a:lnTo>
                    <a:lnTo>
                      <a:pt x="1733694" y="1049682"/>
                    </a:lnTo>
                    <a:lnTo>
                      <a:pt x="1732140" y="1055896"/>
                    </a:lnTo>
                    <a:lnTo>
                      <a:pt x="1732140" y="1061592"/>
                    </a:lnTo>
                    <a:lnTo>
                      <a:pt x="1733694" y="1064699"/>
                    </a:lnTo>
                    <a:lnTo>
                      <a:pt x="1738354" y="1069360"/>
                    </a:lnTo>
                    <a:lnTo>
                      <a:pt x="1738354" y="1078163"/>
                    </a:lnTo>
                    <a:lnTo>
                      <a:pt x="1739908" y="1083341"/>
                    </a:lnTo>
                    <a:lnTo>
                      <a:pt x="1739390" y="1085930"/>
                    </a:lnTo>
                    <a:lnTo>
                      <a:pt x="1736283" y="1090591"/>
                    </a:lnTo>
                    <a:lnTo>
                      <a:pt x="1730069" y="1090591"/>
                    </a:lnTo>
                    <a:lnTo>
                      <a:pt x="1731105" y="1085412"/>
                    </a:lnTo>
                    <a:lnTo>
                      <a:pt x="1730069" y="1082823"/>
                    </a:lnTo>
                    <a:lnTo>
                      <a:pt x="1727998" y="1081788"/>
                    </a:lnTo>
                    <a:lnTo>
                      <a:pt x="1721784" y="1080234"/>
                    </a:lnTo>
                    <a:lnTo>
                      <a:pt x="1721266" y="1074538"/>
                    </a:lnTo>
                    <a:lnTo>
                      <a:pt x="1720230" y="1071431"/>
                    </a:lnTo>
                    <a:lnTo>
                      <a:pt x="1717123" y="1070395"/>
                    </a:lnTo>
                    <a:lnTo>
                      <a:pt x="1714534" y="1072467"/>
                    </a:lnTo>
                    <a:lnTo>
                      <a:pt x="1708838" y="1072467"/>
                    </a:lnTo>
                    <a:lnTo>
                      <a:pt x="1705213" y="1070395"/>
                    </a:lnTo>
                    <a:lnTo>
                      <a:pt x="1702624" y="1070395"/>
                    </a:lnTo>
                    <a:lnTo>
                      <a:pt x="1699517" y="1075056"/>
                    </a:lnTo>
                    <a:lnTo>
                      <a:pt x="1696410" y="1076609"/>
                    </a:lnTo>
                    <a:lnTo>
                      <a:pt x="1694339" y="1079716"/>
                    </a:lnTo>
                    <a:lnTo>
                      <a:pt x="1690196" y="1087484"/>
                    </a:lnTo>
                    <a:lnTo>
                      <a:pt x="1690714" y="1100942"/>
                    </a:lnTo>
                    <a:lnTo>
                      <a:pt x="1688125" y="1101460"/>
                    </a:lnTo>
                    <a:lnTo>
                      <a:pt x="1680357" y="1100942"/>
                    </a:lnTo>
                    <a:lnTo>
                      <a:pt x="1656537" y="1102495"/>
                    </a:lnTo>
                    <a:lnTo>
                      <a:pt x="1646698" y="1103531"/>
                    </a:lnTo>
                    <a:lnTo>
                      <a:pt x="1634270" y="1104567"/>
                    </a:lnTo>
                    <a:lnTo>
                      <a:pt x="1605790" y="1105603"/>
                    </a:lnTo>
                    <a:lnTo>
                      <a:pt x="1587666" y="1107156"/>
                    </a:lnTo>
                    <a:lnTo>
                      <a:pt x="1583005" y="1107156"/>
                    </a:lnTo>
                    <a:lnTo>
                      <a:pt x="1532776" y="1110263"/>
                    </a:lnTo>
                    <a:lnTo>
                      <a:pt x="1524491" y="1110776"/>
                    </a:lnTo>
                    <a:lnTo>
                      <a:pt x="1496010" y="1111294"/>
                    </a:lnTo>
                    <a:lnTo>
                      <a:pt x="1496528" y="1116472"/>
                    </a:lnTo>
                    <a:lnTo>
                      <a:pt x="1501188" y="1117507"/>
                    </a:lnTo>
                    <a:lnTo>
                      <a:pt x="1506884" y="1138738"/>
                    </a:lnTo>
                    <a:lnTo>
                      <a:pt x="1506884" y="1139774"/>
                    </a:lnTo>
                    <a:lnTo>
                      <a:pt x="1500670" y="1140810"/>
                    </a:lnTo>
                    <a:lnTo>
                      <a:pt x="1489278" y="1139256"/>
                    </a:lnTo>
                    <a:lnTo>
                      <a:pt x="1484100" y="1139769"/>
                    </a:lnTo>
                    <a:lnTo>
                      <a:pt x="1488242" y="1176017"/>
                    </a:lnTo>
                    <a:lnTo>
                      <a:pt x="1490832" y="1198802"/>
                    </a:lnTo>
                    <a:lnTo>
                      <a:pt x="1493421" y="1205015"/>
                    </a:lnTo>
                    <a:lnTo>
                      <a:pt x="1493939" y="1211747"/>
                    </a:lnTo>
                    <a:lnTo>
                      <a:pt x="1494974" y="1213301"/>
                    </a:lnTo>
                    <a:lnTo>
                      <a:pt x="1499635" y="1214854"/>
                    </a:lnTo>
                    <a:lnTo>
                      <a:pt x="1497563" y="1218479"/>
                    </a:lnTo>
                    <a:lnTo>
                      <a:pt x="1487725" y="1215890"/>
                    </a:lnTo>
                    <a:lnTo>
                      <a:pt x="1484100" y="1217961"/>
                    </a:lnTo>
                    <a:lnTo>
                      <a:pt x="1482546" y="1221586"/>
                    </a:lnTo>
                    <a:lnTo>
                      <a:pt x="1482029" y="1226246"/>
                    </a:lnTo>
                    <a:lnTo>
                      <a:pt x="1480993" y="1229871"/>
                    </a:lnTo>
                    <a:lnTo>
                      <a:pt x="1482029" y="1239710"/>
                    </a:lnTo>
                    <a:lnTo>
                      <a:pt x="1479439" y="1241264"/>
                    </a:lnTo>
                    <a:lnTo>
                      <a:pt x="1476850" y="1245406"/>
                    </a:lnTo>
                    <a:lnTo>
                      <a:pt x="1473743" y="1252138"/>
                    </a:lnTo>
                    <a:lnTo>
                      <a:pt x="1468565" y="1253174"/>
                    </a:lnTo>
                    <a:lnTo>
                      <a:pt x="1452512" y="1256798"/>
                    </a:lnTo>
                    <a:lnTo>
                      <a:pt x="1448370" y="1259388"/>
                    </a:lnTo>
                    <a:lnTo>
                      <a:pt x="1447852" y="1260423"/>
                    </a:lnTo>
                    <a:lnTo>
                      <a:pt x="1451994" y="1269744"/>
                    </a:lnTo>
                    <a:lnTo>
                      <a:pt x="1451994" y="1270780"/>
                    </a:lnTo>
                    <a:lnTo>
                      <a:pt x="1446816" y="1270780"/>
                    </a:lnTo>
                    <a:lnTo>
                      <a:pt x="1446298" y="1277512"/>
                    </a:lnTo>
                    <a:lnTo>
                      <a:pt x="1436460" y="1278547"/>
                    </a:lnTo>
                    <a:lnTo>
                      <a:pt x="1420407" y="1273887"/>
                    </a:lnTo>
                    <a:lnTo>
                      <a:pt x="1418853" y="1275440"/>
                    </a:lnTo>
                    <a:lnTo>
                      <a:pt x="1418853" y="1279060"/>
                    </a:lnTo>
                    <a:lnTo>
                      <a:pt x="1418336" y="1285792"/>
                    </a:lnTo>
                    <a:lnTo>
                      <a:pt x="1416264" y="1290452"/>
                    </a:lnTo>
                    <a:lnTo>
                      <a:pt x="1414193" y="1293559"/>
                    </a:lnTo>
                    <a:lnTo>
                      <a:pt x="1413675" y="1299773"/>
                    </a:lnTo>
                    <a:lnTo>
                      <a:pt x="1411086" y="1305469"/>
                    </a:lnTo>
                    <a:lnTo>
                      <a:pt x="1401765" y="1302880"/>
                    </a:lnTo>
                    <a:lnTo>
                      <a:pt x="1398140" y="1310130"/>
                    </a:lnTo>
                    <a:lnTo>
                      <a:pt x="1395551" y="1310648"/>
                    </a:lnTo>
                    <a:lnTo>
                      <a:pt x="1387266" y="1309612"/>
                    </a:lnTo>
                    <a:lnTo>
                      <a:pt x="1385712" y="1311165"/>
                    </a:lnTo>
                    <a:lnTo>
                      <a:pt x="1385712" y="1314790"/>
                    </a:lnTo>
                    <a:lnTo>
                      <a:pt x="1384677" y="1318933"/>
                    </a:lnTo>
                    <a:lnTo>
                      <a:pt x="1382605" y="1324111"/>
                    </a:lnTo>
                    <a:lnTo>
                      <a:pt x="1384159" y="1324629"/>
                    </a:lnTo>
                    <a:lnTo>
                      <a:pt x="1384677" y="1327736"/>
                    </a:lnTo>
                    <a:lnTo>
                      <a:pt x="1388819" y="1329290"/>
                    </a:lnTo>
                    <a:lnTo>
                      <a:pt x="1388819" y="1331361"/>
                    </a:lnTo>
                    <a:lnTo>
                      <a:pt x="1392444" y="1330325"/>
                    </a:lnTo>
                    <a:lnTo>
                      <a:pt x="1392962" y="1332914"/>
                    </a:lnTo>
                    <a:lnTo>
                      <a:pt x="1392444" y="1339128"/>
                    </a:lnTo>
                    <a:lnTo>
                      <a:pt x="1396069" y="1339646"/>
                    </a:lnTo>
                    <a:lnTo>
                      <a:pt x="1394515" y="1342753"/>
                    </a:lnTo>
                    <a:lnTo>
                      <a:pt x="1396587" y="1346896"/>
                    </a:lnTo>
                    <a:lnTo>
                      <a:pt x="1398658" y="1347931"/>
                    </a:lnTo>
                    <a:lnTo>
                      <a:pt x="1399694" y="1351556"/>
                    </a:lnTo>
                    <a:lnTo>
                      <a:pt x="1401247" y="1351556"/>
                    </a:lnTo>
                    <a:lnTo>
                      <a:pt x="1402801" y="1357252"/>
                    </a:lnTo>
                    <a:lnTo>
                      <a:pt x="1405390" y="1358806"/>
                    </a:lnTo>
                    <a:lnTo>
                      <a:pt x="1403836" y="1363984"/>
                    </a:lnTo>
                    <a:lnTo>
                      <a:pt x="1405908" y="1365537"/>
                    </a:lnTo>
                    <a:lnTo>
                      <a:pt x="1409015" y="1374858"/>
                    </a:lnTo>
                    <a:lnTo>
                      <a:pt x="1411086" y="1380555"/>
                    </a:lnTo>
                    <a:lnTo>
                      <a:pt x="1415229" y="1384697"/>
                    </a:lnTo>
                    <a:lnTo>
                      <a:pt x="1417818" y="1385215"/>
                    </a:lnTo>
                    <a:lnTo>
                      <a:pt x="1416264" y="1387286"/>
                    </a:lnTo>
                    <a:lnTo>
                      <a:pt x="1407979" y="1390393"/>
                    </a:lnTo>
                    <a:lnTo>
                      <a:pt x="1406943" y="1393500"/>
                    </a:lnTo>
                    <a:lnTo>
                      <a:pt x="1407461" y="1396607"/>
                    </a:lnTo>
                    <a:lnTo>
                      <a:pt x="1409015" y="1400232"/>
                    </a:lnTo>
                    <a:lnTo>
                      <a:pt x="1406943" y="1409035"/>
                    </a:lnTo>
                    <a:lnTo>
                      <a:pt x="1396587" y="1425088"/>
                    </a:lnTo>
                    <a:lnTo>
                      <a:pt x="1391926" y="1431820"/>
                    </a:lnTo>
                    <a:lnTo>
                      <a:pt x="1387784" y="1434927"/>
                    </a:lnTo>
                    <a:lnTo>
                      <a:pt x="1377427" y="1442176"/>
                    </a:lnTo>
                    <a:lnTo>
                      <a:pt x="1376909" y="1446319"/>
                    </a:lnTo>
                    <a:lnTo>
                      <a:pt x="1371213" y="1446837"/>
                    </a:lnTo>
                    <a:lnTo>
                      <a:pt x="1366553" y="1446319"/>
                    </a:lnTo>
                    <a:lnTo>
                      <a:pt x="1364999" y="1447355"/>
                    </a:lnTo>
                    <a:lnTo>
                      <a:pt x="1364481" y="1452015"/>
                    </a:lnTo>
                    <a:lnTo>
                      <a:pt x="1359821" y="1452015"/>
                    </a:lnTo>
                    <a:lnTo>
                      <a:pt x="1354642" y="1443730"/>
                    </a:lnTo>
                    <a:lnTo>
                      <a:pt x="1332894" y="1450979"/>
                    </a:lnTo>
                    <a:lnTo>
                      <a:pt x="1327197" y="1452015"/>
                    </a:lnTo>
                    <a:lnTo>
                      <a:pt x="1323055" y="1461854"/>
                    </a:lnTo>
                    <a:lnTo>
                      <a:pt x="1320466" y="1468068"/>
                    </a:lnTo>
                    <a:lnTo>
                      <a:pt x="1320466" y="1470657"/>
                    </a:lnTo>
                    <a:lnTo>
                      <a:pt x="1318394" y="1475835"/>
                    </a:lnTo>
                    <a:lnTo>
                      <a:pt x="1315805" y="1478942"/>
                    </a:lnTo>
                    <a:lnTo>
                      <a:pt x="1313216" y="1484638"/>
                    </a:lnTo>
                    <a:lnTo>
                      <a:pt x="1311145" y="1487228"/>
                    </a:lnTo>
                    <a:lnTo>
                      <a:pt x="1308556" y="1488263"/>
                    </a:lnTo>
                    <a:lnTo>
                      <a:pt x="1306484" y="1494477"/>
                    </a:lnTo>
                    <a:lnTo>
                      <a:pt x="1309073" y="1496031"/>
                    </a:lnTo>
                    <a:lnTo>
                      <a:pt x="1314770" y="1497066"/>
                    </a:lnTo>
                    <a:lnTo>
                      <a:pt x="1318394" y="1498620"/>
                    </a:lnTo>
                    <a:lnTo>
                      <a:pt x="1324608" y="1502239"/>
                    </a:lnTo>
                    <a:lnTo>
                      <a:pt x="1340661" y="1506382"/>
                    </a:lnTo>
                    <a:lnTo>
                      <a:pt x="1339625" y="1512078"/>
                    </a:lnTo>
                    <a:lnTo>
                      <a:pt x="1337036" y="1514667"/>
                    </a:lnTo>
                    <a:lnTo>
                      <a:pt x="1328751" y="1518287"/>
                    </a:lnTo>
                    <a:lnTo>
                      <a:pt x="1320466" y="1522429"/>
                    </a:lnTo>
                    <a:lnTo>
                      <a:pt x="1311663" y="1525019"/>
                    </a:lnTo>
                    <a:lnTo>
                      <a:pt x="1306484" y="1526572"/>
                    </a:lnTo>
                    <a:lnTo>
                      <a:pt x="1302859" y="1528644"/>
                    </a:lnTo>
                    <a:lnTo>
                      <a:pt x="1300270" y="1531233"/>
                    </a:lnTo>
                    <a:lnTo>
                      <a:pt x="1297681" y="1535893"/>
                    </a:lnTo>
                    <a:lnTo>
                      <a:pt x="1295610" y="1543143"/>
                    </a:lnTo>
                    <a:lnTo>
                      <a:pt x="1295092" y="1550392"/>
                    </a:lnTo>
                    <a:lnTo>
                      <a:pt x="1293539" y="1551946"/>
                    </a:lnTo>
                    <a:lnTo>
                      <a:pt x="1284735" y="1555571"/>
                    </a:lnTo>
                    <a:lnTo>
                      <a:pt x="1283182" y="1558160"/>
                    </a:lnTo>
                    <a:lnTo>
                      <a:pt x="1283182" y="1560749"/>
                    </a:lnTo>
                    <a:lnTo>
                      <a:pt x="1286807" y="1563338"/>
                    </a:lnTo>
                    <a:lnTo>
                      <a:pt x="1286807" y="1564891"/>
                    </a:lnTo>
                    <a:lnTo>
                      <a:pt x="1285253" y="1568516"/>
                    </a:lnTo>
                    <a:lnTo>
                      <a:pt x="1286807" y="1570070"/>
                    </a:lnTo>
                    <a:lnTo>
                      <a:pt x="1285771" y="1584051"/>
                    </a:lnTo>
                    <a:lnTo>
                      <a:pt x="1285771" y="1587158"/>
                    </a:lnTo>
                    <a:lnTo>
                      <a:pt x="1288360" y="1590783"/>
                    </a:lnTo>
                    <a:lnTo>
                      <a:pt x="1287325" y="1593372"/>
                    </a:lnTo>
                    <a:lnTo>
                      <a:pt x="1283700" y="1594926"/>
                    </a:lnTo>
                    <a:lnTo>
                      <a:pt x="1280075" y="1598550"/>
                    </a:lnTo>
                    <a:lnTo>
                      <a:pt x="1278522" y="1605800"/>
                    </a:lnTo>
                    <a:lnTo>
                      <a:pt x="1278522" y="1621335"/>
                    </a:lnTo>
                    <a:lnTo>
                      <a:pt x="1278004" y="1632727"/>
                    </a:lnTo>
                    <a:lnTo>
                      <a:pt x="1279039" y="1638941"/>
                    </a:lnTo>
                    <a:lnTo>
                      <a:pt x="1280075" y="1642566"/>
                    </a:lnTo>
                    <a:lnTo>
                      <a:pt x="1286807" y="1652405"/>
                    </a:lnTo>
                    <a:lnTo>
                      <a:pt x="1287325" y="1654994"/>
                    </a:lnTo>
                    <a:lnTo>
                      <a:pt x="1287842" y="1664315"/>
                    </a:lnTo>
                    <a:lnTo>
                      <a:pt x="1286289" y="1674154"/>
                    </a:lnTo>
                    <a:lnTo>
                      <a:pt x="1287842" y="1678296"/>
                    </a:lnTo>
                    <a:lnTo>
                      <a:pt x="1290949" y="1680885"/>
                    </a:lnTo>
                    <a:lnTo>
                      <a:pt x="1291467" y="1682439"/>
                    </a:lnTo>
                    <a:lnTo>
                      <a:pt x="1290432" y="1686064"/>
                    </a:lnTo>
                    <a:lnTo>
                      <a:pt x="1285253" y="1686576"/>
                    </a:lnTo>
                    <a:lnTo>
                      <a:pt x="1282146" y="1688648"/>
                    </a:lnTo>
                    <a:lnTo>
                      <a:pt x="1276450" y="1689683"/>
                    </a:lnTo>
                    <a:lnTo>
                      <a:pt x="1273343" y="1693826"/>
                    </a:lnTo>
                    <a:lnTo>
                      <a:pt x="1268165" y="1696933"/>
                    </a:lnTo>
                    <a:lnTo>
                      <a:pt x="1257291" y="1700040"/>
                    </a:lnTo>
                    <a:lnTo>
                      <a:pt x="1253148" y="1703147"/>
                    </a:lnTo>
                    <a:lnTo>
                      <a:pt x="1253148" y="1707289"/>
                    </a:lnTo>
                    <a:lnTo>
                      <a:pt x="1255737" y="1712986"/>
                    </a:lnTo>
                    <a:lnTo>
                      <a:pt x="1256255" y="1720235"/>
                    </a:lnTo>
                    <a:lnTo>
                      <a:pt x="1257808" y="1725414"/>
                    </a:lnTo>
                    <a:lnTo>
                      <a:pt x="1257808" y="1727485"/>
                    </a:lnTo>
                    <a:lnTo>
                      <a:pt x="1253666" y="1728003"/>
                    </a:lnTo>
                    <a:lnTo>
                      <a:pt x="1251076" y="1729556"/>
                    </a:lnTo>
                    <a:lnTo>
                      <a:pt x="1250041" y="1734734"/>
                    </a:lnTo>
                    <a:lnTo>
                      <a:pt x="1248487" y="1737324"/>
                    </a:lnTo>
                    <a:lnTo>
                      <a:pt x="1249005" y="1739913"/>
                    </a:lnTo>
                    <a:lnTo>
                      <a:pt x="1253666" y="1744573"/>
                    </a:lnTo>
                    <a:lnTo>
                      <a:pt x="1253666" y="1747162"/>
                    </a:lnTo>
                    <a:lnTo>
                      <a:pt x="1249523" y="1752341"/>
                    </a:lnTo>
                    <a:lnTo>
                      <a:pt x="1248487" y="1760626"/>
                    </a:lnTo>
                    <a:lnTo>
                      <a:pt x="1242791" y="1767876"/>
                    </a:lnTo>
                    <a:lnTo>
                      <a:pt x="1240720" y="1775125"/>
                    </a:lnTo>
                    <a:lnTo>
                      <a:pt x="1237613" y="1781339"/>
                    </a:lnTo>
                    <a:lnTo>
                      <a:pt x="1235024" y="1789107"/>
                    </a:lnTo>
                    <a:lnTo>
                      <a:pt x="1235542" y="1792731"/>
                    </a:lnTo>
                    <a:lnTo>
                      <a:pt x="1240202" y="1799981"/>
                    </a:lnTo>
                    <a:lnTo>
                      <a:pt x="1241756" y="1804642"/>
                    </a:lnTo>
                    <a:lnTo>
                      <a:pt x="1241238" y="1808784"/>
                    </a:lnTo>
                    <a:lnTo>
                      <a:pt x="1233470" y="1812927"/>
                    </a:lnTo>
                    <a:lnTo>
                      <a:pt x="1227256" y="1814998"/>
                    </a:lnTo>
                    <a:lnTo>
                      <a:pt x="1220524" y="1816034"/>
                    </a:lnTo>
                    <a:lnTo>
                      <a:pt x="1209132" y="1821730"/>
                    </a:lnTo>
                    <a:lnTo>
                      <a:pt x="1206543" y="1823801"/>
                    </a:lnTo>
                    <a:lnTo>
                      <a:pt x="1201365" y="1825873"/>
                    </a:lnTo>
                    <a:lnTo>
                      <a:pt x="1197222" y="1825873"/>
                    </a:lnTo>
                    <a:lnTo>
                      <a:pt x="1192044" y="1824837"/>
                    </a:lnTo>
                    <a:lnTo>
                      <a:pt x="1186866" y="1826390"/>
                    </a:lnTo>
                    <a:lnTo>
                      <a:pt x="1184794" y="1826390"/>
                    </a:lnTo>
                    <a:lnTo>
                      <a:pt x="1181687" y="1823801"/>
                    </a:lnTo>
                    <a:lnTo>
                      <a:pt x="1176509" y="1824319"/>
                    </a:lnTo>
                    <a:lnTo>
                      <a:pt x="1171849" y="1825873"/>
                    </a:lnTo>
                    <a:lnTo>
                      <a:pt x="1166152" y="1827944"/>
                    </a:lnTo>
                    <a:lnTo>
                      <a:pt x="1154242" y="1826908"/>
                    </a:lnTo>
                    <a:lnTo>
                      <a:pt x="1152171" y="1827944"/>
                    </a:lnTo>
                    <a:lnTo>
                      <a:pt x="1150100" y="1830015"/>
                    </a:lnTo>
                    <a:lnTo>
                      <a:pt x="1145957" y="1832086"/>
                    </a:lnTo>
                    <a:lnTo>
                      <a:pt x="1143368" y="1834676"/>
                    </a:lnTo>
                    <a:lnTo>
                      <a:pt x="1143886" y="1838300"/>
                    </a:lnTo>
                    <a:lnTo>
                      <a:pt x="1141815" y="1840890"/>
                    </a:lnTo>
                    <a:lnTo>
                      <a:pt x="1139225" y="1841407"/>
                    </a:lnTo>
                    <a:lnTo>
                      <a:pt x="1134047" y="1845032"/>
                    </a:lnTo>
                    <a:lnTo>
                      <a:pt x="1130422" y="1845545"/>
                    </a:lnTo>
                    <a:lnTo>
                      <a:pt x="1125244" y="1843474"/>
                    </a:lnTo>
                    <a:lnTo>
                      <a:pt x="1117476" y="1841402"/>
                    </a:lnTo>
                    <a:lnTo>
                      <a:pt x="1114369" y="1840367"/>
                    </a:lnTo>
                    <a:lnTo>
                      <a:pt x="1109709" y="1837259"/>
                    </a:lnTo>
                    <a:lnTo>
                      <a:pt x="1107638" y="1837259"/>
                    </a:lnTo>
                    <a:lnTo>
                      <a:pt x="1101424" y="1842438"/>
                    </a:lnTo>
                    <a:lnTo>
                      <a:pt x="1099353" y="1848134"/>
                    </a:lnTo>
                    <a:lnTo>
                      <a:pt x="1094692" y="1851754"/>
                    </a:lnTo>
                    <a:lnTo>
                      <a:pt x="1091585" y="1855896"/>
                    </a:lnTo>
                    <a:lnTo>
                      <a:pt x="1090032" y="1859521"/>
                    </a:lnTo>
                    <a:lnTo>
                      <a:pt x="1092103" y="1863146"/>
                    </a:lnTo>
                    <a:lnTo>
                      <a:pt x="1100906" y="1870913"/>
                    </a:lnTo>
                    <a:lnTo>
                      <a:pt x="1104531" y="1871426"/>
                    </a:lnTo>
                    <a:lnTo>
                      <a:pt x="1109191" y="1871426"/>
                    </a:lnTo>
                    <a:lnTo>
                      <a:pt x="1113852" y="1872462"/>
                    </a:lnTo>
                    <a:lnTo>
                      <a:pt x="1115923" y="1874015"/>
                    </a:lnTo>
                    <a:lnTo>
                      <a:pt x="1116959" y="1878676"/>
                    </a:lnTo>
                    <a:lnTo>
                      <a:pt x="1114887" y="1884889"/>
                    </a:lnTo>
                    <a:lnTo>
                      <a:pt x="1115923" y="1886961"/>
                    </a:lnTo>
                    <a:lnTo>
                      <a:pt x="1118512" y="1888514"/>
                    </a:lnTo>
                    <a:lnTo>
                      <a:pt x="1128351" y="1891104"/>
                    </a:lnTo>
                    <a:lnTo>
                      <a:pt x="1139225" y="1897835"/>
                    </a:lnTo>
                    <a:lnTo>
                      <a:pt x="1140779" y="1900942"/>
                    </a:lnTo>
                    <a:lnTo>
                      <a:pt x="1139225" y="1906638"/>
                    </a:lnTo>
                    <a:lnTo>
                      <a:pt x="1137154" y="1909751"/>
                    </a:lnTo>
                    <a:lnTo>
                      <a:pt x="1133011" y="1913893"/>
                    </a:lnTo>
                    <a:lnTo>
                      <a:pt x="1130940" y="1920625"/>
                    </a:lnTo>
                    <a:lnTo>
                      <a:pt x="1128351" y="1926839"/>
                    </a:lnTo>
                    <a:lnTo>
                      <a:pt x="1128351" y="1931499"/>
                    </a:lnTo>
                    <a:lnTo>
                      <a:pt x="1126279" y="1936160"/>
                    </a:lnTo>
                    <a:lnTo>
                      <a:pt x="1113334" y="1918554"/>
                    </a:lnTo>
                    <a:lnTo>
                      <a:pt x="1108673" y="1913375"/>
                    </a:lnTo>
                    <a:lnTo>
                      <a:pt x="1108673" y="1911822"/>
                    </a:lnTo>
                    <a:lnTo>
                      <a:pt x="1110745" y="1907679"/>
                    </a:lnTo>
                    <a:lnTo>
                      <a:pt x="1109191" y="1905090"/>
                    </a:lnTo>
                    <a:lnTo>
                      <a:pt x="1105566" y="1904572"/>
                    </a:lnTo>
                    <a:lnTo>
                      <a:pt x="1097281" y="1905090"/>
                    </a:lnTo>
                    <a:lnTo>
                      <a:pt x="1094692" y="1904054"/>
                    </a:lnTo>
                    <a:lnTo>
                      <a:pt x="1078121" y="1895251"/>
                    </a:lnTo>
                    <a:lnTo>
                      <a:pt x="1076568" y="1894733"/>
                    </a:lnTo>
                    <a:lnTo>
                      <a:pt x="1073461" y="1897323"/>
                    </a:lnTo>
                    <a:lnTo>
                      <a:pt x="1071390" y="1898358"/>
                    </a:lnTo>
                    <a:lnTo>
                      <a:pt x="1068283" y="1898358"/>
                    </a:lnTo>
                    <a:lnTo>
                      <a:pt x="1066729" y="1896287"/>
                    </a:lnTo>
                    <a:lnTo>
                      <a:pt x="1066729" y="1892144"/>
                    </a:lnTo>
                    <a:lnTo>
                      <a:pt x="1068801" y="1889037"/>
                    </a:lnTo>
                    <a:lnTo>
                      <a:pt x="1069318" y="1886448"/>
                    </a:lnTo>
                    <a:lnTo>
                      <a:pt x="1066729" y="1881788"/>
                    </a:lnTo>
                    <a:lnTo>
                      <a:pt x="1064140" y="1878681"/>
                    </a:lnTo>
                    <a:lnTo>
                      <a:pt x="1061033" y="1876610"/>
                    </a:lnTo>
                    <a:lnTo>
                      <a:pt x="1059480" y="1871431"/>
                    </a:lnTo>
                    <a:lnTo>
                      <a:pt x="1055337" y="1871949"/>
                    </a:lnTo>
                    <a:lnTo>
                      <a:pt x="1051194" y="1872985"/>
                    </a:lnTo>
                    <a:lnTo>
                      <a:pt x="1048605" y="1872985"/>
                    </a:lnTo>
                    <a:lnTo>
                      <a:pt x="1047570" y="1871431"/>
                    </a:lnTo>
                    <a:lnTo>
                      <a:pt x="1046534" y="1864182"/>
                    </a:lnTo>
                    <a:lnTo>
                      <a:pt x="1046534" y="1855379"/>
                    </a:lnTo>
                    <a:lnTo>
                      <a:pt x="1042391" y="1852271"/>
                    </a:lnTo>
                    <a:lnTo>
                      <a:pt x="1036177" y="1850200"/>
                    </a:lnTo>
                    <a:lnTo>
                      <a:pt x="1034624" y="1848647"/>
                    </a:lnTo>
                    <a:lnTo>
                      <a:pt x="1032552" y="1841915"/>
                    </a:lnTo>
                    <a:lnTo>
                      <a:pt x="1031517" y="1839326"/>
                    </a:lnTo>
                    <a:lnTo>
                      <a:pt x="1026338" y="1834147"/>
                    </a:lnTo>
                    <a:lnTo>
                      <a:pt x="1020642" y="1832594"/>
                    </a:lnTo>
                    <a:lnTo>
                      <a:pt x="1014946" y="1830005"/>
                    </a:lnTo>
                    <a:lnTo>
                      <a:pt x="1006661" y="1823791"/>
                    </a:lnTo>
                    <a:lnTo>
                      <a:pt x="1000965" y="1817059"/>
                    </a:lnTo>
                    <a:lnTo>
                      <a:pt x="994751" y="1814470"/>
                    </a:lnTo>
                    <a:lnTo>
                      <a:pt x="983359" y="1809292"/>
                    </a:lnTo>
                    <a:lnTo>
                      <a:pt x="979734" y="1806185"/>
                    </a:lnTo>
                    <a:lnTo>
                      <a:pt x="976627" y="1804631"/>
                    </a:lnTo>
                    <a:lnTo>
                      <a:pt x="968859" y="1803596"/>
                    </a:lnTo>
                    <a:lnTo>
                      <a:pt x="960574" y="1803596"/>
                    </a:lnTo>
                    <a:lnTo>
                      <a:pt x="956431" y="1805667"/>
                    </a:lnTo>
                    <a:lnTo>
                      <a:pt x="953842" y="1806702"/>
                    </a:lnTo>
                    <a:lnTo>
                      <a:pt x="947110" y="1805149"/>
                    </a:lnTo>
                    <a:lnTo>
                      <a:pt x="941932" y="1804631"/>
                    </a:lnTo>
                    <a:lnTo>
                      <a:pt x="940379" y="1802042"/>
                    </a:lnTo>
                    <a:lnTo>
                      <a:pt x="938825" y="1797381"/>
                    </a:lnTo>
                    <a:lnTo>
                      <a:pt x="935200" y="1791168"/>
                    </a:lnTo>
                    <a:lnTo>
                      <a:pt x="934683" y="1788061"/>
                    </a:lnTo>
                    <a:lnTo>
                      <a:pt x="935200" y="1778222"/>
                    </a:lnTo>
                    <a:lnTo>
                      <a:pt x="936754" y="1772526"/>
                    </a:lnTo>
                    <a:lnTo>
                      <a:pt x="937272" y="1766312"/>
                    </a:lnTo>
                    <a:lnTo>
                      <a:pt x="935718" y="1760616"/>
                    </a:lnTo>
                    <a:lnTo>
                      <a:pt x="935718" y="1759062"/>
                    </a:lnTo>
                    <a:lnTo>
                      <a:pt x="940379" y="1751813"/>
                    </a:lnTo>
                    <a:lnTo>
                      <a:pt x="944521" y="1747670"/>
                    </a:lnTo>
                    <a:lnTo>
                      <a:pt x="945557" y="1736795"/>
                    </a:lnTo>
                    <a:lnTo>
                      <a:pt x="945039" y="1733688"/>
                    </a:lnTo>
                    <a:lnTo>
                      <a:pt x="941414" y="1729028"/>
                    </a:lnTo>
                    <a:lnTo>
                      <a:pt x="934165" y="1722296"/>
                    </a:lnTo>
                    <a:lnTo>
                      <a:pt x="926915" y="1717636"/>
                    </a:lnTo>
                    <a:lnTo>
                      <a:pt x="921737" y="1711940"/>
                    </a:lnTo>
                    <a:lnTo>
                      <a:pt x="918112" y="1706761"/>
                    </a:lnTo>
                    <a:lnTo>
                      <a:pt x="911380" y="1703654"/>
                    </a:lnTo>
                    <a:lnTo>
                      <a:pt x="902059" y="1700547"/>
                    </a:lnTo>
                    <a:lnTo>
                      <a:pt x="900506" y="1698476"/>
                    </a:lnTo>
                    <a:lnTo>
                      <a:pt x="899988" y="1693816"/>
                    </a:lnTo>
                    <a:lnTo>
                      <a:pt x="898952" y="1690709"/>
                    </a:lnTo>
                    <a:lnTo>
                      <a:pt x="894292" y="1686566"/>
                    </a:lnTo>
                    <a:lnTo>
                      <a:pt x="886007" y="1681905"/>
                    </a:lnTo>
                    <a:lnTo>
                      <a:pt x="881346" y="1676209"/>
                    </a:lnTo>
                    <a:lnTo>
                      <a:pt x="878239" y="1671549"/>
                    </a:lnTo>
                    <a:lnTo>
                      <a:pt x="875650" y="1665853"/>
                    </a:lnTo>
                    <a:lnTo>
                      <a:pt x="872543" y="1664299"/>
                    </a:lnTo>
                    <a:lnTo>
                      <a:pt x="865293" y="1662228"/>
                    </a:lnTo>
                    <a:lnTo>
                      <a:pt x="860633" y="1659639"/>
                    </a:lnTo>
                    <a:lnTo>
                      <a:pt x="852348" y="1658085"/>
                    </a:lnTo>
                    <a:lnTo>
                      <a:pt x="846134" y="1653943"/>
                    </a:lnTo>
                    <a:lnTo>
                      <a:pt x="834224" y="1649282"/>
                    </a:lnTo>
                    <a:lnTo>
                      <a:pt x="824385" y="1642551"/>
                    </a:lnTo>
                    <a:lnTo>
                      <a:pt x="822831" y="1639961"/>
                    </a:lnTo>
                    <a:lnTo>
                      <a:pt x="821278" y="1633747"/>
                    </a:lnTo>
                    <a:lnTo>
                      <a:pt x="818689" y="1631158"/>
                    </a:lnTo>
                    <a:lnTo>
                      <a:pt x="813510" y="1628569"/>
                    </a:lnTo>
                    <a:lnTo>
                      <a:pt x="811957" y="1624426"/>
                    </a:lnTo>
                    <a:lnTo>
                      <a:pt x="808850" y="1618730"/>
                    </a:lnTo>
                    <a:lnTo>
                      <a:pt x="803672" y="1616659"/>
                    </a:lnTo>
                    <a:lnTo>
                      <a:pt x="794351" y="1616141"/>
                    </a:lnTo>
                    <a:lnTo>
                      <a:pt x="785548" y="1619248"/>
                    </a:lnTo>
                    <a:lnTo>
                      <a:pt x="783476" y="1619248"/>
                    </a:lnTo>
                    <a:lnTo>
                      <a:pt x="781923" y="1617177"/>
                    </a:lnTo>
                    <a:lnTo>
                      <a:pt x="782441" y="1609927"/>
                    </a:lnTo>
                    <a:lnTo>
                      <a:pt x="781405" y="1605784"/>
                    </a:lnTo>
                    <a:lnTo>
                      <a:pt x="776745" y="1603195"/>
                    </a:lnTo>
                    <a:lnTo>
                      <a:pt x="770531" y="1602678"/>
                    </a:lnTo>
                    <a:lnTo>
                      <a:pt x="768977" y="1601642"/>
                    </a:lnTo>
                    <a:lnTo>
                      <a:pt x="766388" y="1593874"/>
                    </a:lnTo>
                    <a:lnTo>
                      <a:pt x="765870" y="1587660"/>
                    </a:lnTo>
                    <a:lnTo>
                      <a:pt x="770013" y="1579893"/>
                    </a:lnTo>
                    <a:lnTo>
                      <a:pt x="770013" y="1574715"/>
                    </a:lnTo>
                    <a:lnTo>
                      <a:pt x="771048" y="1571608"/>
                    </a:lnTo>
                    <a:lnTo>
                      <a:pt x="770013" y="1565912"/>
                    </a:lnTo>
                    <a:lnTo>
                      <a:pt x="771048" y="1547270"/>
                    </a:lnTo>
                    <a:lnTo>
                      <a:pt x="773120" y="1537431"/>
                    </a:lnTo>
                    <a:lnTo>
                      <a:pt x="772084" y="1529146"/>
                    </a:lnTo>
                    <a:lnTo>
                      <a:pt x="771048" y="1526039"/>
                    </a:lnTo>
                    <a:lnTo>
                      <a:pt x="767941" y="1520860"/>
                    </a:lnTo>
                    <a:lnTo>
                      <a:pt x="768977" y="1517754"/>
                    </a:lnTo>
                    <a:lnTo>
                      <a:pt x="771566" y="1513093"/>
                    </a:lnTo>
                    <a:lnTo>
                      <a:pt x="775709" y="1508433"/>
                    </a:lnTo>
                    <a:lnTo>
                      <a:pt x="779851" y="1502736"/>
                    </a:lnTo>
                    <a:lnTo>
                      <a:pt x="781405" y="1493933"/>
                    </a:lnTo>
                    <a:lnTo>
                      <a:pt x="787619" y="1483577"/>
                    </a:lnTo>
                    <a:lnTo>
                      <a:pt x="793833" y="1473220"/>
                    </a:lnTo>
                    <a:lnTo>
                      <a:pt x="795904" y="1465453"/>
                    </a:lnTo>
                    <a:lnTo>
                      <a:pt x="795386" y="1460274"/>
                    </a:lnTo>
                    <a:lnTo>
                      <a:pt x="793833" y="1455096"/>
                    </a:lnTo>
                    <a:lnTo>
                      <a:pt x="793315" y="1443186"/>
                    </a:lnTo>
                    <a:lnTo>
                      <a:pt x="795386" y="1440597"/>
                    </a:lnTo>
                    <a:lnTo>
                      <a:pt x="801082" y="1439561"/>
                    </a:lnTo>
                    <a:lnTo>
                      <a:pt x="812475" y="1438526"/>
                    </a:lnTo>
                    <a:lnTo>
                      <a:pt x="815582" y="1436972"/>
                    </a:lnTo>
                    <a:lnTo>
                      <a:pt x="818171" y="1432829"/>
                    </a:lnTo>
                    <a:lnTo>
                      <a:pt x="820242" y="1425580"/>
                    </a:lnTo>
                    <a:lnTo>
                      <a:pt x="821796" y="1424544"/>
                    </a:lnTo>
                    <a:lnTo>
                      <a:pt x="829563" y="1421437"/>
                    </a:lnTo>
                    <a:lnTo>
                      <a:pt x="832152" y="1419884"/>
                    </a:lnTo>
                    <a:lnTo>
                      <a:pt x="835259" y="1416777"/>
                    </a:lnTo>
                    <a:lnTo>
                      <a:pt x="841991" y="1407456"/>
                    </a:lnTo>
                    <a:lnTo>
                      <a:pt x="847687" y="1400724"/>
                    </a:lnTo>
                    <a:lnTo>
                      <a:pt x="853383" y="1394510"/>
                    </a:lnTo>
                    <a:lnTo>
                      <a:pt x="859079" y="1389850"/>
                    </a:lnTo>
                    <a:lnTo>
                      <a:pt x="862186" y="1383636"/>
                    </a:lnTo>
                    <a:lnTo>
                      <a:pt x="864776" y="1375350"/>
                    </a:lnTo>
                    <a:lnTo>
                      <a:pt x="869436" y="1368619"/>
                    </a:lnTo>
                    <a:lnTo>
                      <a:pt x="872543" y="1361887"/>
                    </a:lnTo>
                    <a:lnTo>
                      <a:pt x="874614" y="1359815"/>
                    </a:lnTo>
                    <a:lnTo>
                      <a:pt x="879275" y="1358262"/>
                    </a:lnTo>
                    <a:lnTo>
                      <a:pt x="880828" y="1356191"/>
                    </a:lnTo>
                    <a:lnTo>
                      <a:pt x="881346" y="1352048"/>
                    </a:lnTo>
                    <a:lnTo>
                      <a:pt x="880828" y="1346352"/>
                    </a:lnTo>
                    <a:lnTo>
                      <a:pt x="882382" y="1342209"/>
                    </a:lnTo>
                    <a:lnTo>
                      <a:pt x="885489" y="1335478"/>
                    </a:lnTo>
                    <a:lnTo>
                      <a:pt x="886007" y="1329263"/>
                    </a:lnTo>
                    <a:lnTo>
                      <a:pt x="885489" y="1322532"/>
                    </a:lnTo>
                    <a:lnTo>
                      <a:pt x="884971" y="1309068"/>
                    </a:lnTo>
                    <a:lnTo>
                      <a:pt x="885489" y="1296640"/>
                    </a:lnTo>
                    <a:lnTo>
                      <a:pt x="884453" y="1292498"/>
                    </a:lnTo>
                    <a:lnTo>
                      <a:pt x="880828" y="1287837"/>
                    </a:lnTo>
                    <a:lnTo>
                      <a:pt x="872543" y="1281105"/>
                    </a:lnTo>
                    <a:lnTo>
                      <a:pt x="858562" y="1264017"/>
                    </a:lnTo>
                    <a:lnTo>
                      <a:pt x="858562" y="1258839"/>
                    </a:lnTo>
                    <a:lnTo>
                      <a:pt x="864776" y="1250036"/>
                    </a:lnTo>
                    <a:lnTo>
                      <a:pt x="868400" y="1239161"/>
                    </a:lnTo>
                    <a:lnTo>
                      <a:pt x="870472" y="1230876"/>
                    </a:lnTo>
                    <a:lnTo>
                      <a:pt x="871507" y="1225180"/>
                    </a:lnTo>
                    <a:lnTo>
                      <a:pt x="871507" y="1206538"/>
                    </a:lnTo>
                    <a:lnTo>
                      <a:pt x="869436" y="1197217"/>
                    </a:lnTo>
                    <a:lnTo>
                      <a:pt x="868918" y="1192039"/>
                    </a:lnTo>
                    <a:lnTo>
                      <a:pt x="865293" y="1180646"/>
                    </a:lnTo>
                    <a:lnTo>
                      <a:pt x="863222" y="1172879"/>
                    </a:lnTo>
                    <a:lnTo>
                      <a:pt x="858562" y="1164076"/>
                    </a:lnTo>
                    <a:lnTo>
                      <a:pt x="854419" y="1158898"/>
                    </a:lnTo>
                    <a:lnTo>
                      <a:pt x="850794" y="1151648"/>
                    </a:lnTo>
                    <a:lnTo>
                      <a:pt x="852348" y="1148541"/>
                    </a:lnTo>
                    <a:lnTo>
                      <a:pt x="851830" y="1141291"/>
                    </a:lnTo>
                    <a:lnTo>
                      <a:pt x="850794" y="1139738"/>
                    </a:lnTo>
                    <a:lnTo>
                      <a:pt x="845616" y="1137667"/>
                    </a:lnTo>
                    <a:lnTo>
                      <a:pt x="843544" y="1133524"/>
                    </a:lnTo>
                    <a:lnTo>
                      <a:pt x="837331" y="1127310"/>
                    </a:lnTo>
                    <a:lnTo>
                      <a:pt x="831634" y="1122650"/>
                    </a:lnTo>
                    <a:lnTo>
                      <a:pt x="826974" y="1118507"/>
                    </a:lnTo>
                    <a:lnTo>
                      <a:pt x="822313" y="1115918"/>
                    </a:lnTo>
                    <a:lnTo>
                      <a:pt x="816617" y="1113329"/>
                    </a:lnTo>
                    <a:lnTo>
                      <a:pt x="810403" y="1110222"/>
                    </a:lnTo>
                    <a:lnTo>
                      <a:pt x="794351" y="1098829"/>
                    </a:lnTo>
                    <a:lnTo>
                      <a:pt x="786583" y="1092098"/>
                    </a:lnTo>
                    <a:lnTo>
                      <a:pt x="784512" y="1087955"/>
                    </a:lnTo>
                    <a:lnTo>
                      <a:pt x="785548" y="1082777"/>
                    </a:lnTo>
                    <a:lnTo>
                      <a:pt x="788655" y="1075527"/>
                    </a:lnTo>
                    <a:lnTo>
                      <a:pt x="791762" y="1070349"/>
                    </a:lnTo>
                    <a:lnTo>
                      <a:pt x="795386" y="1065688"/>
                    </a:lnTo>
                    <a:lnTo>
                      <a:pt x="794869" y="1062581"/>
                    </a:lnTo>
                    <a:lnTo>
                      <a:pt x="789172" y="1055849"/>
                    </a:lnTo>
                    <a:lnTo>
                      <a:pt x="786065" y="1053260"/>
                    </a:lnTo>
                    <a:lnTo>
                      <a:pt x="779851" y="1045493"/>
                    </a:lnTo>
                    <a:lnTo>
                      <a:pt x="778298" y="1040832"/>
                    </a:lnTo>
                    <a:lnTo>
                      <a:pt x="775709" y="1037725"/>
                    </a:lnTo>
                    <a:lnTo>
                      <a:pt x="772084" y="1036172"/>
                    </a:lnTo>
                    <a:lnTo>
                      <a:pt x="765352" y="1034101"/>
                    </a:lnTo>
                    <a:lnTo>
                      <a:pt x="762245" y="1030476"/>
                    </a:lnTo>
                    <a:lnTo>
                      <a:pt x="763799" y="1015977"/>
                    </a:lnTo>
                    <a:lnTo>
                      <a:pt x="763799" y="1009245"/>
                    </a:lnTo>
                    <a:lnTo>
                      <a:pt x="762763" y="997853"/>
                    </a:lnTo>
                    <a:lnTo>
                      <a:pt x="757585" y="994746"/>
                    </a:lnTo>
                    <a:lnTo>
                      <a:pt x="756031" y="993192"/>
                    </a:lnTo>
                    <a:lnTo>
                      <a:pt x="756031" y="988532"/>
                    </a:lnTo>
                    <a:lnTo>
                      <a:pt x="757067" y="985942"/>
                    </a:lnTo>
                    <a:lnTo>
                      <a:pt x="753442" y="983871"/>
                    </a:lnTo>
                    <a:lnTo>
                      <a:pt x="752924" y="978693"/>
                    </a:lnTo>
                    <a:lnTo>
                      <a:pt x="744639" y="976622"/>
                    </a:lnTo>
                    <a:lnTo>
                      <a:pt x="734283" y="969890"/>
                    </a:lnTo>
                    <a:lnTo>
                      <a:pt x="730658" y="967818"/>
                    </a:lnTo>
                    <a:lnTo>
                      <a:pt x="728069" y="967818"/>
                    </a:lnTo>
                    <a:lnTo>
                      <a:pt x="714605" y="975586"/>
                    </a:lnTo>
                    <a:lnTo>
                      <a:pt x="708909" y="980246"/>
                    </a:lnTo>
                    <a:lnTo>
                      <a:pt x="707355" y="983871"/>
                    </a:lnTo>
                    <a:lnTo>
                      <a:pt x="705802" y="985425"/>
                    </a:lnTo>
                    <a:lnTo>
                      <a:pt x="695963" y="985425"/>
                    </a:lnTo>
                    <a:lnTo>
                      <a:pt x="694927" y="986460"/>
                    </a:lnTo>
                    <a:lnTo>
                      <a:pt x="692856" y="991121"/>
                    </a:lnTo>
                    <a:lnTo>
                      <a:pt x="685606" y="992156"/>
                    </a:lnTo>
                    <a:lnTo>
                      <a:pt x="680946" y="991639"/>
                    </a:lnTo>
                    <a:lnTo>
                      <a:pt x="674214" y="992156"/>
                    </a:lnTo>
                    <a:lnTo>
                      <a:pt x="671107" y="993192"/>
                    </a:lnTo>
                    <a:lnTo>
                      <a:pt x="662822" y="999406"/>
                    </a:lnTo>
                    <a:lnTo>
                      <a:pt x="661269" y="999924"/>
                    </a:lnTo>
                    <a:lnTo>
                      <a:pt x="655055" y="997335"/>
                    </a:lnTo>
                    <a:lnTo>
                      <a:pt x="650394" y="996299"/>
                    </a:lnTo>
                    <a:lnTo>
                      <a:pt x="636413" y="993710"/>
                    </a:lnTo>
                    <a:lnTo>
                      <a:pt x="631752" y="993192"/>
                    </a:lnTo>
                    <a:lnTo>
                      <a:pt x="626056" y="993710"/>
                    </a:lnTo>
                    <a:lnTo>
                      <a:pt x="617253" y="995781"/>
                    </a:lnTo>
                    <a:lnTo>
                      <a:pt x="615182" y="997335"/>
                    </a:lnTo>
                    <a:lnTo>
                      <a:pt x="616735" y="1000442"/>
                    </a:lnTo>
                    <a:lnTo>
                      <a:pt x="620360" y="1001995"/>
                    </a:lnTo>
                    <a:lnTo>
                      <a:pt x="623985" y="1005102"/>
                    </a:lnTo>
                    <a:lnTo>
                      <a:pt x="626056" y="1007691"/>
                    </a:lnTo>
                    <a:lnTo>
                      <a:pt x="625020" y="1010280"/>
                    </a:lnTo>
                    <a:lnTo>
                      <a:pt x="618806" y="1014423"/>
                    </a:lnTo>
                    <a:lnTo>
                      <a:pt x="602754" y="1023744"/>
                    </a:lnTo>
                    <a:lnTo>
                      <a:pt x="597058" y="1025815"/>
                    </a:lnTo>
                    <a:lnTo>
                      <a:pt x="593433" y="1026328"/>
                    </a:lnTo>
                    <a:lnTo>
                      <a:pt x="588255" y="1026328"/>
                    </a:lnTo>
                    <a:lnTo>
                      <a:pt x="581005" y="1022708"/>
                    </a:lnTo>
                    <a:lnTo>
                      <a:pt x="575309" y="1019084"/>
                    </a:lnTo>
                    <a:lnTo>
                      <a:pt x="559256" y="1005102"/>
                    </a:lnTo>
                    <a:lnTo>
                      <a:pt x="549417" y="998370"/>
                    </a:lnTo>
                    <a:lnTo>
                      <a:pt x="535954" y="986978"/>
                    </a:lnTo>
                    <a:lnTo>
                      <a:pt x="525079" y="975586"/>
                    </a:lnTo>
                    <a:lnTo>
                      <a:pt x="522490" y="970408"/>
                    </a:lnTo>
                    <a:lnTo>
                      <a:pt x="520419" y="963158"/>
                    </a:lnTo>
                    <a:lnTo>
                      <a:pt x="519901" y="943998"/>
                    </a:lnTo>
                    <a:lnTo>
                      <a:pt x="515240" y="943998"/>
                    </a:lnTo>
                    <a:lnTo>
                      <a:pt x="498152" y="945552"/>
                    </a:lnTo>
                    <a:lnTo>
                      <a:pt x="492456" y="945039"/>
                    </a:lnTo>
                    <a:lnTo>
                      <a:pt x="486242" y="943486"/>
                    </a:lnTo>
                    <a:lnTo>
                      <a:pt x="473814" y="941414"/>
                    </a:lnTo>
                    <a:lnTo>
                      <a:pt x="467600" y="939343"/>
                    </a:lnTo>
                    <a:lnTo>
                      <a:pt x="450512" y="930540"/>
                    </a:lnTo>
                    <a:lnTo>
                      <a:pt x="447405" y="926915"/>
                    </a:lnTo>
                    <a:lnTo>
                      <a:pt x="446369" y="921219"/>
                    </a:lnTo>
                    <a:lnTo>
                      <a:pt x="447405" y="917594"/>
                    </a:lnTo>
                    <a:lnTo>
                      <a:pt x="454137" y="918112"/>
                    </a:lnTo>
                    <a:lnTo>
                      <a:pt x="456208" y="917076"/>
                    </a:lnTo>
                    <a:lnTo>
                      <a:pt x="460868" y="912416"/>
                    </a:lnTo>
                    <a:lnTo>
                      <a:pt x="468118" y="910862"/>
                    </a:lnTo>
                    <a:lnTo>
                      <a:pt x="475368" y="908273"/>
                    </a:lnTo>
                    <a:lnTo>
                      <a:pt x="486760" y="899470"/>
                    </a:lnTo>
                    <a:lnTo>
                      <a:pt x="492974" y="896363"/>
                    </a:lnTo>
                    <a:lnTo>
                      <a:pt x="492974" y="895327"/>
                    </a:lnTo>
                    <a:lnTo>
                      <a:pt x="489349" y="879275"/>
                    </a:lnTo>
                    <a:lnTo>
                      <a:pt x="488831" y="878239"/>
                    </a:lnTo>
                    <a:lnTo>
                      <a:pt x="478475" y="870989"/>
                    </a:lnTo>
                    <a:lnTo>
                      <a:pt x="476403" y="867883"/>
                    </a:lnTo>
                    <a:lnTo>
                      <a:pt x="473296" y="840955"/>
                    </a:lnTo>
                    <a:lnTo>
                      <a:pt x="472261" y="825420"/>
                    </a:lnTo>
                    <a:lnTo>
                      <a:pt x="473296" y="818689"/>
                    </a:lnTo>
                    <a:lnTo>
                      <a:pt x="475885" y="815582"/>
                    </a:lnTo>
                    <a:lnTo>
                      <a:pt x="484171" y="809368"/>
                    </a:lnTo>
                    <a:lnTo>
                      <a:pt x="483653" y="807814"/>
                    </a:lnTo>
                    <a:lnTo>
                      <a:pt x="485724" y="805225"/>
                    </a:lnTo>
                    <a:lnTo>
                      <a:pt x="480546" y="802118"/>
                    </a:lnTo>
                    <a:lnTo>
                      <a:pt x="481064" y="797975"/>
                    </a:lnTo>
                    <a:lnTo>
                      <a:pt x="474332" y="797458"/>
                    </a:lnTo>
                    <a:lnTo>
                      <a:pt x="472778" y="798493"/>
                    </a:lnTo>
                    <a:lnTo>
                      <a:pt x="471225" y="797458"/>
                    </a:lnTo>
                    <a:lnTo>
                      <a:pt x="471743" y="793833"/>
                    </a:lnTo>
                    <a:lnTo>
                      <a:pt x="469672" y="793833"/>
                    </a:lnTo>
                    <a:lnTo>
                      <a:pt x="468636" y="791244"/>
                    </a:lnTo>
                    <a:lnTo>
                      <a:pt x="470189" y="788655"/>
                    </a:lnTo>
                    <a:lnTo>
                      <a:pt x="469672" y="786583"/>
                    </a:lnTo>
                    <a:lnTo>
                      <a:pt x="471225" y="785030"/>
                    </a:lnTo>
                    <a:lnTo>
                      <a:pt x="464493" y="779851"/>
                    </a:lnTo>
                    <a:lnTo>
                      <a:pt x="462940" y="779334"/>
                    </a:lnTo>
                    <a:lnTo>
                      <a:pt x="460351" y="772084"/>
                    </a:lnTo>
                    <a:lnTo>
                      <a:pt x="455690" y="769495"/>
                    </a:lnTo>
                    <a:lnTo>
                      <a:pt x="454137" y="772084"/>
                    </a:lnTo>
                    <a:lnTo>
                      <a:pt x="450512" y="771048"/>
                    </a:lnTo>
                    <a:lnTo>
                      <a:pt x="448440" y="768977"/>
                    </a:lnTo>
                    <a:lnTo>
                      <a:pt x="446369" y="768977"/>
                    </a:lnTo>
                    <a:lnTo>
                      <a:pt x="443780" y="771566"/>
                    </a:lnTo>
                    <a:lnTo>
                      <a:pt x="441191" y="771048"/>
                    </a:lnTo>
                    <a:lnTo>
                      <a:pt x="439637" y="772602"/>
                    </a:lnTo>
                    <a:lnTo>
                      <a:pt x="434459" y="771566"/>
                    </a:lnTo>
                    <a:lnTo>
                      <a:pt x="433941" y="774155"/>
                    </a:lnTo>
                    <a:lnTo>
                      <a:pt x="430834" y="775709"/>
                    </a:lnTo>
                    <a:lnTo>
                      <a:pt x="424620" y="776227"/>
                    </a:lnTo>
                    <a:lnTo>
                      <a:pt x="418924" y="774673"/>
                    </a:lnTo>
                    <a:lnTo>
                      <a:pt x="416335" y="775709"/>
                    </a:lnTo>
                    <a:lnTo>
                      <a:pt x="414264" y="778816"/>
                    </a:lnTo>
                    <a:lnTo>
                      <a:pt x="407014" y="779334"/>
                    </a:lnTo>
                    <a:lnTo>
                      <a:pt x="404425" y="777780"/>
                    </a:lnTo>
                    <a:lnTo>
                      <a:pt x="399764" y="778298"/>
                    </a:lnTo>
                    <a:lnTo>
                      <a:pt x="395622" y="775709"/>
                    </a:lnTo>
                    <a:lnTo>
                      <a:pt x="388372" y="773120"/>
                    </a:lnTo>
                    <a:lnTo>
                      <a:pt x="388372" y="770013"/>
                    </a:lnTo>
                    <a:lnTo>
                      <a:pt x="386301" y="768977"/>
                    </a:lnTo>
                    <a:lnTo>
                      <a:pt x="380605" y="770013"/>
                    </a:lnTo>
                    <a:lnTo>
                      <a:pt x="380605" y="772602"/>
                    </a:lnTo>
                    <a:lnTo>
                      <a:pt x="378533" y="774673"/>
                    </a:lnTo>
                    <a:lnTo>
                      <a:pt x="374391" y="776744"/>
                    </a:lnTo>
                    <a:lnTo>
                      <a:pt x="373355" y="778298"/>
                    </a:lnTo>
                    <a:lnTo>
                      <a:pt x="370766" y="778298"/>
                    </a:lnTo>
                    <a:lnTo>
                      <a:pt x="367141" y="776744"/>
                    </a:lnTo>
                    <a:lnTo>
                      <a:pt x="362481" y="775191"/>
                    </a:lnTo>
                    <a:lnTo>
                      <a:pt x="360409" y="779334"/>
                    </a:lnTo>
                    <a:lnTo>
                      <a:pt x="357302" y="779334"/>
                    </a:lnTo>
                    <a:lnTo>
                      <a:pt x="354196" y="777262"/>
                    </a:lnTo>
                    <a:lnTo>
                      <a:pt x="352124" y="776750"/>
                    </a:lnTo>
                    <a:lnTo>
                      <a:pt x="349535" y="778821"/>
                    </a:lnTo>
                    <a:lnTo>
                      <a:pt x="345910" y="778821"/>
                    </a:lnTo>
                    <a:lnTo>
                      <a:pt x="341768" y="780374"/>
                    </a:lnTo>
                    <a:lnTo>
                      <a:pt x="339696" y="779339"/>
                    </a:lnTo>
                    <a:lnTo>
                      <a:pt x="338143" y="776750"/>
                    </a:lnTo>
                    <a:lnTo>
                      <a:pt x="326233" y="786071"/>
                    </a:lnTo>
                    <a:lnTo>
                      <a:pt x="323644" y="785035"/>
                    </a:lnTo>
                    <a:lnTo>
                      <a:pt x="314840" y="787106"/>
                    </a:lnTo>
                    <a:lnTo>
                      <a:pt x="311733" y="782964"/>
                    </a:lnTo>
                    <a:lnTo>
                      <a:pt x="308109" y="783481"/>
                    </a:lnTo>
                    <a:lnTo>
                      <a:pt x="303966" y="786071"/>
                    </a:lnTo>
                    <a:lnTo>
                      <a:pt x="301895" y="786588"/>
                    </a:lnTo>
                    <a:lnTo>
                      <a:pt x="290502" y="786588"/>
                    </a:lnTo>
                    <a:lnTo>
                      <a:pt x="286360" y="788142"/>
                    </a:lnTo>
                    <a:lnTo>
                      <a:pt x="283771" y="788142"/>
                    </a:lnTo>
                    <a:lnTo>
                      <a:pt x="279628" y="786071"/>
                    </a:lnTo>
                    <a:lnTo>
                      <a:pt x="274968" y="786071"/>
                    </a:lnTo>
                    <a:lnTo>
                      <a:pt x="273414" y="785035"/>
                    </a:lnTo>
                    <a:lnTo>
                      <a:pt x="270307" y="780892"/>
                    </a:lnTo>
                    <a:lnTo>
                      <a:pt x="264611" y="777785"/>
                    </a:lnTo>
                    <a:lnTo>
                      <a:pt x="263057" y="773643"/>
                    </a:lnTo>
                    <a:lnTo>
                      <a:pt x="266682" y="761210"/>
                    </a:lnTo>
                    <a:lnTo>
                      <a:pt x="267718" y="756549"/>
                    </a:lnTo>
                    <a:lnTo>
                      <a:pt x="267718" y="752406"/>
                    </a:lnTo>
                    <a:lnTo>
                      <a:pt x="268754" y="749817"/>
                    </a:lnTo>
                    <a:lnTo>
                      <a:pt x="266682" y="733247"/>
                    </a:lnTo>
                    <a:lnTo>
                      <a:pt x="264611" y="732211"/>
                    </a:lnTo>
                    <a:lnTo>
                      <a:pt x="256326" y="733765"/>
                    </a:lnTo>
                    <a:lnTo>
                      <a:pt x="249594" y="737907"/>
                    </a:lnTo>
                    <a:lnTo>
                      <a:pt x="240791" y="741014"/>
                    </a:lnTo>
                    <a:lnTo>
                      <a:pt x="232506" y="741527"/>
                    </a:lnTo>
                    <a:lnTo>
                      <a:pt x="230952" y="740491"/>
                    </a:lnTo>
                    <a:lnTo>
                      <a:pt x="230434" y="735831"/>
                    </a:lnTo>
                    <a:lnTo>
                      <a:pt x="226292" y="723403"/>
                    </a:lnTo>
                    <a:lnTo>
                      <a:pt x="224738" y="721332"/>
                    </a:lnTo>
                    <a:lnTo>
                      <a:pt x="219560" y="717707"/>
                    </a:lnTo>
                    <a:lnTo>
                      <a:pt x="214899" y="716153"/>
                    </a:lnTo>
                    <a:lnTo>
                      <a:pt x="209721" y="712011"/>
                    </a:lnTo>
                    <a:lnTo>
                      <a:pt x="204543" y="705797"/>
                    </a:lnTo>
                    <a:lnTo>
                      <a:pt x="202471" y="700101"/>
                    </a:lnTo>
                    <a:lnTo>
                      <a:pt x="201954" y="695958"/>
                    </a:lnTo>
                    <a:lnTo>
                      <a:pt x="198329" y="690780"/>
                    </a:lnTo>
                    <a:lnTo>
                      <a:pt x="192633" y="687673"/>
                    </a:lnTo>
                    <a:lnTo>
                      <a:pt x="191079" y="687155"/>
                    </a:lnTo>
                    <a:lnTo>
                      <a:pt x="185383" y="689744"/>
                    </a:lnTo>
                    <a:lnTo>
                      <a:pt x="181758" y="693369"/>
                    </a:lnTo>
                    <a:lnTo>
                      <a:pt x="177098" y="696476"/>
                    </a:lnTo>
                    <a:lnTo>
                      <a:pt x="173473" y="696993"/>
                    </a:lnTo>
                    <a:lnTo>
                      <a:pt x="167777" y="694922"/>
                    </a:lnTo>
                    <a:lnTo>
                      <a:pt x="158456" y="691815"/>
                    </a:lnTo>
                    <a:lnTo>
                      <a:pt x="157420" y="690262"/>
                    </a:lnTo>
                    <a:lnTo>
                      <a:pt x="156385" y="680941"/>
                    </a:lnTo>
                    <a:lnTo>
                      <a:pt x="153795" y="675762"/>
                    </a:lnTo>
                    <a:lnTo>
                      <a:pt x="150688" y="671102"/>
                    </a:lnTo>
                    <a:lnTo>
                      <a:pt x="145510" y="664370"/>
                    </a:lnTo>
                    <a:lnTo>
                      <a:pt x="139814" y="660745"/>
                    </a:lnTo>
                    <a:lnTo>
                      <a:pt x="137743" y="657639"/>
                    </a:lnTo>
                    <a:lnTo>
                      <a:pt x="137743" y="645728"/>
                    </a:lnTo>
                    <a:lnTo>
                      <a:pt x="136707" y="643657"/>
                    </a:lnTo>
                    <a:lnTo>
                      <a:pt x="134118" y="640550"/>
                    </a:lnTo>
                    <a:lnTo>
                      <a:pt x="131011" y="639514"/>
                    </a:lnTo>
                    <a:lnTo>
                      <a:pt x="128940" y="636925"/>
                    </a:lnTo>
                    <a:lnTo>
                      <a:pt x="128422" y="633300"/>
                    </a:lnTo>
                    <a:lnTo>
                      <a:pt x="124279" y="628122"/>
                    </a:lnTo>
                    <a:lnTo>
                      <a:pt x="125315" y="625533"/>
                    </a:lnTo>
                    <a:lnTo>
                      <a:pt x="130493" y="625015"/>
                    </a:lnTo>
                    <a:lnTo>
                      <a:pt x="132047" y="624503"/>
                    </a:lnTo>
                    <a:lnTo>
                      <a:pt x="132047" y="620360"/>
                    </a:lnTo>
                    <a:lnTo>
                      <a:pt x="132564" y="616735"/>
                    </a:lnTo>
                    <a:lnTo>
                      <a:pt x="132564" y="614146"/>
                    </a:lnTo>
                    <a:lnTo>
                      <a:pt x="127904" y="611039"/>
                    </a:lnTo>
                    <a:lnTo>
                      <a:pt x="127386" y="605343"/>
                    </a:lnTo>
                    <a:lnTo>
                      <a:pt x="125833" y="601200"/>
                    </a:lnTo>
                    <a:lnTo>
                      <a:pt x="122726" y="597575"/>
                    </a:lnTo>
                    <a:lnTo>
                      <a:pt x="119101" y="590844"/>
                    </a:lnTo>
                    <a:lnTo>
                      <a:pt x="112369" y="578416"/>
                    </a:lnTo>
                    <a:lnTo>
                      <a:pt x="106673" y="565470"/>
                    </a:lnTo>
                    <a:lnTo>
                      <a:pt x="105637" y="558220"/>
                    </a:lnTo>
                    <a:lnTo>
                      <a:pt x="105119" y="554078"/>
                    </a:lnTo>
                    <a:lnTo>
                      <a:pt x="105637" y="540619"/>
                    </a:lnTo>
                    <a:lnTo>
                      <a:pt x="104602" y="533888"/>
                    </a:lnTo>
                    <a:lnTo>
                      <a:pt x="100459" y="529227"/>
                    </a:lnTo>
                    <a:lnTo>
                      <a:pt x="97870" y="522495"/>
                    </a:lnTo>
                    <a:lnTo>
                      <a:pt x="96834" y="511103"/>
                    </a:lnTo>
                    <a:lnTo>
                      <a:pt x="95799" y="505925"/>
                    </a:lnTo>
                    <a:lnTo>
                      <a:pt x="92174" y="501264"/>
                    </a:lnTo>
                    <a:lnTo>
                      <a:pt x="80781" y="486247"/>
                    </a:lnTo>
                    <a:lnTo>
                      <a:pt x="76121" y="477444"/>
                    </a:lnTo>
                    <a:lnTo>
                      <a:pt x="72496" y="462427"/>
                    </a:lnTo>
                    <a:lnTo>
                      <a:pt x="71978" y="456731"/>
                    </a:lnTo>
                    <a:lnTo>
                      <a:pt x="70425" y="455695"/>
                    </a:lnTo>
                    <a:lnTo>
                      <a:pt x="61104" y="452588"/>
                    </a:lnTo>
                    <a:lnTo>
                      <a:pt x="59033" y="451553"/>
                    </a:lnTo>
                    <a:lnTo>
                      <a:pt x="53854" y="444821"/>
                    </a:lnTo>
                    <a:lnTo>
                      <a:pt x="48158" y="434464"/>
                    </a:lnTo>
                    <a:lnTo>
                      <a:pt x="40908" y="417376"/>
                    </a:lnTo>
                    <a:lnTo>
                      <a:pt x="34177" y="405984"/>
                    </a:lnTo>
                    <a:lnTo>
                      <a:pt x="28998" y="398216"/>
                    </a:lnTo>
                    <a:lnTo>
                      <a:pt x="27445" y="393038"/>
                    </a:lnTo>
                    <a:lnTo>
                      <a:pt x="26927" y="383717"/>
                    </a:lnTo>
                    <a:lnTo>
                      <a:pt x="26409" y="377503"/>
                    </a:lnTo>
                    <a:lnTo>
                      <a:pt x="24856" y="371807"/>
                    </a:lnTo>
                    <a:lnTo>
                      <a:pt x="22784" y="369218"/>
                    </a:lnTo>
                    <a:lnTo>
                      <a:pt x="17088" y="366106"/>
                    </a:lnTo>
                    <a:lnTo>
                      <a:pt x="5696" y="360927"/>
                    </a:lnTo>
                    <a:lnTo>
                      <a:pt x="3107" y="358856"/>
                    </a:lnTo>
                    <a:lnTo>
                      <a:pt x="1553" y="354195"/>
                    </a:lnTo>
                    <a:lnTo>
                      <a:pt x="518" y="340214"/>
                    </a:lnTo>
                    <a:lnTo>
                      <a:pt x="1036" y="325715"/>
                    </a:lnTo>
                    <a:lnTo>
                      <a:pt x="0" y="303966"/>
                    </a:lnTo>
                    <a:lnTo>
                      <a:pt x="1036" y="299823"/>
                    </a:lnTo>
                    <a:lnTo>
                      <a:pt x="3625" y="289467"/>
                    </a:lnTo>
                    <a:lnTo>
                      <a:pt x="9839" y="274450"/>
                    </a:lnTo>
                    <a:lnTo>
                      <a:pt x="15017" y="267200"/>
                    </a:lnTo>
                    <a:lnTo>
                      <a:pt x="17088" y="265647"/>
                    </a:lnTo>
                    <a:lnTo>
                      <a:pt x="22784" y="264093"/>
                    </a:lnTo>
                    <a:lnTo>
                      <a:pt x="27445" y="257879"/>
                    </a:lnTo>
                    <a:lnTo>
                      <a:pt x="27963" y="254254"/>
                    </a:lnTo>
                    <a:lnTo>
                      <a:pt x="27963" y="247523"/>
                    </a:lnTo>
                    <a:lnTo>
                      <a:pt x="26927" y="245969"/>
                    </a:lnTo>
                    <a:lnTo>
                      <a:pt x="22267" y="243898"/>
                    </a:lnTo>
                    <a:lnTo>
                      <a:pt x="21231" y="241826"/>
                    </a:lnTo>
                    <a:lnTo>
                      <a:pt x="20713" y="237684"/>
                    </a:lnTo>
                    <a:lnTo>
                      <a:pt x="18124" y="234577"/>
                    </a:lnTo>
                    <a:lnTo>
                      <a:pt x="12946" y="230952"/>
                    </a:lnTo>
                    <a:lnTo>
                      <a:pt x="7767" y="225774"/>
                    </a:lnTo>
                    <a:lnTo>
                      <a:pt x="4660" y="219042"/>
                    </a:lnTo>
                    <a:lnTo>
                      <a:pt x="2589" y="214899"/>
                    </a:lnTo>
                    <a:lnTo>
                      <a:pt x="0" y="208167"/>
                    </a:lnTo>
                    <a:lnTo>
                      <a:pt x="5178" y="203507"/>
                    </a:lnTo>
                    <a:lnTo>
                      <a:pt x="5696" y="201436"/>
                    </a:lnTo>
                    <a:lnTo>
                      <a:pt x="2589" y="195222"/>
                    </a:lnTo>
                    <a:lnTo>
                      <a:pt x="7767" y="201436"/>
                    </a:lnTo>
                    <a:lnTo>
                      <a:pt x="10874" y="202989"/>
                    </a:lnTo>
                    <a:lnTo>
                      <a:pt x="20195" y="204543"/>
                    </a:lnTo>
                    <a:lnTo>
                      <a:pt x="30552" y="208167"/>
                    </a:lnTo>
                    <a:lnTo>
                      <a:pt x="38837" y="210757"/>
                    </a:lnTo>
                    <a:lnTo>
                      <a:pt x="45051" y="216976"/>
                    </a:lnTo>
                    <a:lnTo>
                      <a:pt x="47122" y="218011"/>
                    </a:lnTo>
                    <a:lnTo>
                      <a:pt x="55926" y="219565"/>
                    </a:lnTo>
                    <a:lnTo>
                      <a:pt x="57997" y="220083"/>
                    </a:lnTo>
                    <a:lnTo>
                      <a:pt x="63693" y="226815"/>
                    </a:lnTo>
                    <a:lnTo>
                      <a:pt x="67318" y="229922"/>
                    </a:lnTo>
                    <a:lnTo>
                      <a:pt x="70943" y="231475"/>
                    </a:lnTo>
                    <a:lnTo>
                      <a:pt x="83888" y="235618"/>
                    </a:lnTo>
                    <a:lnTo>
                      <a:pt x="97870" y="237689"/>
                    </a:lnTo>
                    <a:lnTo>
                      <a:pt x="101495" y="238725"/>
                    </a:lnTo>
                    <a:lnTo>
                      <a:pt x="105637" y="241314"/>
                    </a:lnTo>
                    <a:lnTo>
                      <a:pt x="113922" y="249081"/>
                    </a:lnTo>
                    <a:lnTo>
                      <a:pt x="117030" y="251153"/>
                    </a:lnTo>
                    <a:lnTo>
                      <a:pt x="121690" y="253224"/>
                    </a:lnTo>
                    <a:lnTo>
                      <a:pt x="127386" y="254260"/>
                    </a:lnTo>
                    <a:lnTo>
                      <a:pt x="136707" y="254777"/>
                    </a:lnTo>
                    <a:lnTo>
                      <a:pt x="151206" y="254777"/>
                    </a:lnTo>
                    <a:lnTo>
                      <a:pt x="157938" y="257366"/>
                    </a:lnTo>
                    <a:lnTo>
                      <a:pt x="162598" y="255813"/>
                    </a:lnTo>
                    <a:lnTo>
                      <a:pt x="165188" y="256326"/>
                    </a:lnTo>
                    <a:lnTo>
                      <a:pt x="169330" y="259433"/>
                    </a:lnTo>
                    <a:lnTo>
                      <a:pt x="172955" y="259433"/>
                    </a:lnTo>
                    <a:lnTo>
                      <a:pt x="175544" y="261504"/>
                    </a:lnTo>
                    <a:lnTo>
                      <a:pt x="180205" y="262022"/>
                    </a:lnTo>
                    <a:lnTo>
                      <a:pt x="183312" y="263057"/>
                    </a:lnTo>
                    <a:lnTo>
                      <a:pt x="186937" y="265647"/>
                    </a:lnTo>
                    <a:lnTo>
                      <a:pt x="191079" y="266682"/>
                    </a:lnTo>
                    <a:lnTo>
                      <a:pt x="195740" y="269789"/>
                    </a:lnTo>
                    <a:lnTo>
                      <a:pt x="197293" y="269271"/>
                    </a:lnTo>
                    <a:lnTo>
                      <a:pt x="203507" y="273414"/>
                    </a:lnTo>
                    <a:lnTo>
                      <a:pt x="205061" y="269271"/>
                    </a:lnTo>
                    <a:lnTo>
                      <a:pt x="210757" y="269789"/>
                    </a:lnTo>
                    <a:lnTo>
                      <a:pt x="213346" y="268754"/>
                    </a:lnTo>
                    <a:lnTo>
                      <a:pt x="218524" y="267718"/>
                    </a:lnTo>
                    <a:lnTo>
                      <a:pt x="224220" y="265129"/>
                    </a:lnTo>
                    <a:lnTo>
                      <a:pt x="229399" y="263575"/>
                    </a:lnTo>
                    <a:lnTo>
                      <a:pt x="236648" y="263575"/>
                    </a:lnTo>
                    <a:lnTo>
                      <a:pt x="244416" y="262022"/>
                    </a:lnTo>
                    <a:lnTo>
                      <a:pt x="247523" y="262022"/>
                    </a:lnTo>
                    <a:lnTo>
                      <a:pt x="253737" y="261504"/>
                    </a:lnTo>
                    <a:lnTo>
                      <a:pt x="259951" y="258915"/>
                    </a:lnTo>
                    <a:lnTo>
                      <a:pt x="263575" y="256844"/>
                    </a:lnTo>
                    <a:lnTo>
                      <a:pt x="266164" y="252701"/>
                    </a:lnTo>
                    <a:lnTo>
                      <a:pt x="273414" y="252183"/>
                    </a:lnTo>
                    <a:lnTo>
                      <a:pt x="277557" y="253737"/>
                    </a:lnTo>
                    <a:lnTo>
                      <a:pt x="282217" y="251665"/>
                    </a:lnTo>
                    <a:lnTo>
                      <a:pt x="286878" y="252183"/>
                    </a:lnTo>
                    <a:lnTo>
                      <a:pt x="288949" y="254772"/>
                    </a:lnTo>
                    <a:lnTo>
                      <a:pt x="288431" y="257361"/>
                    </a:lnTo>
                    <a:lnTo>
                      <a:pt x="292574" y="257361"/>
                    </a:lnTo>
                    <a:lnTo>
                      <a:pt x="296199" y="258397"/>
                    </a:lnTo>
                    <a:lnTo>
                      <a:pt x="300859" y="257879"/>
                    </a:lnTo>
                    <a:lnTo>
                      <a:pt x="308626" y="257879"/>
                    </a:lnTo>
                    <a:lnTo>
                      <a:pt x="314840" y="257361"/>
                    </a:lnTo>
                    <a:lnTo>
                      <a:pt x="317430" y="256326"/>
                    </a:lnTo>
                    <a:lnTo>
                      <a:pt x="319501" y="251147"/>
                    </a:lnTo>
                    <a:lnTo>
                      <a:pt x="319501" y="249076"/>
                    </a:lnTo>
                    <a:lnTo>
                      <a:pt x="322090" y="247523"/>
                    </a:lnTo>
                    <a:lnTo>
                      <a:pt x="331929" y="244416"/>
                    </a:lnTo>
                    <a:lnTo>
                      <a:pt x="334518" y="240273"/>
                    </a:lnTo>
                    <a:lnTo>
                      <a:pt x="338143" y="239237"/>
                    </a:lnTo>
                    <a:lnTo>
                      <a:pt x="345392" y="239755"/>
                    </a:lnTo>
                    <a:lnTo>
                      <a:pt x="347464" y="239755"/>
                    </a:lnTo>
                    <a:lnTo>
                      <a:pt x="352642" y="231988"/>
                    </a:lnTo>
                    <a:lnTo>
                      <a:pt x="359374" y="227845"/>
                    </a:lnTo>
                    <a:lnTo>
                      <a:pt x="365588" y="225256"/>
                    </a:lnTo>
                    <a:lnTo>
                      <a:pt x="370248" y="215935"/>
                    </a:lnTo>
                    <a:lnTo>
                      <a:pt x="375427" y="215417"/>
                    </a:lnTo>
                    <a:lnTo>
                      <a:pt x="378533" y="217488"/>
                    </a:lnTo>
                    <a:lnTo>
                      <a:pt x="381123" y="218006"/>
                    </a:lnTo>
                    <a:lnTo>
                      <a:pt x="391479" y="216971"/>
                    </a:lnTo>
                    <a:lnTo>
                      <a:pt x="395104" y="215417"/>
                    </a:lnTo>
                    <a:lnTo>
                      <a:pt x="400282" y="214381"/>
                    </a:lnTo>
                    <a:lnTo>
                      <a:pt x="403907" y="215935"/>
                    </a:lnTo>
                    <a:lnTo>
                      <a:pt x="408568" y="219042"/>
                    </a:lnTo>
                    <a:lnTo>
                      <a:pt x="410639" y="218006"/>
                    </a:lnTo>
                    <a:lnTo>
                      <a:pt x="412192" y="215935"/>
                    </a:lnTo>
                    <a:lnTo>
                      <a:pt x="417371" y="215417"/>
                    </a:lnTo>
                    <a:lnTo>
                      <a:pt x="417371" y="212828"/>
                    </a:lnTo>
                    <a:lnTo>
                      <a:pt x="419442" y="211792"/>
                    </a:lnTo>
                    <a:lnTo>
                      <a:pt x="422031" y="208685"/>
                    </a:lnTo>
                    <a:lnTo>
                      <a:pt x="422031" y="204543"/>
                    </a:lnTo>
                    <a:lnTo>
                      <a:pt x="425656" y="202471"/>
                    </a:lnTo>
                    <a:lnTo>
                      <a:pt x="426174" y="199364"/>
                    </a:lnTo>
                    <a:lnTo>
                      <a:pt x="425656" y="192633"/>
                    </a:lnTo>
                    <a:lnTo>
                      <a:pt x="449994" y="193150"/>
                    </a:lnTo>
                    <a:lnTo>
                      <a:pt x="461904" y="193150"/>
                    </a:lnTo>
                    <a:lnTo>
                      <a:pt x="467600" y="192633"/>
                    </a:lnTo>
                    <a:lnTo>
                      <a:pt x="470707" y="190043"/>
                    </a:lnTo>
                    <a:lnTo>
                      <a:pt x="471743" y="187454"/>
                    </a:lnTo>
                    <a:lnTo>
                      <a:pt x="478475" y="178133"/>
                    </a:lnTo>
                    <a:lnTo>
                      <a:pt x="480028" y="177098"/>
                    </a:lnTo>
                    <a:lnTo>
                      <a:pt x="485206" y="175544"/>
                    </a:lnTo>
                    <a:lnTo>
                      <a:pt x="486760" y="171402"/>
                    </a:lnTo>
                    <a:lnTo>
                      <a:pt x="487278" y="160527"/>
                    </a:lnTo>
                    <a:lnTo>
                      <a:pt x="490385" y="158974"/>
                    </a:lnTo>
                    <a:lnTo>
                      <a:pt x="516276" y="161045"/>
                    </a:lnTo>
                    <a:lnTo>
                      <a:pt x="518348" y="157420"/>
                    </a:lnTo>
                    <a:lnTo>
                      <a:pt x="520419" y="156385"/>
                    </a:lnTo>
                    <a:lnTo>
                      <a:pt x="532329" y="152242"/>
                    </a:lnTo>
                    <a:lnTo>
                      <a:pt x="559256" y="143439"/>
                    </a:lnTo>
                    <a:lnTo>
                      <a:pt x="573237" y="139814"/>
                    </a:lnTo>
                    <a:lnTo>
                      <a:pt x="598611" y="135671"/>
                    </a:lnTo>
                    <a:lnTo>
                      <a:pt x="634341" y="131011"/>
                    </a:lnTo>
                    <a:lnTo>
                      <a:pt x="648841" y="129975"/>
                    </a:lnTo>
                    <a:lnTo>
                      <a:pt x="666965" y="128422"/>
                    </a:lnTo>
                    <a:lnTo>
                      <a:pt x="674732" y="128422"/>
                    </a:lnTo>
                    <a:lnTo>
                      <a:pt x="685606" y="138260"/>
                    </a:lnTo>
                    <a:lnTo>
                      <a:pt x="701141" y="123761"/>
                    </a:lnTo>
                    <a:lnTo>
                      <a:pt x="710980" y="114440"/>
                    </a:lnTo>
                    <a:lnTo>
                      <a:pt x="713569" y="112369"/>
                    </a:lnTo>
                    <a:lnTo>
                      <a:pt x="716676" y="107191"/>
                    </a:lnTo>
                    <a:lnTo>
                      <a:pt x="718230" y="103048"/>
                    </a:lnTo>
                    <a:lnTo>
                      <a:pt x="730140" y="85960"/>
                    </a:lnTo>
                    <a:lnTo>
                      <a:pt x="732211" y="83371"/>
                    </a:lnTo>
                    <a:lnTo>
                      <a:pt x="744121" y="67318"/>
                    </a:lnTo>
                    <a:lnTo>
                      <a:pt x="746710" y="68354"/>
                    </a:lnTo>
                    <a:lnTo>
                      <a:pt x="753960" y="56443"/>
                    </a:lnTo>
                    <a:lnTo>
                      <a:pt x="766906" y="36248"/>
                    </a:lnTo>
                    <a:lnTo>
                      <a:pt x="768977" y="33141"/>
                    </a:lnTo>
                    <a:lnTo>
                      <a:pt x="770013" y="22784"/>
                    </a:lnTo>
                    <a:lnTo>
                      <a:pt x="770013" y="7767"/>
                    </a:lnTo>
                    <a:lnTo>
                      <a:pt x="770531" y="0"/>
                    </a:lnTo>
                    <a:lnTo>
                      <a:pt x="773120" y="0"/>
                    </a:lnTo>
                    <a:lnTo>
                      <a:pt x="775709" y="5696"/>
                    </a:lnTo>
                    <a:lnTo>
                      <a:pt x="780887" y="10357"/>
                    </a:lnTo>
                    <a:lnTo>
                      <a:pt x="786065" y="12428"/>
                    </a:lnTo>
                    <a:lnTo>
                      <a:pt x="789172" y="11910"/>
                    </a:lnTo>
                    <a:lnTo>
                      <a:pt x="791762" y="5696"/>
                    </a:lnTo>
                    <a:lnTo>
                      <a:pt x="793833" y="4660"/>
                    </a:lnTo>
                    <a:lnTo>
                      <a:pt x="796940" y="5178"/>
                    </a:lnTo>
                    <a:lnTo>
                      <a:pt x="807296" y="12946"/>
                    </a:lnTo>
                    <a:lnTo>
                      <a:pt x="809886" y="14499"/>
                    </a:lnTo>
                    <a:lnTo>
                      <a:pt x="816617" y="19678"/>
                    </a:lnTo>
                    <a:lnTo>
                      <a:pt x="817653" y="22267"/>
                    </a:lnTo>
                    <a:lnTo>
                      <a:pt x="818171" y="30034"/>
                    </a:lnTo>
                    <a:lnTo>
                      <a:pt x="819207" y="40909"/>
                    </a:lnTo>
                    <a:lnTo>
                      <a:pt x="820760" y="42462"/>
                    </a:lnTo>
                    <a:lnTo>
                      <a:pt x="830081" y="44533"/>
                    </a:lnTo>
                    <a:lnTo>
                      <a:pt x="833188" y="46087"/>
                    </a:lnTo>
                    <a:lnTo>
                      <a:pt x="835777" y="48158"/>
                    </a:lnTo>
                    <a:lnTo>
                      <a:pt x="837331" y="56961"/>
                    </a:lnTo>
                    <a:lnTo>
                      <a:pt x="838884" y="62140"/>
                    </a:lnTo>
                    <a:lnTo>
                      <a:pt x="840438" y="65246"/>
                    </a:lnTo>
                    <a:lnTo>
                      <a:pt x="841991" y="69907"/>
                    </a:lnTo>
                    <a:lnTo>
                      <a:pt x="842509" y="79746"/>
                    </a:lnTo>
                    <a:lnTo>
                      <a:pt x="843027" y="81299"/>
                    </a:lnTo>
                    <a:lnTo>
                      <a:pt x="847169" y="86995"/>
                    </a:lnTo>
                    <a:lnTo>
                      <a:pt x="847169" y="89585"/>
                    </a:lnTo>
                    <a:lnTo>
                      <a:pt x="846652" y="94245"/>
                    </a:lnTo>
                    <a:lnTo>
                      <a:pt x="851312" y="103571"/>
                    </a:lnTo>
                    <a:lnTo>
                      <a:pt x="852348" y="106678"/>
                    </a:lnTo>
                    <a:lnTo>
                      <a:pt x="852348" y="114445"/>
                    </a:lnTo>
                    <a:lnTo>
                      <a:pt x="855455" y="118070"/>
                    </a:lnTo>
                    <a:lnTo>
                      <a:pt x="859597" y="120659"/>
                    </a:lnTo>
                    <a:lnTo>
                      <a:pt x="868400" y="124284"/>
                    </a:lnTo>
                    <a:lnTo>
                      <a:pt x="876168" y="127391"/>
                    </a:lnTo>
                    <a:lnTo>
                      <a:pt x="879793" y="129980"/>
                    </a:lnTo>
                    <a:lnTo>
                      <a:pt x="881346" y="133087"/>
                    </a:lnTo>
                    <a:lnTo>
                      <a:pt x="882900" y="139819"/>
                    </a:lnTo>
                    <a:lnTo>
                      <a:pt x="886524" y="144480"/>
                    </a:lnTo>
                    <a:lnTo>
                      <a:pt x="890149" y="146033"/>
                    </a:lnTo>
                    <a:lnTo>
                      <a:pt x="895327" y="146033"/>
                    </a:lnTo>
                    <a:lnTo>
                      <a:pt x="897399" y="144997"/>
                    </a:lnTo>
                    <a:lnTo>
                      <a:pt x="900506" y="146551"/>
                    </a:lnTo>
                    <a:lnTo>
                      <a:pt x="903095" y="155872"/>
                    </a:lnTo>
                    <a:lnTo>
                      <a:pt x="906202" y="163639"/>
                    </a:lnTo>
                    <a:lnTo>
                      <a:pt x="912416" y="170371"/>
                    </a:lnTo>
                    <a:lnTo>
                      <a:pt x="923808" y="170371"/>
                    </a:lnTo>
                    <a:lnTo>
                      <a:pt x="928986" y="171925"/>
                    </a:lnTo>
                    <a:lnTo>
                      <a:pt x="932093" y="175037"/>
                    </a:lnTo>
                    <a:lnTo>
                      <a:pt x="941414" y="197303"/>
                    </a:lnTo>
                    <a:lnTo>
                      <a:pt x="943486" y="200928"/>
                    </a:lnTo>
                    <a:lnTo>
                      <a:pt x="946593" y="203517"/>
                    </a:lnTo>
                    <a:lnTo>
                      <a:pt x="949182" y="204035"/>
                    </a:lnTo>
                    <a:lnTo>
                      <a:pt x="955396" y="203000"/>
                    </a:lnTo>
                    <a:lnTo>
                      <a:pt x="961092" y="199893"/>
                    </a:lnTo>
                    <a:lnTo>
                      <a:pt x="969377" y="194714"/>
                    </a:lnTo>
                    <a:lnTo>
                      <a:pt x="973520" y="193161"/>
                    </a:lnTo>
                    <a:lnTo>
                      <a:pt x="976109" y="193679"/>
                    </a:lnTo>
                    <a:lnTo>
                      <a:pt x="983359" y="196786"/>
                    </a:lnTo>
                    <a:lnTo>
                      <a:pt x="984912" y="198857"/>
                    </a:lnTo>
                    <a:lnTo>
                      <a:pt x="987501" y="206107"/>
                    </a:lnTo>
                    <a:lnTo>
                      <a:pt x="989572" y="210767"/>
                    </a:lnTo>
                    <a:lnTo>
                      <a:pt x="992679" y="214392"/>
                    </a:lnTo>
                    <a:lnTo>
                      <a:pt x="995787" y="215427"/>
                    </a:lnTo>
                    <a:lnTo>
                      <a:pt x="998376" y="214910"/>
                    </a:lnTo>
                    <a:lnTo>
                      <a:pt x="1000965" y="213356"/>
                    </a:lnTo>
                    <a:lnTo>
                      <a:pt x="1005107" y="204035"/>
                    </a:lnTo>
                    <a:lnTo>
                      <a:pt x="1009250" y="199375"/>
                    </a:lnTo>
                    <a:lnTo>
                      <a:pt x="1009768" y="195750"/>
                    </a:lnTo>
                    <a:lnTo>
                      <a:pt x="1011321" y="194196"/>
                    </a:lnTo>
                    <a:lnTo>
                      <a:pt x="1016500" y="195232"/>
                    </a:lnTo>
                    <a:lnTo>
                      <a:pt x="1019607" y="198339"/>
                    </a:lnTo>
                    <a:lnTo>
                      <a:pt x="1027892" y="202482"/>
                    </a:lnTo>
                    <a:lnTo>
                      <a:pt x="1030481" y="202482"/>
                    </a:lnTo>
                    <a:lnTo>
                      <a:pt x="1033588" y="200928"/>
                    </a:lnTo>
                    <a:lnTo>
                      <a:pt x="1037731" y="201441"/>
                    </a:lnTo>
                    <a:lnTo>
                      <a:pt x="1040320" y="205066"/>
                    </a:lnTo>
                    <a:lnTo>
                      <a:pt x="1042909" y="206101"/>
                    </a:lnTo>
                    <a:lnTo>
                      <a:pt x="1047052" y="206619"/>
                    </a:lnTo>
                    <a:lnTo>
                      <a:pt x="1049123" y="205584"/>
                    </a:lnTo>
                    <a:lnTo>
                      <a:pt x="1053265" y="201959"/>
                    </a:lnTo>
                    <a:lnTo>
                      <a:pt x="1059480" y="198852"/>
                    </a:lnTo>
                    <a:lnTo>
                      <a:pt x="1061551" y="199370"/>
                    </a:lnTo>
                    <a:lnTo>
                      <a:pt x="1062586" y="205584"/>
                    </a:lnTo>
                    <a:lnTo>
                      <a:pt x="1062586" y="210762"/>
                    </a:lnTo>
                    <a:lnTo>
                      <a:pt x="1061551" y="225261"/>
                    </a:lnTo>
                    <a:lnTo>
                      <a:pt x="1061551" y="228368"/>
                    </a:lnTo>
                    <a:lnTo>
                      <a:pt x="1063104" y="229404"/>
                    </a:lnTo>
                    <a:lnTo>
                      <a:pt x="1067765" y="225779"/>
                    </a:lnTo>
                    <a:lnTo>
                      <a:pt x="1070872" y="225779"/>
                    </a:lnTo>
                    <a:lnTo>
                      <a:pt x="1078121" y="229922"/>
                    </a:lnTo>
                    <a:lnTo>
                      <a:pt x="1083817" y="233029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5103B14-836E-21AD-5C5A-381EB10087B9}"/>
                  </a:ext>
                </a:extLst>
              </p:cNvPr>
              <p:cNvSpPr/>
              <p:nvPr/>
            </p:nvSpPr>
            <p:spPr>
              <a:xfrm>
                <a:off x="1532664" y="2234091"/>
                <a:ext cx="1646698" cy="2373176"/>
              </a:xfrm>
              <a:custGeom>
                <a:avLst/>
                <a:gdLst>
                  <a:gd name="connsiteX0" fmla="*/ 763281 w 1646698"/>
                  <a:gd name="connsiteY0" fmla="*/ 48661 h 2373176"/>
                  <a:gd name="connsiteX1" fmla="*/ 766388 w 1646698"/>
                  <a:gd name="connsiteY1" fmla="*/ 54874 h 2373176"/>
                  <a:gd name="connsiteX2" fmla="*/ 765870 w 1646698"/>
                  <a:gd name="connsiteY2" fmla="*/ 56946 h 2373176"/>
                  <a:gd name="connsiteX3" fmla="*/ 760692 w 1646698"/>
                  <a:gd name="connsiteY3" fmla="*/ 61606 h 2373176"/>
                  <a:gd name="connsiteX4" fmla="*/ 763281 w 1646698"/>
                  <a:gd name="connsiteY4" fmla="*/ 68338 h 2373176"/>
                  <a:gd name="connsiteX5" fmla="*/ 765352 w 1646698"/>
                  <a:gd name="connsiteY5" fmla="*/ 72481 h 2373176"/>
                  <a:gd name="connsiteX6" fmla="*/ 768459 w 1646698"/>
                  <a:gd name="connsiteY6" fmla="*/ 79212 h 2373176"/>
                  <a:gd name="connsiteX7" fmla="*/ 773638 w 1646698"/>
                  <a:gd name="connsiteY7" fmla="*/ 84391 h 2373176"/>
                  <a:gd name="connsiteX8" fmla="*/ 778816 w 1646698"/>
                  <a:gd name="connsiteY8" fmla="*/ 88015 h 2373176"/>
                  <a:gd name="connsiteX9" fmla="*/ 781405 w 1646698"/>
                  <a:gd name="connsiteY9" fmla="*/ 91123 h 2373176"/>
                  <a:gd name="connsiteX10" fmla="*/ 781923 w 1646698"/>
                  <a:gd name="connsiteY10" fmla="*/ 95265 h 2373176"/>
                  <a:gd name="connsiteX11" fmla="*/ 782958 w 1646698"/>
                  <a:gd name="connsiteY11" fmla="*/ 97336 h 2373176"/>
                  <a:gd name="connsiteX12" fmla="*/ 787619 w 1646698"/>
                  <a:gd name="connsiteY12" fmla="*/ 99408 h 2373176"/>
                  <a:gd name="connsiteX13" fmla="*/ 788655 w 1646698"/>
                  <a:gd name="connsiteY13" fmla="*/ 100961 h 2373176"/>
                  <a:gd name="connsiteX14" fmla="*/ 788655 w 1646698"/>
                  <a:gd name="connsiteY14" fmla="*/ 107693 h 2373176"/>
                  <a:gd name="connsiteX15" fmla="*/ 788137 w 1646698"/>
                  <a:gd name="connsiteY15" fmla="*/ 111318 h 2373176"/>
                  <a:gd name="connsiteX16" fmla="*/ 783476 w 1646698"/>
                  <a:gd name="connsiteY16" fmla="*/ 117532 h 2373176"/>
                  <a:gd name="connsiteX17" fmla="*/ 777780 w 1646698"/>
                  <a:gd name="connsiteY17" fmla="*/ 119085 h 2373176"/>
                  <a:gd name="connsiteX18" fmla="*/ 775709 w 1646698"/>
                  <a:gd name="connsiteY18" fmla="*/ 120639 h 2373176"/>
                  <a:gd name="connsiteX19" fmla="*/ 770531 w 1646698"/>
                  <a:gd name="connsiteY19" fmla="*/ 127888 h 2373176"/>
                  <a:gd name="connsiteX20" fmla="*/ 764317 w 1646698"/>
                  <a:gd name="connsiteY20" fmla="*/ 142905 h 2373176"/>
                  <a:gd name="connsiteX21" fmla="*/ 761727 w 1646698"/>
                  <a:gd name="connsiteY21" fmla="*/ 153262 h 2373176"/>
                  <a:gd name="connsiteX22" fmla="*/ 760692 w 1646698"/>
                  <a:gd name="connsiteY22" fmla="*/ 157405 h 2373176"/>
                  <a:gd name="connsiteX23" fmla="*/ 761727 w 1646698"/>
                  <a:gd name="connsiteY23" fmla="*/ 179154 h 2373176"/>
                  <a:gd name="connsiteX24" fmla="*/ 761210 w 1646698"/>
                  <a:gd name="connsiteY24" fmla="*/ 193653 h 2373176"/>
                  <a:gd name="connsiteX25" fmla="*/ 762245 w 1646698"/>
                  <a:gd name="connsiteY25" fmla="*/ 207634 h 2373176"/>
                  <a:gd name="connsiteX26" fmla="*/ 763799 w 1646698"/>
                  <a:gd name="connsiteY26" fmla="*/ 212295 h 2373176"/>
                  <a:gd name="connsiteX27" fmla="*/ 766388 w 1646698"/>
                  <a:gd name="connsiteY27" fmla="*/ 214366 h 2373176"/>
                  <a:gd name="connsiteX28" fmla="*/ 777780 w 1646698"/>
                  <a:gd name="connsiteY28" fmla="*/ 219544 h 2373176"/>
                  <a:gd name="connsiteX29" fmla="*/ 783476 w 1646698"/>
                  <a:gd name="connsiteY29" fmla="*/ 222656 h 2373176"/>
                  <a:gd name="connsiteX30" fmla="*/ 785548 w 1646698"/>
                  <a:gd name="connsiteY30" fmla="*/ 225246 h 2373176"/>
                  <a:gd name="connsiteX31" fmla="*/ 787101 w 1646698"/>
                  <a:gd name="connsiteY31" fmla="*/ 230942 h 2373176"/>
                  <a:gd name="connsiteX32" fmla="*/ 787619 w 1646698"/>
                  <a:gd name="connsiteY32" fmla="*/ 237156 h 2373176"/>
                  <a:gd name="connsiteX33" fmla="*/ 788137 w 1646698"/>
                  <a:gd name="connsiteY33" fmla="*/ 246477 h 2373176"/>
                  <a:gd name="connsiteX34" fmla="*/ 789690 w 1646698"/>
                  <a:gd name="connsiteY34" fmla="*/ 251655 h 2373176"/>
                  <a:gd name="connsiteX35" fmla="*/ 794869 w 1646698"/>
                  <a:gd name="connsiteY35" fmla="*/ 259422 h 2373176"/>
                  <a:gd name="connsiteX36" fmla="*/ 801600 w 1646698"/>
                  <a:gd name="connsiteY36" fmla="*/ 270815 h 2373176"/>
                  <a:gd name="connsiteX37" fmla="*/ 808850 w 1646698"/>
                  <a:gd name="connsiteY37" fmla="*/ 287903 h 2373176"/>
                  <a:gd name="connsiteX38" fmla="*/ 814546 w 1646698"/>
                  <a:gd name="connsiteY38" fmla="*/ 298260 h 2373176"/>
                  <a:gd name="connsiteX39" fmla="*/ 819724 w 1646698"/>
                  <a:gd name="connsiteY39" fmla="*/ 304991 h 2373176"/>
                  <a:gd name="connsiteX40" fmla="*/ 821796 w 1646698"/>
                  <a:gd name="connsiteY40" fmla="*/ 306027 h 2373176"/>
                  <a:gd name="connsiteX41" fmla="*/ 831117 w 1646698"/>
                  <a:gd name="connsiteY41" fmla="*/ 309134 h 2373176"/>
                  <a:gd name="connsiteX42" fmla="*/ 832670 w 1646698"/>
                  <a:gd name="connsiteY42" fmla="*/ 310170 h 2373176"/>
                  <a:gd name="connsiteX43" fmla="*/ 833188 w 1646698"/>
                  <a:gd name="connsiteY43" fmla="*/ 315866 h 2373176"/>
                  <a:gd name="connsiteX44" fmla="*/ 836813 w 1646698"/>
                  <a:gd name="connsiteY44" fmla="*/ 330883 h 2373176"/>
                  <a:gd name="connsiteX45" fmla="*/ 841473 w 1646698"/>
                  <a:gd name="connsiteY45" fmla="*/ 339686 h 2373176"/>
                  <a:gd name="connsiteX46" fmla="*/ 852865 w 1646698"/>
                  <a:gd name="connsiteY46" fmla="*/ 354703 h 2373176"/>
                  <a:gd name="connsiteX47" fmla="*/ 856490 w 1646698"/>
                  <a:gd name="connsiteY47" fmla="*/ 359363 h 2373176"/>
                  <a:gd name="connsiteX48" fmla="*/ 857526 w 1646698"/>
                  <a:gd name="connsiteY48" fmla="*/ 364542 h 2373176"/>
                  <a:gd name="connsiteX49" fmla="*/ 858562 w 1646698"/>
                  <a:gd name="connsiteY49" fmla="*/ 375934 h 2373176"/>
                  <a:gd name="connsiteX50" fmla="*/ 861151 w 1646698"/>
                  <a:gd name="connsiteY50" fmla="*/ 382666 h 2373176"/>
                  <a:gd name="connsiteX51" fmla="*/ 865293 w 1646698"/>
                  <a:gd name="connsiteY51" fmla="*/ 387326 h 2373176"/>
                  <a:gd name="connsiteX52" fmla="*/ 866329 w 1646698"/>
                  <a:gd name="connsiteY52" fmla="*/ 394058 h 2373176"/>
                  <a:gd name="connsiteX53" fmla="*/ 865811 w 1646698"/>
                  <a:gd name="connsiteY53" fmla="*/ 407516 h 2373176"/>
                  <a:gd name="connsiteX54" fmla="*/ 866329 w 1646698"/>
                  <a:gd name="connsiteY54" fmla="*/ 411659 h 2373176"/>
                  <a:gd name="connsiteX55" fmla="*/ 867365 w 1646698"/>
                  <a:gd name="connsiteY55" fmla="*/ 418909 h 2373176"/>
                  <a:gd name="connsiteX56" fmla="*/ 873061 w 1646698"/>
                  <a:gd name="connsiteY56" fmla="*/ 431854 h 2373176"/>
                  <a:gd name="connsiteX57" fmla="*/ 879793 w 1646698"/>
                  <a:gd name="connsiteY57" fmla="*/ 444282 h 2373176"/>
                  <a:gd name="connsiteX58" fmla="*/ 883417 w 1646698"/>
                  <a:gd name="connsiteY58" fmla="*/ 451014 h 2373176"/>
                  <a:gd name="connsiteX59" fmla="*/ 886524 w 1646698"/>
                  <a:gd name="connsiteY59" fmla="*/ 454639 h 2373176"/>
                  <a:gd name="connsiteX60" fmla="*/ 888078 w 1646698"/>
                  <a:gd name="connsiteY60" fmla="*/ 458782 h 2373176"/>
                  <a:gd name="connsiteX61" fmla="*/ 888596 w 1646698"/>
                  <a:gd name="connsiteY61" fmla="*/ 464478 h 2373176"/>
                  <a:gd name="connsiteX62" fmla="*/ 893256 w 1646698"/>
                  <a:gd name="connsiteY62" fmla="*/ 467585 h 2373176"/>
                  <a:gd name="connsiteX63" fmla="*/ 893256 w 1646698"/>
                  <a:gd name="connsiteY63" fmla="*/ 470174 h 2373176"/>
                  <a:gd name="connsiteX64" fmla="*/ 892738 w 1646698"/>
                  <a:gd name="connsiteY64" fmla="*/ 473799 h 2373176"/>
                  <a:gd name="connsiteX65" fmla="*/ 892738 w 1646698"/>
                  <a:gd name="connsiteY65" fmla="*/ 477941 h 2373176"/>
                  <a:gd name="connsiteX66" fmla="*/ 891185 w 1646698"/>
                  <a:gd name="connsiteY66" fmla="*/ 478454 h 2373176"/>
                  <a:gd name="connsiteX67" fmla="*/ 886007 w 1646698"/>
                  <a:gd name="connsiteY67" fmla="*/ 478972 h 2373176"/>
                  <a:gd name="connsiteX68" fmla="*/ 884971 w 1646698"/>
                  <a:gd name="connsiteY68" fmla="*/ 481561 h 2373176"/>
                  <a:gd name="connsiteX69" fmla="*/ 889114 w 1646698"/>
                  <a:gd name="connsiteY69" fmla="*/ 486739 h 2373176"/>
                  <a:gd name="connsiteX70" fmla="*/ 889631 w 1646698"/>
                  <a:gd name="connsiteY70" fmla="*/ 490364 h 2373176"/>
                  <a:gd name="connsiteX71" fmla="*/ 891703 w 1646698"/>
                  <a:gd name="connsiteY71" fmla="*/ 492953 h 2373176"/>
                  <a:gd name="connsiteX72" fmla="*/ 894810 w 1646698"/>
                  <a:gd name="connsiteY72" fmla="*/ 493989 h 2373176"/>
                  <a:gd name="connsiteX73" fmla="*/ 897399 w 1646698"/>
                  <a:gd name="connsiteY73" fmla="*/ 497096 h 2373176"/>
                  <a:gd name="connsiteX74" fmla="*/ 898434 w 1646698"/>
                  <a:gd name="connsiteY74" fmla="*/ 499167 h 2373176"/>
                  <a:gd name="connsiteX75" fmla="*/ 898434 w 1646698"/>
                  <a:gd name="connsiteY75" fmla="*/ 511077 h 2373176"/>
                  <a:gd name="connsiteX76" fmla="*/ 900506 w 1646698"/>
                  <a:gd name="connsiteY76" fmla="*/ 514184 h 2373176"/>
                  <a:gd name="connsiteX77" fmla="*/ 906202 w 1646698"/>
                  <a:gd name="connsiteY77" fmla="*/ 517809 h 2373176"/>
                  <a:gd name="connsiteX78" fmla="*/ 911380 w 1646698"/>
                  <a:gd name="connsiteY78" fmla="*/ 524541 h 2373176"/>
                  <a:gd name="connsiteX79" fmla="*/ 914487 w 1646698"/>
                  <a:gd name="connsiteY79" fmla="*/ 529201 h 2373176"/>
                  <a:gd name="connsiteX80" fmla="*/ 917076 w 1646698"/>
                  <a:gd name="connsiteY80" fmla="*/ 534380 h 2373176"/>
                  <a:gd name="connsiteX81" fmla="*/ 918112 w 1646698"/>
                  <a:gd name="connsiteY81" fmla="*/ 543700 h 2373176"/>
                  <a:gd name="connsiteX82" fmla="*/ 919148 w 1646698"/>
                  <a:gd name="connsiteY82" fmla="*/ 545254 h 2373176"/>
                  <a:gd name="connsiteX83" fmla="*/ 928469 w 1646698"/>
                  <a:gd name="connsiteY83" fmla="*/ 548361 h 2373176"/>
                  <a:gd name="connsiteX84" fmla="*/ 934165 w 1646698"/>
                  <a:gd name="connsiteY84" fmla="*/ 550432 h 2373176"/>
                  <a:gd name="connsiteX85" fmla="*/ 937790 w 1646698"/>
                  <a:gd name="connsiteY85" fmla="*/ 549914 h 2373176"/>
                  <a:gd name="connsiteX86" fmla="*/ 942450 w 1646698"/>
                  <a:gd name="connsiteY86" fmla="*/ 546807 h 2373176"/>
                  <a:gd name="connsiteX87" fmla="*/ 946075 w 1646698"/>
                  <a:gd name="connsiteY87" fmla="*/ 543183 h 2373176"/>
                  <a:gd name="connsiteX88" fmla="*/ 951771 w 1646698"/>
                  <a:gd name="connsiteY88" fmla="*/ 540593 h 2373176"/>
                  <a:gd name="connsiteX89" fmla="*/ 953324 w 1646698"/>
                  <a:gd name="connsiteY89" fmla="*/ 541111 h 2373176"/>
                  <a:gd name="connsiteX90" fmla="*/ 959021 w 1646698"/>
                  <a:gd name="connsiteY90" fmla="*/ 544218 h 2373176"/>
                  <a:gd name="connsiteX91" fmla="*/ 962645 w 1646698"/>
                  <a:gd name="connsiteY91" fmla="*/ 549397 h 2373176"/>
                  <a:gd name="connsiteX92" fmla="*/ 963163 w 1646698"/>
                  <a:gd name="connsiteY92" fmla="*/ 553539 h 2373176"/>
                  <a:gd name="connsiteX93" fmla="*/ 965234 w 1646698"/>
                  <a:gd name="connsiteY93" fmla="*/ 559235 h 2373176"/>
                  <a:gd name="connsiteX94" fmla="*/ 970413 w 1646698"/>
                  <a:gd name="connsiteY94" fmla="*/ 565449 h 2373176"/>
                  <a:gd name="connsiteX95" fmla="*/ 975591 w 1646698"/>
                  <a:gd name="connsiteY95" fmla="*/ 569592 h 2373176"/>
                  <a:gd name="connsiteX96" fmla="*/ 980252 w 1646698"/>
                  <a:gd name="connsiteY96" fmla="*/ 571145 h 2373176"/>
                  <a:gd name="connsiteX97" fmla="*/ 985430 w 1646698"/>
                  <a:gd name="connsiteY97" fmla="*/ 574770 h 2373176"/>
                  <a:gd name="connsiteX98" fmla="*/ 986983 w 1646698"/>
                  <a:gd name="connsiteY98" fmla="*/ 576842 h 2373176"/>
                  <a:gd name="connsiteX99" fmla="*/ 991126 w 1646698"/>
                  <a:gd name="connsiteY99" fmla="*/ 589269 h 2373176"/>
                  <a:gd name="connsiteX100" fmla="*/ 991644 w 1646698"/>
                  <a:gd name="connsiteY100" fmla="*/ 593930 h 2373176"/>
                  <a:gd name="connsiteX101" fmla="*/ 993197 w 1646698"/>
                  <a:gd name="connsiteY101" fmla="*/ 594966 h 2373176"/>
                  <a:gd name="connsiteX102" fmla="*/ 1001483 w 1646698"/>
                  <a:gd name="connsiteY102" fmla="*/ 594453 h 2373176"/>
                  <a:gd name="connsiteX103" fmla="*/ 1010286 w 1646698"/>
                  <a:gd name="connsiteY103" fmla="*/ 591346 h 2373176"/>
                  <a:gd name="connsiteX104" fmla="*/ 1017017 w 1646698"/>
                  <a:gd name="connsiteY104" fmla="*/ 587203 h 2373176"/>
                  <a:gd name="connsiteX105" fmla="*/ 1025303 w 1646698"/>
                  <a:gd name="connsiteY105" fmla="*/ 585650 h 2373176"/>
                  <a:gd name="connsiteX106" fmla="*/ 1027374 w 1646698"/>
                  <a:gd name="connsiteY106" fmla="*/ 586685 h 2373176"/>
                  <a:gd name="connsiteX107" fmla="*/ 1029445 w 1646698"/>
                  <a:gd name="connsiteY107" fmla="*/ 603256 h 2373176"/>
                  <a:gd name="connsiteX108" fmla="*/ 1028410 w 1646698"/>
                  <a:gd name="connsiteY108" fmla="*/ 605845 h 2373176"/>
                  <a:gd name="connsiteX109" fmla="*/ 1028410 w 1646698"/>
                  <a:gd name="connsiteY109" fmla="*/ 609988 h 2373176"/>
                  <a:gd name="connsiteX110" fmla="*/ 1027374 w 1646698"/>
                  <a:gd name="connsiteY110" fmla="*/ 614648 h 2373176"/>
                  <a:gd name="connsiteX111" fmla="*/ 1023749 w 1646698"/>
                  <a:gd name="connsiteY111" fmla="*/ 627081 h 2373176"/>
                  <a:gd name="connsiteX112" fmla="*/ 1025303 w 1646698"/>
                  <a:gd name="connsiteY112" fmla="*/ 631224 h 2373176"/>
                  <a:gd name="connsiteX113" fmla="*/ 1030999 w 1646698"/>
                  <a:gd name="connsiteY113" fmla="*/ 634331 h 2373176"/>
                  <a:gd name="connsiteX114" fmla="*/ 1034106 w 1646698"/>
                  <a:gd name="connsiteY114" fmla="*/ 638474 h 2373176"/>
                  <a:gd name="connsiteX115" fmla="*/ 1035659 w 1646698"/>
                  <a:gd name="connsiteY115" fmla="*/ 639509 h 2373176"/>
                  <a:gd name="connsiteX116" fmla="*/ 1040320 w 1646698"/>
                  <a:gd name="connsiteY116" fmla="*/ 639509 h 2373176"/>
                  <a:gd name="connsiteX117" fmla="*/ 1044462 w 1646698"/>
                  <a:gd name="connsiteY117" fmla="*/ 641581 h 2373176"/>
                  <a:gd name="connsiteX118" fmla="*/ 1047052 w 1646698"/>
                  <a:gd name="connsiteY118" fmla="*/ 641581 h 2373176"/>
                  <a:gd name="connsiteX119" fmla="*/ 1051194 w 1646698"/>
                  <a:gd name="connsiteY119" fmla="*/ 640027 h 2373176"/>
                  <a:gd name="connsiteX120" fmla="*/ 1062587 w 1646698"/>
                  <a:gd name="connsiteY120" fmla="*/ 640027 h 2373176"/>
                  <a:gd name="connsiteX121" fmla="*/ 1064658 w 1646698"/>
                  <a:gd name="connsiteY121" fmla="*/ 639509 h 2373176"/>
                  <a:gd name="connsiteX122" fmla="*/ 1068800 w 1646698"/>
                  <a:gd name="connsiteY122" fmla="*/ 636920 h 2373176"/>
                  <a:gd name="connsiteX123" fmla="*/ 1072425 w 1646698"/>
                  <a:gd name="connsiteY123" fmla="*/ 636402 h 2373176"/>
                  <a:gd name="connsiteX124" fmla="*/ 1075532 w 1646698"/>
                  <a:gd name="connsiteY124" fmla="*/ 640545 h 2373176"/>
                  <a:gd name="connsiteX125" fmla="*/ 1084335 w 1646698"/>
                  <a:gd name="connsiteY125" fmla="*/ 638474 h 2373176"/>
                  <a:gd name="connsiteX126" fmla="*/ 1086924 w 1646698"/>
                  <a:gd name="connsiteY126" fmla="*/ 639509 h 2373176"/>
                  <a:gd name="connsiteX127" fmla="*/ 1098835 w 1646698"/>
                  <a:gd name="connsiteY127" fmla="*/ 630188 h 2373176"/>
                  <a:gd name="connsiteX128" fmla="*/ 1100388 w 1646698"/>
                  <a:gd name="connsiteY128" fmla="*/ 632778 h 2373176"/>
                  <a:gd name="connsiteX129" fmla="*/ 1102459 w 1646698"/>
                  <a:gd name="connsiteY129" fmla="*/ 633813 h 2373176"/>
                  <a:gd name="connsiteX130" fmla="*/ 1106602 w 1646698"/>
                  <a:gd name="connsiteY130" fmla="*/ 632260 h 2373176"/>
                  <a:gd name="connsiteX131" fmla="*/ 1110227 w 1646698"/>
                  <a:gd name="connsiteY131" fmla="*/ 632260 h 2373176"/>
                  <a:gd name="connsiteX132" fmla="*/ 1112816 w 1646698"/>
                  <a:gd name="connsiteY132" fmla="*/ 630188 h 2373176"/>
                  <a:gd name="connsiteX133" fmla="*/ 1114887 w 1646698"/>
                  <a:gd name="connsiteY133" fmla="*/ 630701 h 2373176"/>
                  <a:gd name="connsiteX134" fmla="*/ 1117994 w 1646698"/>
                  <a:gd name="connsiteY134" fmla="*/ 632772 h 2373176"/>
                  <a:gd name="connsiteX135" fmla="*/ 1121101 w 1646698"/>
                  <a:gd name="connsiteY135" fmla="*/ 632772 h 2373176"/>
                  <a:gd name="connsiteX136" fmla="*/ 1123173 w 1646698"/>
                  <a:gd name="connsiteY136" fmla="*/ 628630 h 2373176"/>
                  <a:gd name="connsiteX137" fmla="*/ 1127833 w 1646698"/>
                  <a:gd name="connsiteY137" fmla="*/ 630183 h 2373176"/>
                  <a:gd name="connsiteX138" fmla="*/ 1131458 w 1646698"/>
                  <a:gd name="connsiteY138" fmla="*/ 631737 h 2373176"/>
                  <a:gd name="connsiteX139" fmla="*/ 1134047 w 1646698"/>
                  <a:gd name="connsiteY139" fmla="*/ 631737 h 2373176"/>
                  <a:gd name="connsiteX140" fmla="*/ 1135083 w 1646698"/>
                  <a:gd name="connsiteY140" fmla="*/ 630183 h 2373176"/>
                  <a:gd name="connsiteX141" fmla="*/ 1139225 w 1646698"/>
                  <a:gd name="connsiteY141" fmla="*/ 628112 h 2373176"/>
                  <a:gd name="connsiteX142" fmla="*/ 1141297 w 1646698"/>
                  <a:gd name="connsiteY142" fmla="*/ 626041 h 2373176"/>
                  <a:gd name="connsiteX143" fmla="*/ 1141297 w 1646698"/>
                  <a:gd name="connsiteY143" fmla="*/ 623451 h 2373176"/>
                  <a:gd name="connsiteX144" fmla="*/ 1146993 w 1646698"/>
                  <a:gd name="connsiteY144" fmla="*/ 622416 h 2373176"/>
                  <a:gd name="connsiteX145" fmla="*/ 1149064 w 1646698"/>
                  <a:gd name="connsiteY145" fmla="*/ 623451 h 2373176"/>
                  <a:gd name="connsiteX146" fmla="*/ 1149064 w 1646698"/>
                  <a:gd name="connsiteY146" fmla="*/ 626558 h 2373176"/>
                  <a:gd name="connsiteX147" fmla="*/ 1156314 w 1646698"/>
                  <a:gd name="connsiteY147" fmla="*/ 629147 h 2373176"/>
                  <a:gd name="connsiteX148" fmla="*/ 1160456 w 1646698"/>
                  <a:gd name="connsiteY148" fmla="*/ 631737 h 2373176"/>
                  <a:gd name="connsiteX149" fmla="*/ 1165117 w 1646698"/>
                  <a:gd name="connsiteY149" fmla="*/ 631219 h 2373176"/>
                  <a:gd name="connsiteX150" fmla="*/ 1167706 w 1646698"/>
                  <a:gd name="connsiteY150" fmla="*/ 632772 h 2373176"/>
                  <a:gd name="connsiteX151" fmla="*/ 1174956 w 1646698"/>
                  <a:gd name="connsiteY151" fmla="*/ 632254 h 2373176"/>
                  <a:gd name="connsiteX152" fmla="*/ 1177027 w 1646698"/>
                  <a:gd name="connsiteY152" fmla="*/ 629147 h 2373176"/>
                  <a:gd name="connsiteX153" fmla="*/ 1179616 w 1646698"/>
                  <a:gd name="connsiteY153" fmla="*/ 628112 h 2373176"/>
                  <a:gd name="connsiteX154" fmla="*/ 1185312 w 1646698"/>
                  <a:gd name="connsiteY154" fmla="*/ 629665 h 2373176"/>
                  <a:gd name="connsiteX155" fmla="*/ 1191526 w 1646698"/>
                  <a:gd name="connsiteY155" fmla="*/ 629147 h 2373176"/>
                  <a:gd name="connsiteX156" fmla="*/ 1194633 w 1646698"/>
                  <a:gd name="connsiteY156" fmla="*/ 627594 h 2373176"/>
                  <a:gd name="connsiteX157" fmla="*/ 1195151 w 1646698"/>
                  <a:gd name="connsiteY157" fmla="*/ 625005 h 2373176"/>
                  <a:gd name="connsiteX158" fmla="*/ 1200329 w 1646698"/>
                  <a:gd name="connsiteY158" fmla="*/ 626041 h 2373176"/>
                  <a:gd name="connsiteX159" fmla="*/ 1201883 w 1646698"/>
                  <a:gd name="connsiteY159" fmla="*/ 624487 h 2373176"/>
                  <a:gd name="connsiteX160" fmla="*/ 1204472 w 1646698"/>
                  <a:gd name="connsiteY160" fmla="*/ 625005 h 2373176"/>
                  <a:gd name="connsiteX161" fmla="*/ 1207061 w 1646698"/>
                  <a:gd name="connsiteY161" fmla="*/ 622416 h 2373176"/>
                  <a:gd name="connsiteX162" fmla="*/ 1209132 w 1646698"/>
                  <a:gd name="connsiteY162" fmla="*/ 622416 h 2373176"/>
                  <a:gd name="connsiteX163" fmla="*/ 1211204 w 1646698"/>
                  <a:gd name="connsiteY163" fmla="*/ 624487 h 2373176"/>
                  <a:gd name="connsiteX164" fmla="*/ 1214828 w 1646698"/>
                  <a:gd name="connsiteY164" fmla="*/ 625523 h 2373176"/>
                  <a:gd name="connsiteX165" fmla="*/ 1216382 w 1646698"/>
                  <a:gd name="connsiteY165" fmla="*/ 622934 h 2373176"/>
                  <a:gd name="connsiteX166" fmla="*/ 1221042 w 1646698"/>
                  <a:gd name="connsiteY166" fmla="*/ 625523 h 2373176"/>
                  <a:gd name="connsiteX167" fmla="*/ 1223632 w 1646698"/>
                  <a:gd name="connsiteY167" fmla="*/ 632772 h 2373176"/>
                  <a:gd name="connsiteX168" fmla="*/ 1225185 w 1646698"/>
                  <a:gd name="connsiteY168" fmla="*/ 633290 h 2373176"/>
                  <a:gd name="connsiteX169" fmla="*/ 1231917 w 1646698"/>
                  <a:gd name="connsiteY169" fmla="*/ 638468 h 2373176"/>
                  <a:gd name="connsiteX170" fmla="*/ 1230363 w 1646698"/>
                  <a:gd name="connsiteY170" fmla="*/ 640022 h 2373176"/>
                  <a:gd name="connsiteX171" fmla="*/ 1230881 w 1646698"/>
                  <a:gd name="connsiteY171" fmla="*/ 642093 h 2373176"/>
                  <a:gd name="connsiteX172" fmla="*/ 1229328 w 1646698"/>
                  <a:gd name="connsiteY172" fmla="*/ 644682 h 2373176"/>
                  <a:gd name="connsiteX173" fmla="*/ 1230363 w 1646698"/>
                  <a:gd name="connsiteY173" fmla="*/ 647272 h 2373176"/>
                  <a:gd name="connsiteX174" fmla="*/ 1232435 w 1646698"/>
                  <a:gd name="connsiteY174" fmla="*/ 647272 h 2373176"/>
                  <a:gd name="connsiteX175" fmla="*/ 1231917 w 1646698"/>
                  <a:gd name="connsiteY175" fmla="*/ 650896 h 2373176"/>
                  <a:gd name="connsiteX176" fmla="*/ 1233470 w 1646698"/>
                  <a:gd name="connsiteY176" fmla="*/ 651932 h 2373176"/>
                  <a:gd name="connsiteX177" fmla="*/ 1235024 w 1646698"/>
                  <a:gd name="connsiteY177" fmla="*/ 650896 h 2373176"/>
                  <a:gd name="connsiteX178" fmla="*/ 1241756 w 1646698"/>
                  <a:gd name="connsiteY178" fmla="*/ 651414 h 2373176"/>
                  <a:gd name="connsiteX179" fmla="*/ 1241238 w 1646698"/>
                  <a:gd name="connsiteY179" fmla="*/ 655557 h 2373176"/>
                  <a:gd name="connsiteX180" fmla="*/ 1246416 w 1646698"/>
                  <a:gd name="connsiteY180" fmla="*/ 658664 h 2373176"/>
                  <a:gd name="connsiteX181" fmla="*/ 1244345 w 1646698"/>
                  <a:gd name="connsiteY181" fmla="*/ 661253 h 2373176"/>
                  <a:gd name="connsiteX182" fmla="*/ 1244863 w 1646698"/>
                  <a:gd name="connsiteY182" fmla="*/ 662806 h 2373176"/>
                  <a:gd name="connsiteX183" fmla="*/ 1236577 w 1646698"/>
                  <a:gd name="connsiteY183" fmla="*/ 669020 h 2373176"/>
                  <a:gd name="connsiteX184" fmla="*/ 1233988 w 1646698"/>
                  <a:gd name="connsiteY184" fmla="*/ 672127 h 2373176"/>
                  <a:gd name="connsiteX185" fmla="*/ 1232952 w 1646698"/>
                  <a:gd name="connsiteY185" fmla="*/ 678859 h 2373176"/>
                  <a:gd name="connsiteX186" fmla="*/ 1233988 w 1646698"/>
                  <a:gd name="connsiteY186" fmla="*/ 694394 h 2373176"/>
                  <a:gd name="connsiteX187" fmla="*/ 1237095 w 1646698"/>
                  <a:gd name="connsiteY187" fmla="*/ 721321 h 2373176"/>
                  <a:gd name="connsiteX188" fmla="*/ 1239166 w 1646698"/>
                  <a:gd name="connsiteY188" fmla="*/ 724428 h 2373176"/>
                  <a:gd name="connsiteX189" fmla="*/ 1249523 w 1646698"/>
                  <a:gd name="connsiteY189" fmla="*/ 731678 h 2373176"/>
                  <a:gd name="connsiteX190" fmla="*/ 1250041 w 1646698"/>
                  <a:gd name="connsiteY190" fmla="*/ 732714 h 2373176"/>
                  <a:gd name="connsiteX191" fmla="*/ 1253666 w 1646698"/>
                  <a:gd name="connsiteY191" fmla="*/ 748766 h 2373176"/>
                  <a:gd name="connsiteX192" fmla="*/ 1253666 w 1646698"/>
                  <a:gd name="connsiteY192" fmla="*/ 749802 h 2373176"/>
                  <a:gd name="connsiteX193" fmla="*/ 1247452 w 1646698"/>
                  <a:gd name="connsiteY193" fmla="*/ 752909 h 2373176"/>
                  <a:gd name="connsiteX194" fmla="*/ 1236059 w 1646698"/>
                  <a:gd name="connsiteY194" fmla="*/ 761712 h 2373176"/>
                  <a:gd name="connsiteX195" fmla="*/ 1228810 w 1646698"/>
                  <a:gd name="connsiteY195" fmla="*/ 764301 h 2373176"/>
                  <a:gd name="connsiteX196" fmla="*/ 1221560 w 1646698"/>
                  <a:gd name="connsiteY196" fmla="*/ 765855 h 2373176"/>
                  <a:gd name="connsiteX197" fmla="*/ 1216900 w 1646698"/>
                  <a:gd name="connsiteY197" fmla="*/ 770515 h 2373176"/>
                  <a:gd name="connsiteX198" fmla="*/ 1214828 w 1646698"/>
                  <a:gd name="connsiteY198" fmla="*/ 771551 h 2373176"/>
                  <a:gd name="connsiteX199" fmla="*/ 1208097 w 1646698"/>
                  <a:gd name="connsiteY199" fmla="*/ 771033 h 2373176"/>
                  <a:gd name="connsiteX200" fmla="*/ 1207061 w 1646698"/>
                  <a:gd name="connsiteY200" fmla="*/ 774658 h 2373176"/>
                  <a:gd name="connsiteX201" fmla="*/ 1208097 w 1646698"/>
                  <a:gd name="connsiteY201" fmla="*/ 780354 h 2373176"/>
                  <a:gd name="connsiteX202" fmla="*/ 1211204 w 1646698"/>
                  <a:gd name="connsiteY202" fmla="*/ 783979 h 2373176"/>
                  <a:gd name="connsiteX203" fmla="*/ 1228292 w 1646698"/>
                  <a:gd name="connsiteY203" fmla="*/ 792782 h 2373176"/>
                  <a:gd name="connsiteX204" fmla="*/ 1234506 w 1646698"/>
                  <a:gd name="connsiteY204" fmla="*/ 794853 h 2373176"/>
                  <a:gd name="connsiteX205" fmla="*/ 1246934 w 1646698"/>
                  <a:gd name="connsiteY205" fmla="*/ 796924 h 2373176"/>
                  <a:gd name="connsiteX206" fmla="*/ 1253148 w 1646698"/>
                  <a:gd name="connsiteY206" fmla="*/ 798478 h 2373176"/>
                  <a:gd name="connsiteX207" fmla="*/ 1258844 w 1646698"/>
                  <a:gd name="connsiteY207" fmla="*/ 798991 h 2373176"/>
                  <a:gd name="connsiteX208" fmla="*/ 1275932 w 1646698"/>
                  <a:gd name="connsiteY208" fmla="*/ 797437 h 2373176"/>
                  <a:gd name="connsiteX209" fmla="*/ 1280593 w 1646698"/>
                  <a:gd name="connsiteY209" fmla="*/ 797437 h 2373176"/>
                  <a:gd name="connsiteX210" fmla="*/ 1281111 w 1646698"/>
                  <a:gd name="connsiteY210" fmla="*/ 816597 h 2373176"/>
                  <a:gd name="connsiteX211" fmla="*/ 1283182 w 1646698"/>
                  <a:gd name="connsiteY211" fmla="*/ 823846 h 2373176"/>
                  <a:gd name="connsiteX212" fmla="*/ 1285771 w 1646698"/>
                  <a:gd name="connsiteY212" fmla="*/ 829025 h 2373176"/>
                  <a:gd name="connsiteX213" fmla="*/ 1296646 w 1646698"/>
                  <a:gd name="connsiteY213" fmla="*/ 840417 h 2373176"/>
                  <a:gd name="connsiteX214" fmla="*/ 1310109 w 1646698"/>
                  <a:gd name="connsiteY214" fmla="*/ 851809 h 2373176"/>
                  <a:gd name="connsiteX215" fmla="*/ 1319948 w 1646698"/>
                  <a:gd name="connsiteY215" fmla="*/ 858541 h 2373176"/>
                  <a:gd name="connsiteX216" fmla="*/ 1336001 w 1646698"/>
                  <a:gd name="connsiteY216" fmla="*/ 872522 h 2373176"/>
                  <a:gd name="connsiteX217" fmla="*/ 1341697 w 1646698"/>
                  <a:gd name="connsiteY217" fmla="*/ 876147 h 2373176"/>
                  <a:gd name="connsiteX218" fmla="*/ 1348946 w 1646698"/>
                  <a:gd name="connsiteY218" fmla="*/ 879767 h 2373176"/>
                  <a:gd name="connsiteX219" fmla="*/ 1354125 w 1646698"/>
                  <a:gd name="connsiteY219" fmla="*/ 879767 h 2373176"/>
                  <a:gd name="connsiteX220" fmla="*/ 1357749 w 1646698"/>
                  <a:gd name="connsiteY220" fmla="*/ 879254 h 2373176"/>
                  <a:gd name="connsiteX221" fmla="*/ 1363446 w 1646698"/>
                  <a:gd name="connsiteY221" fmla="*/ 877183 h 2373176"/>
                  <a:gd name="connsiteX222" fmla="*/ 1379498 w 1646698"/>
                  <a:gd name="connsiteY222" fmla="*/ 867862 h 2373176"/>
                  <a:gd name="connsiteX223" fmla="*/ 1385712 w 1646698"/>
                  <a:gd name="connsiteY223" fmla="*/ 863719 h 2373176"/>
                  <a:gd name="connsiteX224" fmla="*/ 1386748 w 1646698"/>
                  <a:gd name="connsiteY224" fmla="*/ 861130 h 2373176"/>
                  <a:gd name="connsiteX225" fmla="*/ 1384677 w 1646698"/>
                  <a:gd name="connsiteY225" fmla="*/ 858541 h 2373176"/>
                  <a:gd name="connsiteX226" fmla="*/ 1381052 w 1646698"/>
                  <a:gd name="connsiteY226" fmla="*/ 855434 h 2373176"/>
                  <a:gd name="connsiteX227" fmla="*/ 1377427 w 1646698"/>
                  <a:gd name="connsiteY227" fmla="*/ 853880 h 2373176"/>
                  <a:gd name="connsiteX228" fmla="*/ 1375873 w 1646698"/>
                  <a:gd name="connsiteY228" fmla="*/ 850773 h 2373176"/>
                  <a:gd name="connsiteX229" fmla="*/ 1377945 w 1646698"/>
                  <a:gd name="connsiteY229" fmla="*/ 849220 h 2373176"/>
                  <a:gd name="connsiteX230" fmla="*/ 1386748 w 1646698"/>
                  <a:gd name="connsiteY230" fmla="*/ 847149 h 2373176"/>
                  <a:gd name="connsiteX231" fmla="*/ 1392444 w 1646698"/>
                  <a:gd name="connsiteY231" fmla="*/ 846631 h 2373176"/>
                  <a:gd name="connsiteX232" fmla="*/ 1397104 w 1646698"/>
                  <a:gd name="connsiteY232" fmla="*/ 847149 h 2373176"/>
                  <a:gd name="connsiteX233" fmla="*/ 1411086 w 1646698"/>
                  <a:gd name="connsiteY233" fmla="*/ 849738 h 2373176"/>
                  <a:gd name="connsiteX234" fmla="*/ 1415746 w 1646698"/>
                  <a:gd name="connsiteY234" fmla="*/ 850773 h 2373176"/>
                  <a:gd name="connsiteX235" fmla="*/ 1421960 w 1646698"/>
                  <a:gd name="connsiteY235" fmla="*/ 853363 h 2373176"/>
                  <a:gd name="connsiteX236" fmla="*/ 1423514 w 1646698"/>
                  <a:gd name="connsiteY236" fmla="*/ 852845 h 2373176"/>
                  <a:gd name="connsiteX237" fmla="*/ 1431799 w 1646698"/>
                  <a:gd name="connsiteY237" fmla="*/ 846631 h 2373176"/>
                  <a:gd name="connsiteX238" fmla="*/ 1434906 w 1646698"/>
                  <a:gd name="connsiteY238" fmla="*/ 845595 h 2373176"/>
                  <a:gd name="connsiteX239" fmla="*/ 1441638 w 1646698"/>
                  <a:gd name="connsiteY239" fmla="*/ 845077 h 2373176"/>
                  <a:gd name="connsiteX240" fmla="*/ 1446298 w 1646698"/>
                  <a:gd name="connsiteY240" fmla="*/ 845595 h 2373176"/>
                  <a:gd name="connsiteX241" fmla="*/ 1453548 w 1646698"/>
                  <a:gd name="connsiteY241" fmla="*/ 844559 h 2373176"/>
                  <a:gd name="connsiteX242" fmla="*/ 1455619 w 1646698"/>
                  <a:gd name="connsiteY242" fmla="*/ 839899 h 2373176"/>
                  <a:gd name="connsiteX243" fmla="*/ 1456655 w 1646698"/>
                  <a:gd name="connsiteY243" fmla="*/ 838863 h 2373176"/>
                  <a:gd name="connsiteX244" fmla="*/ 1466494 w 1646698"/>
                  <a:gd name="connsiteY244" fmla="*/ 838863 h 2373176"/>
                  <a:gd name="connsiteX245" fmla="*/ 1468047 w 1646698"/>
                  <a:gd name="connsiteY245" fmla="*/ 837310 h 2373176"/>
                  <a:gd name="connsiteX246" fmla="*/ 1469601 w 1646698"/>
                  <a:gd name="connsiteY246" fmla="*/ 833685 h 2373176"/>
                  <a:gd name="connsiteX247" fmla="*/ 1475297 w 1646698"/>
                  <a:gd name="connsiteY247" fmla="*/ 829025 h 2373176"/>
                  <a:gd name="connsiteX248" fmla="*/ 1488760 w 1646698"/>
                  <a:gd name="connsiteY248" fmla="*/ 821257 h 2373176"/>
                  <a:gd name="connsiteX249" fmla="*/ 1491350 w 1646698"/>
                  <a:gd name="connsiteY249" fmla="*/ 821257 h 2373176"/>
                  <a:gd name="connsiteX250" fmla="*/ 1494974 w 1646698"/>
                  <a:gd name="connsiteY250" fmla="*/ 823328 h 2373176"/>
                  <a:gd name="connsiteX251" fmla="*/ 1505331 w 1646698"/>
                  <a:gd name="connsiteY251" fmla="*/ 830060 h 2373176"/>
                  <a:gd name="connsiteX252" fmla="*/ 1513616 w 1646698"/>
                  <a:gd name="connsiteY252" fmla="*/ 832132 h 2373176"/>
                  <a:gd name="connsiteX253" fmla="*/ 1514134 w 1646698"/>
                  <a:gd name="connsiteY253" fmla="*/ 837310 h 2373176"/>
                  <a:gd name="connsiteX254" fmla="*/ 1517759 w 1646698"/>
                  <a:gd name="connsiteY254" fmla="*/ 839381 h 2373176"/>
                  <a:gd name="connsiteX255" fmla="*/ 1516723 w 1646698"/>
                  <a:gd name="connsiteY255" fmla="*/ 841970 h 2373176"/>
                  <a:gd name="connsiteX256" fmla="*/ 1516723 w 1646698"/>
                  <a:gd name="connsiteY256" fmla="*/ 846631 h 2373176"/>
                  <a:gd name="connsiteX257" fmla="*/ 1518277 w 1646698"/>
                  <a:gd name="connsiteY257" fmla="*/ 848184 h 2373176"/>
                  <a:gd name="connsiteX258" fmla="*/ 1523455 w 1646698"/>
                  <a:gd name="connsiteY258" fmla="*/ 851291 h 2373176"/>
                  <a:gd name="connsiteX259" fmla="*/ 1524491 w 1646698"/>
                  <a:gd name="connsiteY259" fmla="*/ 862684 h 2373176"/>
                  <a:gd name="connsiteX260" fmla="*/ 1524491 w 1646698"/>
                  <a:gd name="connsiteY260" fmla="*/ 869415 h 2373176"/>
                  <a:gd name="connsiteX261" fmla="*/ 1522937 w 1646698"/>
                  <a:gd name="connsiteY261" fmla="*/ 883915 h 2373176"/>
                  <a:gd name="connsiteX262" fmla="*/ 1526044 w 1646698"/>
                  <a:gd name="connsiteY262" fmla="*/ 887539 h 2373176"/>
                  <a:gd name="connsiteX263" fmla="*/ 1532776 w 1646698"/>
                  <a:gd name="connsiteY263" fmla="*/ 889611 h 2373176"/>
                  <a:gd name="connsiteX264" fmla="*/ 1536401 w 1646698"/>
                  <a:gd name="connsiteY264" fmla="*/ 891164 h 2373176"/>
                  <a:gd name="connsiteX265" fmla="*/ 1538990 w 1646698"/>
                  <a:gd name="connsiteY265" fmla="*/ 894271 h 2373176"/>
                  <a:gd name="connsiteX266" fmla="*/ 1540543 w 1646698"/>
                  <a:gd name="connsiteY266" fmla="*/ 898932 h 2373176"/>
                  <a:gd name="connsiteX267" fmla="*/ 1546757 w 1646698"/>
                  <a:gd name="connsiteY267" fmla="*/ 906699 h 2373176"/>
                  <a:gd name="connsiteX268" fmla="*/ 1549864 w 1646698"/>
                  <a:gd name="connsiteY268" fmla="*/ 909288 h 2373176"/>
                  <a:gd name="connsiteX269" fmla="*/ 1555560 w 1646698"/>
                  <a:gd name="connsiteY269" fmla="*/ 916020 h 2373176"/>
                  <a:gd name="connsiteX270" fmla="*/ 1556078 w 1646698"/>
                  <a:gd name="connsiteY270" fmla="*/ 919127 h 2373176"/>
                  <a:gd name="connsiteX271" fmla="*/ 1552453 w 1646698"/>
                  <a:gd name="connsiteY271" fmla="*/ 923787 h 2373176"/>
                  <a:gd name="connsiteX272" fmla="*/ 1549346 w 1646698"/>
                  <a:gd name="connsiteY272" fmla="*/ 928966 h 2373176"/>
                  <a:gd name="connsiteX273" fmla="*/ 1546239 w 1646698"/>
                  <a:gd name="connsiteY273" fmla="*/ 936215 h 2373176"/>
                  <a:gd name="connsiteX274" fmla="*/ 1545204 w 1646698"/>
                  <a:gd name="connsiteY274" fmla="*/ 941394 h 2373176"/>
                  <a:gd name="connsiteX275" fmla="*/ 1547275 w 1646698"/>
                  <a:gd name="connsiteY275" fmla="*/ 945536 h 2373176"/>
                  <a:gd name="connsiteX276" fmla="*/ 1555043 w 1646698"/>
                  <a:gd name="connsiteY276" fmla="*/ 952268 h 2373176"/>
                  <a:gd name="connsiteX277" fmla="*/ 1571095 w 1646698"/>
                  <a:gd name="connsiteY277" fmla="*/ 963660 h 2373176"/>
                  <a:gd name="connsiteX278" fmla="*/ 1577309 w 1646698"/>
                  <a:gd name="connsiteY278" fmla="*/ 966767 h 2373176"/>
                  <a:gd name="connsiteX279" fmla="*/ 1583005 w 1646698"/>
                  <a:gd name="connsiteY279" fmla="*/ 969356 h 2373176"/>
                  <a:gd name="connsiteX280" fmla="*/ 1587666 w 1646698"/>
                  <a:gd name="connsiteY280" fmla="*/ 971946 h 2373176"/>
                  <a:gd name="connsiteX281" fmla="*/ 1592326 w 1646698"/>
                  <a:gd name="connsiteY281" fmla="*/ 976088 h 2373176"/>
                  <a:gd name="connsiteX282" fmla="*/ 1598022 w 1646698"/>
                  <a:gd name="connsiteY282" fmla="*/ 980749 h 2373176"/>
                  <a:gd name="connsiteX283" fmla="*/ 1604236 w 1646698"/>
                  <a:gd name="connsiteY283" fmla="*/ 986963 h 2373176"/>
                  <a:gd name="connsiteX284" fmla="*/ 1606308 w 1646698"/>
                  <a:gd name="connsiteY284" fmla="*/ 991105 h 2373176"/>
                  <a:gd name="connsiteX285" fmla="*/ 1611486 w 1646698"/>
                  <a:gd name="connsiteY285" fmla="*/ 993177 h 2373176"/>
                  <a:gd name="connsiteX286" fmla="*/ 1612522 w 1646698"/>
                  <a:gd name="connsiteY286" fmla="*/ 994730 h 2373176"/>
                  <a:gd name="connsiteX287" fmla="*/ 1613039 w 1646698"/>
                  <a:gd name="connsiteY287" fmla="*/ 1001980 h 2373176"/>
                  <a:gd name="connsiteX288" fmla="*/ 1611486 w 1646698"/>
                  <a:gd name="connsiteY288" fmla="*/ 1005087 h 2373176"/>
                  <a:gd name="connsiteX289" fmla="*/ 1615111 w 1646698"/>
                  <a:gd name="connsiteY289" fmla="*/ 1012336 h 2373176"/>
                  <a:gd name="connsiteX290" fmla="*/ 1619253 w 1646698"/>
                  <a:gd name="connsiteY290" fmla="*/ 1017514 h 2373176"/>
                  <a:gd name="connsiteX291" fmla="*/ 1623914 w 1646698"/>
                  <a:gd name="connsiteY291" fmla="*/ 1026318 h 2373176"/>
                  <a:gd name="connsiteX292" fmla="*/ 1625985 w 1646698"/>
                  <a:gd name="connsiteY292" fmla="*/ 1034085 h 2373176"/>
                  <a:gd name="connsiteX293" fmla="*/ 1629610 w 1646698"/>
                  <a:gd name="connsiteY293" fmla="*/ 1045477 h 2373176"/>
                  <a:gd name="connsiteX294" fmla="*/ 1630128 w 1646698"/>
                  <a:gd name="connsiteY294" fmla="*/ 1050656 h 2373176"/>
                  <a:gd name="connsiteX295" fmla="*/ 1632199 w 1646698"/>
                  <a:gd name="connsiteY295" fmla="*/ 1059977 h 2373176"/>
                  <a:gd name="connsiteX296" fmla="*/ 1632199 w 1646698"/>
                  <a:gd name="connsiteY296" fmla="*/ 1078618 h 2373176"/>
                  <a:gd name="connsiteX297" fmla="*/ 1631163 w 1646698"/>
                  <a:gd name="connsiteY297" fmla="*/ 1084315 h 2373176"/>
                  <a:gd name="connsiteX298" fmla="*/ 1629092 w 1646698"/>
                  <a:gd name="connsiteY298" fmla="*/ 1092600 h 2373176"/>
                  <a:gd name="connsiteX299" fmla="*/ 1625467 w 1646698"/>
                  <a:gd name="connsiteY299" fmla="*/ 1103474 h 2373176"/>
                  <a:gd name="connsiteX300" fmla="*/ 1619253 w 1646698"/>
                  <a:gd name="connsiteY300" fmla="*/ 1112277 h 2373176"/>
                  <a:gd name="connsiteX301" fmla="*/ 1619253 w 1646698"/>
                  <a:gd name="connsiteY301" fmla="*/ 1117456 h 2373176"/>
                  <a:gd name="connsiteX302" fmla="*/ 1633235 w 1646698"/>
                  <a:gd name="connsiteY302" fmla="*/ 1134544 h 2373176"/>
                  <a:gd name="connsiteX303" fmla="*/ 1641520 w 1646698"/>
                  <a:gd name="connsiteY303" fmla="*/ 1141276 h 2373176"/>
                  <a:gd name="connsiteX304" fmla="*/ 1645145 w 1646698"/>
                  <a:gd name="connsiteY304" fmla="*/ 1145936 h 2373176"/>
                  <a:gd name="connsiteX305" fmla="*/ 1646181 w 1646698"/>
                  <a:gd name="connsiteY305" fmla="*/ 1150079 h 2373176"/>
                  <a:gd name="connsiteX306" fmla="*/ 1645663 w 1646698"/>
                  <a:gd name="connsiteY306" fmla="*/ 1162507 h 2373176"/>
                  <a:gd name="connsiteX307" fmla="*/ 1646181 w 1646698"/>
                  <a:gd name="connsiteY307" fmla="*/ 1175970 h 2373176"/>
                  <a:gd name="connsiteX308" fmla="*/ 1646698 w 1646698"/>
                  <a:gd name="connsiteY308" fmla="*/ 1182702 h 2373176"/>
                  <a:gd name="connsiteX309" fmla="*/ 1646181 w 1646698"/>
                  <a:gd name="connsiteY309" fmla="*/ 1188916 h 2373176"/>
                  <a:gd name="connsiteX310" fmla="*/ 1643074 w 1646698"/>
                  <a:gd name="connsiteY310" fmla="*/ 1195648 h 2373176"/>
                  <a:gd name="connsiteX311" fmla="*/ 1641520 w 1646698"/>
                  <a:gd name="connsiteY311" fmla="*/ 1199791 h 2373176"/>
                  <a:gd name="connsiteX312" fmla="*/ 1642038 w 1646698"/>
                  <a:gd name="connsiteY312" fmla="*/ 1205487 h 2373176"/>
                  <a:gd name="connsiteX313" fmla="*/ 1641520 w 1646698"/>
                  <a:gd name="connsiteY313" fmla="*/ 1209629 h 2373176"/>
                  <a:gd name="connsiteX314" fmla="*/ 1639967 w 1646698"/>
                  <a:gd name="connsiteY314" fmla="*/ 1211701 h 2373176"/>
                  <a:gd name="connsiteX315" fmla="*/ 1635306 w 1646698"/>
                  <a:gd name="connsiteY315" fmla="*/ 1213254 h 2373176"/>
                  <a:gd name="connsiteX316" fmla="*/ 1633235 w 1646698"/>
                  <a:gd name="connsiteY316" fmla="*/ 1215325 h 2373176"/>
                  <a:gd name="connsiteX317" fmla="*/ 1630128 w 1646698"/>
                  <a:gd name="connsiteY317" fmla="*/ 1222057 h 2373176"/>
                  <a:gd name="connsiteX318" fmla="*/ 1625467 w 1646698"/>
                  <a:gd name="connsiteY318" fmla="*/ 1228789 h 2373176"/>
                  <a:gd name="connsiteX319" fmla="*/ 1622878 w 1646698"/>
                  <a:gd name="connsiteY319" fmla="*/ 1237074 h 2373176"/>
                  <a:gd name="connsiteX320" fmla="*/ 1619771 w 1646698"/>
                  <a:gd name="connsiteY320" fmla="*/ 1243288 h 2373176"/>
                  <a:gd name="connsiteX321" fmla="*/ 1614075 w 1646698"/>
                  <a:gd name="connsiteY321" fmla="*/ 1247949 h 2373176"/>
                  <a:gd name="connsiteX322" fmla="*/ 1608379 w 1646698"/>
                  <a:gd name="connsiteY322" fmla="*/ 1254163 h 2373176"/>
                  <a:gd name="connsiteX323" fmla="*/ 1602683 w 1646698"/>
                  <a:gd name="connsiteY323" fmla="*/ 1260894 h 2373176"/>
                  <a:gd name="connsiteX324" fmla="*/ 1595951 w 1646698"/>
                  <a:gd name="connsiteY324" fmla="*/ 1270215 h 2373176"/>
                  <a:gd name="connsiteX325" fmla="*/ 1592844 w 1646698"/>
                  <a:gd name="connsiteY325" fmla="*/ 1273322 h 2373176"/>
                  <a:gd name="connsiteX326" fmla="*/ 1590255 w 1646698"/>
                  <a:gd name="connsiteY326" fmla="*/ 1274876 h 2373176"/>
                  <a:gd name="connsiteX327" fmla="*/ 1582487 w 1646698"/>
                  <a:gd name="connsiteY327" fmla="*/ 1277983 h 2373176"/>
                  <a:gd name="connsiteX328" fmla="*/ 1580934 w 1646698"/>
                  <a:gd name="connsiteY328" fmla="*/ 1279019 h 2373176"/>
                  <a:gd name="connsiteX329" fmla="*/ 1578863 w 1646698"/>
                  <a:gd name="connsiteY329" fmla="*/ 1286268 h 2373176"/>
                  <a:gd name="connsiteX330" fmla="*/ 1576274 w 1646698"/>
                  <a:gd name="connsiteY330" fmla="*/ 1290411 h 2373176"/>
                  <a:gd name="connsiteX331" fmla="*/ 1573167 w 1646698"/>
                  <a:gd name="connsiteY331" fmla="*/ 1291964 h 2373176"/>
                  <a:gd name="connsiteX332" fmla="*/ 1561774 w 1646698"/>
                  <a:gd name="connsiteY332" fmla="*/ 1293000 h 2373176"/>
                  <a:gd name="connsiteX333" fmla="*/ 1556078 w 1646698"/>
                  <a:gd name="connsiteY333" fmla="*/ 1294036 h 2373176"/>
                  <a:gd name="connsiteX334" fmla="*/ 1554007 w 1646698"/>
                  <a:gd name="connsiteY334" fmla="*/ 1296625 h 2373176"/>
                  <a:gd name="connsiteX335" fmla="*/ 1554525 w 1646698"/>
                  <a:gd name="connsiteY335" fmla="*/ 1308535 h 2373176"/>
                  <a:gd name="connsiteX336" fmla="*/ 1549346 w 1646698"/>
                  <a:gd name="connsiteY336" fmla="*/ 1313195 h 2373176"/>
                  <a:gd name="connsiteX337" fmla="*/ 1544686 w 1646698"/>
                  <a:gd name="connsiteY337" fmla="*/ 1319922 h 2373176"/>
                  <a:gd name="connsiteX338" fmla="*/ 1537436 w 1646698"/>
                  <a:gd name="connsiteY338" fmla="*/ 1324065 h 2373176"/>
                  <a:gd name="connsiteX339" fmla="*/ 1528115 w 1646698"/>
                  <a:gd name="connsiteY339" fmla="*/ 1331314 h 2373176"/>
                  <a:gd name="connsiteX340" fmla="*/ 1524491 w 1646698"/>
                  <a:gd name="connsiteY340" fmla="*/ 1334939 h 2373176"/>
                  <a:gd name="connsiteX341" fmla="*/ 1519830 w 1646698"/>
                  <a:gd name="connsiteY341" fmla="*/ 1334939 h 2373176"/>
                  <a:gd name="connsiteX342" fmla="*/ 1518277 w 1646698"/>
                  <a:gd name="connsiteY342" fmla="*/ 1338564 h 2373176"/>
                  <a:gd name="connsiteX343" fmla="*/ 1515687 w 1646698"/>
                  <a:gd name="connsiteY343" fmla="*/ 1340117 h 2373176"/>
                  <a:gd name="connsiteX344" fmla="*/ 1516205 w 1646698"/>
                  <a:gd name="connsiteY344" fmla="*/ 1343742 h 2373176"/>
                  <a:gd name="connsiteX345" fmla="*/ 1513098 w 1646698"/>
                  <a:gd name="connsiteY345" fmla="*/ 1346849 h 2373176"/>
                  <a:gd name="connsiteX346" fmla="*/ 1513616 w 1646698"/>
                  <a:gd name="connsiteY346" fmla="*/ 1349956 h 2373176"/>
                  <a:gd name="connsiteX347" fmla="*/ 1512063 w 1646698"/>
                  <a:gd name="connsiteY347" fmla="*/ 1352545 h 2373176"/>
                  <a:gd name="connsiteX348" fmla="*/ 1506884 w 1646698"/>
                  <a:gd name="connsiteY348" fmla="*/ 1355652 h 2373176"/>
                  <a:gd name="connsiteX349" fmla="*/ 1504813 w 1646698"/>
                  <a:gd name="connsiteY349" fmla="*/ 1356170 h 2373176"/>
                  <a:gd name="connsiteX350" fmla="*/ 1502224 w 1646698"/>
                  <a:gd name="connsiteY350" fmla="*/ 1353063 h 2373176"/>
                  <a:gd name="connsiteX351" fmla="*/ 1500153 w 1646698"/>
                  <a:gd name="connsiteY351" fmla="*/ 1353581 h 2373176"/>
                  <a:gd name="connsiteX352" fmla="*/ 1497046 w 1646698"/>
                  <a:gd name="connsiteY352" fmla="*/ 1351510 h 2373176"/>
                  <a:gd name="connsiteX353" fmla="*/ 1493939 w 1646698"/>
                  <a:gd name="connsiteY353" fmla="*/ 1355652 h 2373176"/>
                  <a:gd name="connsiteX354" fmla="*/ 1489796 w 1646698"/>
                  <a:gd name="connsiteY354" fmla="*/ 1358241 h 2373176"/>
                  <a:gd name="connsiteX355" fmla="*/ 1485653 w 1646698"/>
                  <a:gd name="connsiteY355" fmla="*/ 1357723 h 2373176"/>
                  <a:gd name="connsiteX356" fmla="*/ 1479957 w 1646698"/>
                  <a:gd name="connsiteY356" fmla="*/ 1358759 h 2373176"/>
                  <a:gd name="connsiteX357" fmla="*/ 1478922 w 1646698"/>
                  <a:gd name="connsiteY357" fmla="*/ 1361348 h 2373176"/>
                  <a:gd name="connsiteX358" fmla="*/ 1474261 w 1646698"/>
                  <a:gd name="connsiteY358" fmla="*/ 1364973 h 2373176"/>
                  <a:gd name="connsiteX359" fmla="*/ 1473743 w 1646698"/>
                  <a:gd name="connsiteY359" fmla="*/ 1366527 h 2373176"/>
                  <a:gd name="connsiteX360" fmla="*/ 1471154 w 1646698"/>
                  <a:gd name="connsiteY360" fmla="*/ 1368080 h 2373176"/>
                  <a:gd name="connsiteX361" fmla="*/ 1468565 w 1646698"/>
                  <a:gd name="connsiteY361" fmla="*/ 1368593 h 2373176"/>
                  <a:gd name="connsiteX362" fmla="*/ 1467011 w 1646698"/>
                  <a:gd name="connsiteY362" fmla="*/ 1371700 h 2373176"/>
                  <a:gd name="connsiteX363" fmla="*/ 1462869 w 1646698"/>
                  <a:gd name="connsiteY363" fmla="*/ 1374812 h 2373176"/>
                  <a:gd name="connsiteX364" fmla="*/ 1458208 w 1646698"/>
                  <a:gd name="connsiteY364" fmla="*/ 1377401 h 2373176"/>
                  <a:gd name="connsiteX365" fmla="*/ 1453548 w 1646698"/>
                  <a:gd name="connsiteY365" fmla="*/ 1376883 h 2373176"/>
                  <a:gd name="connsiteX366" fmla="*/ 1450441 w 1646698"/>
                  <a:gd name="connsiteY366" fmla="*/ 1375330 h 2373176"/>
                  <a:gd name="connsiteX367" fmla="*/ 1446298 w 1646698"/>
                  <a:gd name="connsiteY367" fmla="*/ 1370151 h 2373176"/>
                  <a:gd name="connsiteX368" fmla="*/ 1440602 w 1646698"/>
                  <a:gd name="connsiteY368" fmla="*/ 1366009 h 2373176"/>
                  <a:gd name="connsiteX369" fmla="*/ 1421960 w 1646698"/>
                  <a:gd name="connsiteY369" fmla="*/ 1359277 h 2373176"/>
                  <a:gd name="connsiteX370" fmla="*/ 1405390 w 1646698"/>
                  <a:gd name="connsiteY370" fmla="*/ 1356170 h 2373176"/>
                  <a:gd name="connsiteX371" fmla="*/ 1402801 w 1646698"/>
                  <a:gd name="connsiteY371" fmla="*/ 1355652 h 2373176"/>
                  <a:gd name="connsiteX372" fmla="*/ 1394515 w 1646698"/>
                  <a:gd name="connsiteY372" fmla="*/ 1357206 h 2373176"/>
                  <a:gd name="connsiteX373" fmla="*/ 1388819 w 1646698"/>
                  <a:gd name="connsiteY373" fmla="*/ 1357206 h 2373176"/>
                  <a:gd name="connsiteX374" fmla="*/ 1384677 w 1646698"/>
                  <a:gd name="connsiteY374" fmla="*/ 1358241 h 2373176"/>
                  <a:gd name="connsiteX375" fmla="*/ 1378980 w 1646698"/>
                  <a:gd name="connsiteY375" fmla="*/ 1362902 h 2373176"/>
                  <a:gd name="connsiteX376" fmla="*/ 1373802 w 1646698"/>
                  <a:gd name="connsiteY376" fmla="*/ 1364973 h 2373176"/>
                  <a:gd name="connsiteX377" fmla="*/ 1370177 w 1646698"/>
                  <a:gd name="connsiteY377" fmla="*/ 1364455 h 2373176"/>
                  <a:gd name="connsiteX378" fmla="*/ 1365517 w 1646698"/>
                  <a:gd name="connsiteY378" fmla="*/ 1360830 h 2373176"/>
                  <a:gd name="connsiteX379" fmla="*/ 1362928 w 1646698"/>
                  <a:gd name="connsiteY379" fmla="*/ 1356688 h 2373176"/>
                  <a:gd name="connsiteX380" fmla="*/ 1360339 w 1646698"/>
                  <a:gd name="connsiteY380" fmla="*/ 1355652 h 2373176"/>
                  <a:gd name="connsiteX381" fmla="*/ 1356714 w 1646698"/>
                  <a:gd name="connsiteY381" fmla="*/ 1355139 h 2373176"/>
                  <a:gd name="connsiteX382" fmla="*/ 1348429 w 1646698"/>
                  <a:gd name="connsiteY382" fmla="*/ 1355652 h 2373176"/>
                  <a:gd name="connsiteX383" fmla="*/ 1341697 w 1646698"/>
                  <a:gd name="connsiteY383" fmla="*/ 1355139 h 2373176"/>
                  <a:gd name="connsiteX384" fmla="*/ 1336518 w 1646698"/>
                  <a:gd name="connsiteY384" fmla="*/ 1359800 h 2373176"/>
                  <a:gd name="connsiteX385" fmla="*/ 1332894 w 1646698"/>
                  <a:gd name="connsiteY385" fmla="*/ 1360318 h 2373176"/>
                  <a:gd name="connsiteX386" fmla="*/ 1330822 w 1646698"/>
                  <a:gd name="connsiteY386" fmla="*/ 1361353 h 2373176"/>
                  <a:gd name="connsiteX387" fmla="*/ 1319430 w 1646698"/>
                  <a:gd name="connsiteY387" fmla="*/ 1373781 h 2373176"/>
                  <a:gd name="connsiteX388" fmla="*/ 1313216 w 1646698"/>
                  <a:gd name="connsiteY388" fmla="*/ 1376888 h 2373176"/>
                  <a:gd name="connsiteX389" fmla="*/ 1309591 w 1646698"/>
                  <a:gd name="connsiteY389" fmla="*/ 1380513 h 2373176"/>
                  <a:gd name="connsiteX390" fmla="*/ 1309073 w 1646698"/>
                  <a:gd name="connsiteY390" fmla="*/ 1384656 h 2373176"/>
                  <a:gd name="connsiteX391" fmla="*/ 1305966 w 1646698"/>
                  <a:gd name="connsiteY391" fmla="*/ 1387245 h 2373176"/>
                  <a:gd name="connsiteX392" fmla="*/ 1301824 w 1646698"/>
                  <a:gd name="connsiteY392" fmla="*/ 1386209 h 2373176"/>
                  <a:gd name="connsiteX393" fmla="*/ 1299753 w 1646698"/>
                  <a:gd name="connsiteY393" fmla="*/ 1388281 h 2373176"/>
                  <a:gd name="connsiteX394" fmla="*/ 1294574 w 1646698"/>
                  <a:gd name="connsiteY394" fmla="*/ 1389834 h 2373176"/>
                  <a:gd name="connsiteX395" fmla="*/ 1285253 w 1646698"/>
                  <a:gd name="connsiteY395" fmla="*/ 1390352 h 2373176"/>
                  <a:gd name="connsiteX396" fmla="*/ 1283182 w 1646698"/>
                  <a:gd name="connsiteY396" fmla="*/ 1390870 h 2373176"/>
                  <a:gd name="connsiteX397" fmla="*/ 1271272 w 1646698"/>
                  <a:gd name="connsiteY397" fmla="*/ 1424529 h 2373176"/>
                  <a:gd name="connsiteX398" fmla="*/ 1265576 w 1646698"/>
                  <a:gd name="connsiteY398" fmla="*/ 1423493 h 2373176"/>
                  <a:gd name="connsiteX399" fmla="*/ 1265058 w 1646698"/>
                  <a:gd name="connsiteY399" fmla="*/ 1426082 h 2373176"/>
                  <a:gd name="connsiteX400" fmla="*/ 1262987 w 1646698"/>
                  <a:gd name="connsiteY400" fmla="*/ 1429707 h 2373176"/>
                  <a:gd name="connsiteX401" fmla="*/ 1263504 w 1646698"/>
                  <a:gd name="connsiteY401" fmla="*/ 1431260 h 2373176"/>
                  <a:gd name="connsiteX402" fmla="*/ 1260915 w 1646698"/>
                  <a:gd name="connsiteY402" fmla="*/ 1432814 h 2373176"/>
                  <a:gd name="connsiteX403" fmla="*/ 1258844 w 1646698"/>
                  <a:gd name="connsiteY403" fmla="*/ 1435403 h 2373176"/>
                  <a:gd name="connsiteX404" fmla="*/ 1258844 w 1646698"/>
                  <a:gd name="connsiteY404" fmla="*/ 1437992 h 2373176"/>
                  <a:gd name="connsiteX405" fmla="*/ 1255219 w 1646698"/>
                  <a:gd name="connsiteY405" fmla="*/ 1444724 h 2373176"/>
                  <a:gd name="connsiteX406" fmla="*/ 1251594 w 1646698"/>
                  <a:gd name="connsiteY406" fmla="*/ 1446278 h 2373176"/>
                  <a:gd name="connsiteX407" fmla="*/ 1251076 w 1646698"/>
                  <a:gd name="connsiteY407" fmla="*/ 1448867 h 2373176"/>
                  <a:gd name="connsiteX408" fmla="*/ 1246416 w 1646698"/>
                  <a:gd name="connsiteY408" fmla="*/ 1447831 h 2373176"/>
                  <a:gd name="connsiteX409" fmla="*/ 1243309 w 1646698"/>
                  <a:gd name="connsiteY409" fmla="*/ 1448349 h 2373176"/>
                  <a:gd name="connsiteX410" fmla="*/ 1241238 w 1646698"/>
                  <a:gd name="connsiteY410" fmla="*/ 1449902 h 2373176"/>
                  <a:gd name="connsiteX411" fmla="*/ 1235542 w 1646698"/>
                  <a:gd name="connsiteY411" fmla="*/ 1449902 h 2373176"/>
                  <a:gd name="connsiteX412" fmla="*/ 1231399 w 1646698"/>
                  <a:gd name="connsiteY412" fmla="*/ 1448349 h 2373176"/>
                  <a:gd name="connsiteX413" fmla="*/ 1229845 w 1646698"/>
                  <a:gd name="connsiteY413" fmla="*/ 1449384 h 2373176"/>
                  <a:gd name="connsiteX414" fmla="*/ 1223632 w 1646698"/>
                  <a:gd name="connsiteY414" fmla="*/ 1456634 h 2373176"/>
                  <a:gd name="connsiteX415" fmla="*/ 1221560 w 1646698"/>
                  <a:gd name="connsiteY415" fmla="*/ 1454563 h 2373176"/>
                  <a:gd name="connsiteX416" fmla="*/ 1215864 w 1646698"/>
                  <a:gd name="connsiteY416" fmla="*/ 1454563 h 2373176"/>
                  <a:gd name="connsiteX417" fmla="*/ 1213793 w 1646698"/>
                  <a:gd name="connsiteY417" fmla="*/ 1456634 h 2373176"/>
                  <a:gd name="connsiteX418" fmla="*/ 1211204 w 1646698"/>
                  <a:gd name="connsiteY418" fmla="*/ 1455599 h 2373176"/>
                  <a:gd name="connsiteX419" fmla="*/ 1208097 w 1646698"/>
                  <a:gd name="connsiteY419" fmla="*/ 1457152 h 2373176"/>
                  <a:gd name="connsiteX420" fmla="*/ 1207061 w 1646698"/>
                  <a:gd name="connsiteY420" fmla="*/ 1460259 h 2373176"/>
                  <a:gd name="connsiteX421" fmla="*/ 1203954 w 1646698"/>
                  <a:gd name="connsiteY421" fmla="*/ 1460259 h 2373176"/>
                  <a:gd name="connsiteX422" fmla="*/ 1198776 w 1646698"/>
                  <a:gd name="connsiteY422" fmla="*/ 1458188 h 2373176"/>
                  <a:gd name="connsiteX423" fmla="*/ 1197740 w 1646698"/>
                  <a:gd name="connsiteY423" fmla="*/ 1459223 h 2373176"/>
                  <a:gd name="connsiteX424" fmla="*/ 1191526 w 1646698"/>
                  <a:gd name="connsiteY424" fmla="*/ 1460259 h 2373176"/>
                  <a:gd name="connsiteX425" fmla="*/ 1189973 w 1646698"/>
                  <a:gd name="connsiteY425" fmla="*/ 1458188 h 2373176"/>
                  <a:gd name="connsiteX426" fmla="*/ 1187383 w 1646698"/>
                  <a:gd name="connsiteY426" fmla="*/ 1459223 h 2373176"/>
                  <a:gd name="connsiteX427" fmla="*/ 1185830 w 1646698"/>
                  <a:gd name="connsiteY427" fmla="*/ 1458188 h 2373176"/>
                  <a:gd name="connsiteX428" fmla="*/ 1182205 w 1646698"/>
                  <a:gd name="connsiteY428" fmla="*/ 1459223 h 2373176"/>
                  <a:gd name="connsiteX429" fmla="*/ 1180652 w 1646698"/>
                  <a:gd name="connsiteY429" fmla="*/ 1461812 h 2373176"/>
                  <a:gd name="connsiteX430" fmla="*/ 1177027 w 1646698"/>
                  <a:gd name="connsiteY430" fmla="*/ 1464402 h 2373176"/>
                  <a:gd name="connsiteX431" fmla="*/ 1174438 w 1646698"/>
                  <a:gd name="connsiteY431" fmla="*/ 1463366 h 2373176"/>
                  <a:gd name="connsiteX432" fmla="*/ 1172884 w 1646698"/>
                  <a:gd name="connsiteY432" fmla="*/ 1461294 h 2373176"/>
                  <a:gd name="connsiteX433" fmla="*/ 1164081 w 1646698"/>
                  <a:gd name="connsiteY433" fmla="*/ 1457670 h 2373176"/>
                  <a:gd name="connsiteX434" fmla="*/ 1160974 w 1646698"/>
                  <a:gd name="connsiteY434" fmla="*/ 1457670 h 2373176"/>
                  <a:gd name="connsiteX435" fmla="*/ 1157867 w 1646698"/>
                  <a:gd name="connsiteY435" fmla="*/ 1456634 h 2373176"/>
                  <a:gd name="connsiteX436" fmla="*/ 1157349 w 1646698"/>
                  <a:gd name="connsiteY436" fmla="*/ 1452491 h 2373176"/>
                  <a:gd name="connsiteX437" fmla="*/ 1155796 w 1646698"/>
                  <a:gd name="connsiteY437" fmla="*/ 1449379 h 2373176"/>
                  <a:gd name="connsiteX438" fmla="*/ 1158385 w 1646698"/>
                  <a:gd name="connsiteY438" fmla="*/ 1446790 h 2373176"/>
                  <a:gd name="connsiteX439" fmla="*/ 1158385 w 1646698"/>
                  <a:gd name="connsiteY439" fmla="*/ 1437469 h 2373176"/>
                  <a:gd name="connsiteX440" fmla="*/ 1162528 w 1646698"/>
                  <a:gd name="connsiteY440" fmla="*/ 1431255 h 2373176"/>
                  <a:gd name="connsiteX441" fmla="*/ 1162010 w 1646698"/>
                  <a:gd name="connsiteY441" fmla="*/ 1426595 h 2373176"/>
                  <a:gd name="connsiteX442" fmla="*/ 1160974 w 1646698"/>
                  <a:gd name="connsiteY442" fmla="*/ 1425041 h 2373176"/>
                  <a:gd name="connsiteX443" fmla="*/ 1156314 w 1646698"/>
                  <a:gd name="connsiteY443" fmla="*/ 1424006 h 2373176"/>
                  <a:gd name="connsiteX444" fmla="*/ 1154242 w 1646698"/>
                  <a:gd name="connsiteY444" fmla="*/ 1420899 h 2373176"/>
                  <a:gd name="connsiteX445" fmla="*/ 1155278 w 1646698"/>
                  <a:gd name="connsiteY445" fmla="*/ 1418310 h 2373176"/>
                  <a:gd name="connsiteX446" fmla="*/ 1155796 w 1646698"/>
                  <a:gd name="connsiteY446" fmla="*/ 1414685 h 2373176"/>
                  <a:gd name="connsiteX447" fmla="*/ 1151653 w 1646698"/>
                  <a:gd name="connsiteY447" fmla="*/ 1415203 h 2373176"/>
                  <a:gd name="connsiteX448" fmla="*/ 1148546 w 1646698"/>
                  <a:gd name="connsiteY448" fmla="*/ 1415203 h 2373176"/>
                  <a:gd name="connsiteX449" fmla="*/ 1143886 w 1646698"/>
                  <a:gd name="connsiteY449" fmla="*/ 1419345 h 2373176"/>
                  <a:gd name="connsiteX450" fmla="*/ 1143368 w 1646698"/>
                  <a:gd name="connsiteY450" fmla="*/ 1421934 h 2373176"/>
                  <a:gd name="connsiteX451" fmla="*/ 1139225 w 1646698"/>
                  <a:gd name="connsiteY451" fmla="*/ 1421934 h 2373176"/>
                  <a:gd name="connsiteX452" fmla="*/ 1136118 w 1646698"/>
                  <a:gd name="connsiteY452" fmla="*/ 1424523 h 2373176"/>
                  <a:gd name="connsiteX453" fmla="*/ 1135083 w 1646698"/>
                  <a:gd name="connsiteY453" fmla="*/ 1427113 h 2373176"/>
                  <a:gd name="connsiteX454" fmla="*/ 1132494 w 1646698"/>
                  <a:gd name="connsiteY454" fmla="*/ 1429184 h 2373176"/>
                  <a:gd name="connsiteX455" fmla="*/ 1133011 w 1646698"/>
                  <a:gd name="connsiteY455" fmla="*/ 1433327 h 2373176"/>
                  <a:gd name="connsiteX456" fmla="*/ 1129904 w 1646698"/>
                  <a:gd name="connsiteY456" fmla="*/ 1436434 h 2373176"/>
                  <a:gd name="connsiteX457" fmla="*/ 1127833 w 1646698"/>
                  <a:gd name="connsiteY457" fmla="*/ 1440058 h 2373176"/>
                  <a:gd name="connsiteX458" fmla="*/ 1127315 w 1646698"/>
                  <a:gd name="connsiteY458" fmla="*/ 1443683 h 2373176"/>
                  <a:gd name="connsiteX459" fmla="*/ 1120066 w 1646698"/>
                  <a:gd name="connsiteY459" fmla="*/ 1449379 h 2373176"/>
                  <a:gd name="connsiteX460" fmla="*/ 1116441 w 1646698"/>
                  <a:gd name="connsiteY460" fmla="*/ 1451451 h 2373176"/>
                  <a:gd name="connsiteX461" fmla="*/ 1110227 w 1646698"/>
                  <a:gd name="connsiteY461" fmla="*/ 1458700 h 2373176"/>
                  <a:gd name="connsiteX462" fmla="*/ 1109709 w 1646698"/>
                  <a:gd name="connsiteY462" fmla="*/ 1460772 h 2373176"/>
                  <a:gd name="connsiteX463" fmla="*/ 1102977 w 1646698"/>
                  <a:gd name="connsiteY463" fmla="*/ 1469575 h 2373176"/>
                  <a:gd name="connsiteX464" fmla="*/ 1101942 w 1646698"/>
                  <a:gd name="connsiteY464" fmla="*/ 1472164 h 2373176"/>
                  <a:gd name="connsiteX465" fmla="*/ 1099352 w 1646698"/>
                  <a:gd name="connsiteY465" fmla="*/ 1471651 h 2373176"/>
                  <a:gd name="connsiteX466" fmla="*/ 1100906 w 1646698"/>
                  <a:gd name="connsiteY466" fmla="*/ 1469062 h 2373176"/>
                  <a:gd name="connsiteX467" fmla="*/ 1099352 w 1646698"/>
                  <a:gd name="connsiteY467" fmla="*/ 1463884 h 2373176"/>
                  <a:gd name="connsiteX468" fmla="*/ 1083300 w 1646698"/>
                  <a:gd name="connsiteY468" fmla="*/ 1440063 h 2373176"/>
                  <a:gd name="connsiteX469" fmla="*/ 1071390 w 1646698"/>
                  <a:gd name="connsiteY469" fmla="*/ 1430743 h 2373176"/>
                  <a:gd name="connsiteX470" fmla="*/ 1062069 w 1646698"/>
                  <a:gd name="connsiteY470" fmla="*/ 1424011 h 2373176"/>
                  <a:gd name="connsiteX471" fmla="*/ 1058962 w 1646698"/>
                  <a:gd name="connsiteY471" fmla="*/ 1417279 h 2373176"/>
                  <a:gd name="connsiteX472" fmla="*/ 1056373 w 1646698"/>
                  <a:gd name="connsiteY472" fmla="*/ 1415208 h 2373176"/>
                  <a:gd name="connsiteX473" fmla="*/ 1051194 w 1646698"/>
                  <a:gd name="connsiteY473" fmla="*/ 1414172 h 2373176"/>
                  <a:gd name="connsiteX474" fmla="*/ 1048087 w 1646698"/>
                  <a:gd name="connsiteY474" fmla="*/ 1412101 h 2373176"/>
                  <a:gd name="connsiteX475" fmla="*/ 1039802 w 1646698"/>
                  <a:gd name="connsiteY475" fmla="*/ 1408994 h 2373176"/>
                  <a:gd name="connsiteX476" fmla="*/ 1030481 w 1646698"/>
                  <a:gd name="connsiteY476" fmla="*/ 1401744 h 2373176"/>
                  <a:gd name="connsiteX477" fmla="*/ 1024267 w 1646698"/>
                  <a:gd name="connsiteY477" fmla="*/ 1398119 h 2373176"/>
                  <a:gd name="connsiteX478" fmla="*/ 1013910 w 1646698"/>
                  <a:gd name="connsiteY478" fmla="*/ 1390870 h 2373176"/>
                  <a:gd name="connsiteX479" fmla="*/ 1009250 w 1646698"/>
                  <a:gd name="connsiteY479" fmla="*/ 1386209 h 2373176"/>
                  <a:gd name="connsiteX480" fmla="*/ 1003036 w 1646698"/>
                  <a:gd name="connsiteY480" fmla="*/ 1381031 h 2373176"/>
                  <a:gd name="connsiteX481" fmla="*/ 999411 w 1646698"/>
                  <a:gd name="connsiteY481" fmla="*/ 1376370 h 2373176"/>
                  <a:gd name="connsiteX482" fmla="*/ 999929 w 1646698"/>
                  <a:gd name="connsiteY482" fmla="*/ 1373264 h 2373176"/>
                  <a:gd name="connsiteX483" fmla="*/ 997340 w 1646698"/>
                  <a:gd name="connsiteY483" fmla="*/ 1371192 h 2373176"/>
                  <a:gd name="connsiteX484" fmla="*/ 991126 w 1646698"/>
                  <a:gd name="connsiteY484" fmla="*/ 1369639 h 2373176"/>
                  <a:gd name="connsiteX485" fmla="*/ 989573 w 1646698"/>
                  <a:gd name="connsiteY485" fmla="*/ 1368085 h 2373176"/>
                  <a:gd name="connsiteX486" fmla="*/ 986983 w 1646698"/>
                  <a:gd name="connsiteY486" fmla="*/ 1360318 h 2373176"/>
                  <a:gd name="connsiteX487" fmla="*/ 987501 w 1646698"/>
                  <a:gd name="connsiteY487" fmla="*/ 1357211 h 2373176"/>
                  <a:gd name="connsiteX488" fmla="*/ 984394 w 1646698"/>
                  <a:gd name="connsiteY488" fmla="*/ 1349443 h 2373176"/>
                  <a:gd name="connsiteX489" fmla="*/ 980769 w 1646698"/>
                  <a:gd name="connsiteY489" fmla="*/ 1349443 h 2373176"/>
                  <a:gd name="connsiteX490" fmla="*/ 979734 w 1646698"/>
                  <a:gd name="connsiteY490" fmla="*/ 1347890 h 2373176"/>
                  <a:gd name="connsiteX491" fmla="*/ 979734 w 1646698"/>
                  <a:gd name="connsiteY491" fmla="*/ 1341676 h 2373176"/>
                  <a:gd name="connsiteX492" fmla="*/ 977145 w 1646698"/>
                  <a:gd name="connsiteY492" fmla="*/ 1337015 h 2373176"/>
                  <a:gd name="connsiteX493" fmla="*/ 976627 w 1646698"/>
                  <a:gd name="connsiteY493" fmla="*/ 1333391 h 2373176"/>
                  <a:gd name="connsiteX494" fmla="*/ 971966 w 1646698"/>
                  <a:gd name="connsiteY494" fmla="*/ 1328730 h 2373176"/>
                  <a:gd name="connsiteX495" fmla="*/ 967306 w 1646698"/>
                  <a:gd name="connsiteY495" fmla="*/ 1325623 h 2373176"/>
                  <a:gd name="connsiteX496" fmla="*/ 958503 w 1646698"/>
                  <a:gd name="connsiteY496" fmla="*/ 1321998 h 2373176"/>
                  <a:gd name="connsiteX497" fmla="*/ 949182 w 1646698"/>
                  <a:gd name="connsiteY497" fmla="*/ 1322516 h 2373176"/>
                  <a:gd name="connsiteX498" fmla="*/ 948146 w 1646698"/>
                  <a:gd name="connsiteY498" fmla="*/ 1320963 h 2373176"/>
                  <a:gd name="connsiteX499" fmla="*/ 945039 w 1646698"/>
                  <a:gd name="connsiteY499" fmla="*/ 1321481 h 2373176"/>
                  <a:gd name="connsiteX500" fmla="*/ 937272 w 1646698"/>
                  <a:gd name="connsiteY500" fmla="*/ 1319409 h 2373176"/>
                  <a:gd name="connsiteX501" fmla="*/ 927433 w 1646698"/>
                  <a:gd name="connsiteY501" fmla="*/ 1319409 h 2373176"/>
                  <a:gd name="connsiteX502" fmla="*/ 924326 w 1646698"/>
                  <a:gd name="connsiteY502" fmla="*/ 1317856 h 2373176"/>
                  <a:gd name="connsiteX503" fmla="*/ 921737 w 1646698"/>
                  <a:gd name="connsiteY503" fmla="*/ 1314749 h 2373176"/>
                  <a:gd name="connsiteX504" fmla="*/ 918630 w 1646698"/>
                  <a:gd name="connsiteY504" fmla="*/ 1315267 h 2373176"/>
                  <a:gd name="connsiteX505" fmla="*/ 915523 w 1646698"/>
                  <a:gd name="connsiteY505" fmla="*/ 1327177 h 2373176"/>
                  <a:gd name="connsiteX506" fmla="*/ 917076 w 1646698"/>
                  <a:gd name="connsiteY506" fmla="*/ 1332873 h 2373176"/>
                  <a:gd name="connsiteX507" fmla="*/ 916559 w 1646698"/>
                  <a:gd name="connsiteY507" fmla="*/ 1335985 h 2373176"/>
                  <a:gd name="connsiteX508" fmla="*/ 917076 w 1646698"/>
                  <a:gd name="connsiteY508" fmla="*/ 1338056 h 2373176"/>
                  <a:gd name="connsiteX509" fmla="*/ 914487 w 1646698"/>
                  <a:gd name="connsiteY509" fmla="*/ 1339610 h 2373176"/>
                  <a:gd name="connsiteX510" fmla="*/ 913969 w 1646698"/>
                  <a:gd name="connsiteY510" fmla="*/ 1343235 h 2373176"/>
                  <a:gd name="connsiteX511" fmla="*/ 916041 w 1646698"/>
                  <a:gd name="connsiteY511" fmla="*/ 1345824 h 2373176"/>
                  <a:gd name="connsiteX512" fmla="*/ 916041 w 1646698"/>
                  <a:gd name="connsiteY512" fmla="*/ 1348936 h 2373176"/>
                  <a:gd name="connsiteX513" fmla="*/ 914487 w 1646698"/>
                  <a:gd name="connsiteY513" fmla="*/ 1351525 h 2373176"/>
                  <a:gd name="connsiteX514" fmla="*/ 912416 w 1646698"/>
                  <a:gd name="connsiteY514" fmla="*/ 1353596 h 2373176"/>
                  <a:gd name="connsiteX515" fmla="*/ 910345 w 1646698"/>
                  <a:gd name="connsiteY515" fmla="*/ 1358257 h 2373176"/>
                  <a:gd name="connsiteX516" fmla="*/ 910862 w 1646698"/>
                  <a:gd name="connsiteY516" fmla="*/ 1364989 h 2373176"/>
                  <a:gd name="connsiteX517" fmla="*/ 909827 w 1646698"/>
                  <a:gd name="connsiteY517" fmla="*/ 1367578 h 2373176"/>
                  <a:gd name="connsiteX518" fmla="*/ 909309 w 1646698"/>
                  <a:gd name="connsiteY518" fmla="*/ 1371720 h 2373176"/>
                  <a:gd name="connsiteX519" fmla="*/ 909827 w 1646698"/>
                  <a:gd name="connsiteY519" fmla="*/ 1377939 h 2373176"/>
                  <a:gd name="connsiteX520" fmla="*/ 908791 w 1646698"/>
                  <a:gd name="connsiteY520" fmla="*/ 1381047 h 2373176"/>
                  <a:gd name="connsiteX521" fmla="*/ 910862 w 1646698"/>
                  <a:gd name="connsiteY521" fmla="*/ 1381559 h 2373176"/>
                  <a:gd name="connsiteX522" fmla="*/ 909309 w 1646698"/>
                  <a:gd name="connsiteY522" fmla="*/ 1388809 h 2373176"/>
                  <a:gd name="connsiteX523" fmla="*/ 909309 w 1646698"/>
                  <a:gd name="connsiteY523" fmla="*/ 1396058 h 2373176"/>
                  <a:gd name="connsiteX524" fmla="*/ 911898 w 1646698"/>
                  <a:gd name="connsiteY524" fmla="*/ 1406933 h 2373176"/>
                  <a:gd name="connsiteX525" fmla="*/ 913969 w 1646698"/>
                  <a:gd name="connsiteY525" fmla="*/ 1412111 h 2373176"/>
                  <a:gd name="connsiteX526" fmla="*/ 916559 w 1646698"/>
                  <a:gd name="connsiteY526" fmla="*/ 1415218 h 2373176"/>
                  <a:gd name="connsiteX527" fmla="*/ 920183 w 1646698"/>
                  <a:gd name="connsiteY527" fmla="*/ 1417289 h 2373176"/>
                  <a:gd name="connsiteX528" fmla="*/ 926915 w 1646698"/>
                  <a:gd name="connsiteY528" fmla="*/ 1417807 h 2373176"/>
                  <a:gd name="connsiteX529" fmla="*/ 933647 w 1646698"/>
                  <a:gd name="connsiteY529" fmla="*/ 1416254 h 2373176"/>
                  <a:gd name="connsiteX530" fmla="*/ 944521 w 1646698"/>
                  <a:gd name="connsiteY530" fmla="*/ 1411593 h 2373176"/>
                  <a:gd name="connsiteX531" fmla="*/ 950217 w 1646698"/>
                  <a:gd name="connsiteY531" fmla="*/ 1409004 h 2373176"/>
                  <a:gd name="connsiteX532" fmla="*/ 956431 w 1646698"/>
                  <a:gd name="connsiteY532" fmla="*/ 1407969 h 2373176"/>
                  <a:gd name="connsiteX533" fmla="*/ 965752 w 1646698"/>
                  <a:gd name="connsiteY533" fmla="*/ 1411075 h 2373176"/>
                  <a:gd name="connsiteX534" fmla="*/ 968342 w 1646698"/>
                  <a:gd name="connsiteY534" fmla="*/ 1414182 h 2373176"/>
                  <a:gd name="connsiteX535" fmla="*/ 969377 w 1646698"/>
                  <a:gd name="connsiteY535" fmla="*/ 1417289 h 2373176"/>
                  <a:gd name="connsiteX536" fmla="*/ 970413 w 1646698"/>
                  <a:gd name="connsiteY536" fmla="*/ 1425057 h 2373176"/>
                  <a:gd name="connsiteX537" fmla="*/ 973002 w 1646698"/>
                  <a:gd name="connsiteY537" fmla="*/ 1428682 h 2373176"/>
                  <a:gd name="connsiteX538" fmla="*/ 974038 w 1646698"/>
                  <a:gd name="connsiteY538" fmla="*/ 1432306 h 2373176"/>
                  <a:gd name="connsiteX539" fmla="*/ 974555 w 1646698"/>
                  <a:gd name="connsiteY539" fmla="*/ 1435931 h 2373176"/>
                  <a:gd name="connsiteX540" fmla="*/ 970413 w 1646698"/>
                  <a:gd name="connsiteY540" fmla="*/ 1437485 h 2373176"/>
                  <a:gd name="connsiteX541" fmla="*/ 968859 w 1646698"/>
                  <a:gd name="connsiteY541" fmla="*/ 1442145 h 2373176"/>
                  <a:gd name="connsiteX542" fmla="*/ 970413 w 1646698"/>
                  <a:gd name="connsiteY542" fmla="*/ 1445770 h 2373176"/>
                  <a:gd name="connsiteX543" fmla="*/ 969377 w 1646698"/>
                  <a:gd name="connsiteY543" fmla="*/ 1446806 h 2373176"/>
                  <a:gd name="connsiteX544" fmla="*/ 965752 w 1646698"/>
                  <a:gd name="connsiteY544" fmla="*/ 1447841 h 2373176"/>
                  <a:gd name="connsiteX545" fmla="*/ 962645 w 1646698"/>
                  <a:gd name="connsiteY545" fmla="*/ 1450948 h 2373176"/>
                  <a:gd name="connsiteX546" fmla="*/ 956431 w 1646698"/>
                  <a:gd name="connsiteY546" fmla="*/ 1453537 h 2373176"/>
                  <a:gd name="connsiteX547" fmla="*/ 955396 w 1646698"/>
                  <a:gd name="connsiteY547" fmla="*/ 1455091 h 2373176"/>
                  <a:gd name="connsiteX548" fmla="*/ 952807 w 1646698"/>
                  <a:gd name="connsiteY548" fmla="*/ 1455091 h 2373176"/>
                  <a:gd name="connsiteX549" fmla="*/ 951253 w 1646698"/>
                  <a:gd name="connsiteY549" fmla="*/ 1456644 h 2373176"/>
                  <a:gd name="connsiteX550" fmla="*/ 937790 w 1646698"/>
                  <a:gd name="connsiteY550" fmla="*/ 1460269 h 2373176"/>
                  <a:gd name="connsiteX551" fmla="*/ 933647 w 1646698"/>
                  <a:gd name="connsiteY551" fmla="*/ 1460787 h 2373176"/>
                  <a:gd name="connsiteX552" fmla="*/ 931576 w 1646698"/>
                  <a:gd name="connsiteY552" fmla="*/ 1460269 h 2373176"/>
                  <a:gd name="connsiteX553" fmla="*/ 928469 w 1646698"/>
                  <a:gd name="connsiteY553" fmla="*/ 1457162 h 2373176"/>
                  <a:gd name="connsiteX554" fmla="*/ 922772 w 1646698"/>
                  <a:gd name="connsiteY554" fmla="*/ 1464412 h 2373176"/>
                  <a:gd name="connsiteX555" fmla="*/ 917076 w 1646698"/>
                  <a:gd name="connsiteY555" fmla="*/ 1467001 h 2373176"/>
                  <a:gd name="connsiteX556" fmla="*/ 911898 w 1646698"/>
                  <a:gd name="connsiteY556" fmla="*/ 1466483 h 2373176"/>
                  <a:gd name="connsiteX557" fmla="*/ 907238 w 1646698"/>
                  <a:gd name="connsiteY557" fmla="*/ 1464930 h 2373176"/>
                  <a:gd name="connsiteX558" fmla="*/ 902577 w 1646698"/>
                  <a:gd name="connsiteY558" fmla="*/ 1464412 h 2373176"/>
                  <a:gd name="connsiteX559" fmla="*/ 898434 w 1646698"/>
                  <a:gd name="connsiteY559" fmla="*/ 1465447 h 2373176"/>
                  <a:gd name="connsiteX560" fmla="*/ 892738 w 1646698"/>
                  <a:gd name="connsiteY560" fmla="*/ 1463894 h 2373176"/>
                  <a:gd name="connsiteX561" fmla="*/ 888078 w 1646698"/>
                  <a:gd name="connsiteY561" fmla="*/ 1463894 h 2373176"/>
                  <a:gd name="connsiteX562" fmla="*/ 886524 w 1646698"/>
                  <a:gd name="connsiteY562" fmla="*/ 1464412 h 2373176"/>
                  <a:gd name="connsiteX563" fmla="*/ 881346 w 1646698"/>
                  <a:gd name="connsiteY563" fmla="*/ 1469072 h 2373176"/>
                  <a:gd name="connsiteX564" fmla="*/ 876168 w 1646698"/>
                  <a:gd name="connsiteY564" fmla="*/ 1472697 h 2373176"/>
                  <a:gd name="connsiteX565" fmla="*/ 870472 w 1646698"/>
                  <a:gd name="connsiteY565" fmla="*/ 1477358 h 2373176"/>
                  <a:gd name="connsiteX566" fmla="*/ 867883 w 1646698"/>
                  <a:gd name="connsiteY566" fmla="*/ 1480983 h 2373176"/>
                  <a:gd name="connsiteX567" fmla="*/ 868918 w 1646698"/>
                  <a:gd name="connsiteY567" fmla="*/ 1485125 h 2373176"/>
                  <a:gd name="connsiteX568" fmla="*/ 865811 w 1646698"/>
                  <a:gd name="connsiteY568" fmla="*/ 1489268 h 2373176"/>
                  <a:gd name="connsiteX569" fmla="*/ 860633 w 1646698"/>
                  <a:gd name="connsiteY569" fmla="*/ 1490303 h 2373176"/>
                  <a:gd name="connsiteX570" fmla="*/ 857008 w 1646698"/>
                  <a:gd name="connsiteY570" fmla="*/ 1493928 h 2373176"/>
                  <a:gd name="connsiteX571" fmla="*/ 859079 w 1646698"/>
                  <a:gd name="connsiteY571" fmla="*/ 1496517 h 2373176"/>
                  <a:gd name="connsiteX572" fmla="*/ 857526 w 1646698"/>
                  <a:gd name="connsiteY572" fmla="*/ 1505838 h 2373176"/>
                  <a:gd name="connsiteX573" fmla="*/ 857008 w 1646698"/>
                  <a:gd name="connsiteY573" fmla="*/ 1516713 h 2373176"/>
                  <a:gd name="connsiteX574" fmla="*/ 857008 w 1646698"/>
                  <a:gd name="connsiteY574" fmla="*/ 1521373 h 2373176"/>
                  <a:gd name="connsiteX575" fmla="*/ 859079 w 1646698"/>
                  <a:gd name="connsiteY575" fmla="*/ 1523445 h 2373176"/>
                  <a:gd name="connsiteX576" fmla="*/ 861151 w 1646698"/>
                  <a:gd name="connsiteY576" fmla="*/ 1523445 h 2373176"/>
                  <a:gd name="connsiteX577" fmla="*/ 864776 w 1646698"/>
                  <a:gd name="connsiteY577" fmla="*/ 1525516 h 2373176"/>
                  <a:gd name="connsiteX578" fmla="*/ 870989 w 1646698"/>
                  <a:gd name="connsiteY578" fmla="*/ 1526034 h 2373176"/>
                  <a:gd name="connsiteX579" fmla="*/ 873579 w 1646698"/>
                  <a:gd name="connsiteY579" fmla="*/ 1524998 h 2373176"/>
                  <a:gd name="connsiteX580" fmla="*/ 879275 w 1646698"/>
                  <a:gd name="connsiteY580" fmla="*/ 1519820 h 2373176"/>
                  <a:gd name="connsiteX581" fmla="*/ 882382 w 1646698"/>
                  <a:gd name="connsiteY581" fmla="*/ 1519820 h 2373176"/>
                  <a:gd name="connsiteX582" fmla="*/ 891703 w 1646698"/>
                  <a:gd name="connsiteY582" fmla="*/ 1523445 h 2373176"/>
                  <a:gd name="connsiteX583" fmla="*/ 896881 w 1646698"/>
                  <a:gd name="connsiteY583" fmla="*/ 1526034 h 2373176"/>
                  <a:gd name="connsiteX584" fmla="*/ 899470 w 1646698"/>
                  <a:gd name="connsiteY584" fmla="*/ 1528623 h 2373176"/>
                  <a:gd name="connsiteX585" fmla="*/ 904648 w 1646698"/>
                  <a:gd name="connsiteY585" fmla="*/ 1538979 h 2373176"/>
                  <a:gd name="connsiteX586" fmla="*/ 906202 w 1646698"/>
                  <a:gd name="connsiteY586" fmla="*/ 1544158 h 2373176"/>
                  <a:gd name="connsiteX587" fmla="*/ 906202 w 1646698"/>
                  <a:gd name="connsiteY587" fmla="*/ 1555550 h 2373176"/>
                  <a:gd name="connsiteX588" fmla="*/ 904648 w 1646698"/>
                  <a:gd name="connsiteY588" fmla="*/ 1563835 h 2373176"/>
                  <a:gd name="connsiteX589" fmla="*/ 902577 w 1646698"/>
                  <a:gd name="connsiteY589" fmla="*/ 1569531 h 2373176"/>
                  <a:gd name="connsiteX590" fmla="*/ 899470 w 1646698"/>
                  <a:gd name="connsiteY590" fmla="*/ 1573674 h 2373176"/>
                  <a:gd name="connsiteX591" fmla="*/ 890149 w 1646698"/>
                  <a:gd name="connsiteY591" fmla="*/ 1581959 h 2373176"/>
                  <a:gd name="connsiteX592" fmla="*/ 887042 w 1646698"/>
                  <a:gd name="connsiteY592" fmla="*/ 1585066 h 2373176"/>
                  <a:gd name="connsiteX593" fmla="*/ 883935 w 1646698"/>
                  <a:gd name="connsiteY593" fmla="*/ 1591793 h 2373176"/>
                  <a:gd name="connsiteX594" fmla="*/ 878757 w 1646698"/>
                  <a:gd name="connsiteY594" fmla="*/ 1603703 h 2373176"/>
                  <a:gd name="connsiteX595" fmla="*/ 875650 w 1646698"/>
                  <a:gd name="connsiteY595" fmla="*/ 1609399 h 2373176"/>
                  <a:gd name="connsiteX596" fmla="*/ 862704 w 1646698"/>
                  <a:gd name="connsiteY596" fmla="*/ 1622345 h 2373176"/>
                  <a:gd name="connsiteX597" fmla="*/ 852348 w 1646698"/>
                  <a:gd name="connsiteY597" fmla="*/ 1634255 h 2373176"/>
                  <a:gd name="connsiteX598" fmla="*/ 849241 w 1646698"/>
                  <a:gd name="connsiteY598" fmla="*/ 1640987 h 2373176"/>
                  <a:gd name="connsiteX599" fmla="*/ 848205 w 1646698"/>
                  <a:gd name="connsiteY599" fmla="*/ 1651343 h 2373176"/>
                  <a:gd name="connsiteX600" fmla="*/ 848205 w 1646698"/>
                  <a:gd name="connsiteY600" fmla="*/ 1663771 h 2373176"/>
                  <a:gd name="connsiteX601" fmla="*/ 853383 w 1646698"/>
                  <a:gd name="connsiteY601" fmla="*/ 1680342 h 2373176"/>
                  <a:gd name="connsiteX602" fmla="*/ 854419 w 1646698"/>
                  <a:gd name="connsiteY602" fmla="*/ 1694323 h 2373176"/>
                  <a:gd name="connsiteX603" fmla="*/ 858044 w 1646698"/>
                  <a:gd name="connsiteY603" fmla="*/ 1698466 h 2373176"/>
                  <a:gd name="connsiteX604" fmla="*/ 860115 w 1646698"/>
                  <a:gd name="connsiteY604" fmla="*/ 1698978 h 2373176"/>
                  <a:gd name="connsiteX605" fmla="*/ 867883 w 1646698"/>
                  <a:gd name="connsiteY605" fmla="*/ 1702603 h 2373176"/>
                  <a:gd name="connsiteX606" fmla="*/ 868918 w 1646698"/>
                  <a:gd name="connsiteY606" fmla="*/ 1704674 h 2373176"/>
                  <a:gd name="connsiteX607" fmla="*/ 874614 w 1646698"/>
                  <a:gd name="connsiteY607" fmla="*/ 1708294 h 2373176"/>
                  <a:gd name="connsiteX608" fmla="*/ 876168 w 1646698"/>
                  <a:gd name="connsiteY608" fmla="*/ 1709848 h 2373176"/>
                  <a:gd name="connsiteX609" fmla="*/ 879275 w 1646698"/>
                  <a:gd name="connsiteY609" fmla="*/ 1717097 h 2373176"/>
                  <a:gd name="connsiteX610" fmla="*/ 879275 w 1646698"/>
                  <a:gd name="connsiteY610" fmla="*/ 1721240 h 2373176"/>
                  <a:gd name="connsiteX611" fmla="*/ 881864 w 1646698"/>
                  <a:gd name="connsiteY611" fmla="*/ 1723311 h 2373176"/>
                  <a:gd name="connsiteX612" fmla="*/ 884971 w 1646698"/>
                  <a:gd name="connsiteY612" fmla="*/ 1722793 h 2373176"/>
                  <a:gd name="connsiteX613" fmla="*/ 886524 w 1646698"/>
                  <a:gd name="connsiteY613" fmla="*/ 1723829 h 2373176"/>
                  <a:gd name="connsiteX614" fmla="*/ 886007 w 1646698"/>
                  <a:gd name="connsiteY614" fmla="*/ 1726936 h 2373176"/>
                  <a:gd name="connsiteX615" fmla="*/ 889631 w 1646698"/>
                  <a:gd name="connsiteY615" fmla="*/ 1728489 h 2373176"/>
                  <a:gd name="connsiteX616" fmla="*/ 888596 w 1646698"/>
                  <a:gd name="connsiteY616" fmla="*/ 1733150 h 2373176"/>
                  <a:gd name="connsiteX617" fmla="*/ 894810 w 1646698"/>
                  <a:gd name="connsiteY617" fmla="*/ 1737810 h 2373176"/>
                  <a:gd name="connsiteX618" fmla="*/ 898952 w 1646698"/>
                  <a:gd name="connsiteY618" fmla="*/ 1744542 h 2373176"/>
                  <a:gd name="connsiteX619" fmla="*/ 901024 w 1646698"/>
                  <a:gd name="connsiteY619" fmla="*/ 1748685 h 2373176"/>
                  <a:gd name="connsiteX620" fmla="*/ 902059 w 1646698"/>
                  <a:gd name="connsiteY620" fmla="*/ 1754381 h 2373176"/>
                  <a:gd name="connsiteX621" fmla="*/ 904131 w 1646698"/>
                  <a:gd name="connsiteY621" fmla="*/ 1757488 h 2373176"/>
                  <a:gd name="connsiteX622" fmla="*/ 906720 w 1646698"/>
                  <a:gd name="connsiteY622" fmla="*/ 1759041 h 2373176"/>
                  <a:gd name="connsiteX623" fmla="*/ 913969 w 1646698"/>
                  <a:gd name="connsiteY623" fmla="*/ 1761113 h 2373176"/>
                  <a:gd name="connsiteX624" fmla="*/ 916559 w 1646698"/>
                  <a:gd name="connsiteY624" fmla="*/ 1762666 h 2373176"/>
                  <a:gd name="connsiteX625" fmla="*/ 923290 w 1646698"/>
                  <a:gd name="connsiteY625" fmla="*/ 1772505 h 2373176"/>
                  <a:gd name="connsiteX626" fmla="*/ 930022 w 1646698"/>
                  <a:gd name="connsiteY626" fmla="*/ 1782344 h 2373176"/>
                  <a:gd name="connsiteX627" fmla="*/ 931576 w 1646698"/>
                  <a:gd name="connsiteY627" fmla="*/ 1787004 h 2373176"/>
                  <a:gd name="connsiteX628" fmla="*/ 935200 w 1646698"/>
                  <a:gd name="connsiteY628" fmla="*/ 1790111 h 2373176"/>
                  <a:gd name="connsiteX629" fmla="*/ 938307 w 1646698"/>
                  <a:gd name="connsiteY629" fmla="*/ 1795289 h 2373176"/>
                  <a:gd name="connsiteX630" fmla="*/ 939343 w 1646698"/>
                  <a:gd name="connsiteY630" fmla="*/ 1801503 h 2373176"/>
                  <a:gd name="connsiteX631" fmla="*/ 941414 w 1646698"/>
                  <a:gd name="connsiteY631" fmla="*/ 1807200 h 2373176"/>
                  <a:gd name="connsiteX632" fmla="*/ 945557 w 1646698"/>
                  <a:gd name="connsiteY632" fmla="*/ 1815485 h 2373176"/>
                  <a:gd name="connsiteX633" fmla="*/ 948664 w 1646698"/>
                  <a:gd name="connsiteY633" fmla="*/ 1818592 h 2373176"/>
                  <a:gd name="connsiteX634" fmla="*/ 954878 w 1646698"/>
                  <a:gd name="connsiteY634" fmla="*/ 1828431 h 2373176"/>
                  <a:gd name="connsiteX635" fmla="*/ 956949 w 1646698"/>
                  <a:gd name="connsiteY635" fmla="*/ 1831538 h 2373176"/>
                  <a:gd name="connsiteX636" fmla="*/ 956431 w 1646698"/>
                  <a:gd name="connsiteY636" fmla="*/ 1836716 h 2373176"/>
                  <a:gd name="connsiteX637" fmla="*/ 950217 w 1646698"/>
                  <a:gd name="connsiteY637" fmla="*/ 1855358 h 2373176"/>
                  <a:gd name="connsiteX638" fmla="*/ 942968 w 1646698"/>
                  <a:gd name="connsiteY638" fmla="*/ 1868303 h 2373176"/>
                  <a:gd name="connsiteX639" fmla="*/ 934165 w 1646698"/>
                  <a:gd name="connsiteY639" fmla="*/ 1878660 h 2373176"/>
                  <a:gd name="connsiteX640" fmla="*/ 927951 w 1646698"/>
                  <a:gd name="connsiteY640" fmla="*/ 1884874 h 2373176"/>
                  <a:gd name="connsiteX641" fmla="*/ 920183 w 1646698"/>
                  <a:gd name="connsiteY641" fmla="*/ 1888499 h 2373176"/>
                  <a:gd name="connsiteX642" fmla="*/ 912416 w 1646698"/>
                  <a:gd name="connsiteY642" fmla="*/ 1891088 h 2373176"/>
                  <a:gd name="connsiteX643" fmla="*/ 894292 w 1646698"/>
                  <a:gd name="connsiteY643" fmla="*/ 1894713 h 2373176"/>
                  <a:gd name="connsiteX644" fmla="*/ 883935 w 1646698"/>
                  <a:gd name="connsiteY644" fmla="*/ 1898855 h 2373176"/>
                  <a:gd name="connsiteX645" fmla="*/ 877203 w 1646698"/>
                  <a:gd name="connsiteY645" fmla="*/ 1902475 h 2373176"/>
                  <a:gd name="connsiteX646" fmla="*/ 875650 w 1646698"/>
                  <a:gd name="connsiteY646" fmla="*/ 1905064 h 2373176"/>
                  <a:gd name="connsiteX647" fmla="*/ 870989 w 1646698"/>
                  <a:gd name="connsiteY647" fmla="*/ 1914385 h 2373176"/>
                  <a:gd name="connsiteX648" fmla="*/ 867365 w 1646698"/>
                  <a:gd name="connsiteY648" fmla="*/ 1918010 h 2373176"/>
                  <a:gd name="connsiteX649" fmla="*/ 863740 w 1646698"/>
                  <a:gd name="connsiteY649" fmla="*/ 1918010 h 2373176"/>
                  <a:gd name="connsiteX650" fmla="*/ 856490 w 1646698"/>
                  <a:gd name="connsiteY650" fmla="*/ 1916974 h 2373176"/>
                  <a:gd name="connsiteX651" fmla="*/ 849758 w 1646698"/>
                  <a:gd name="connsiteY651" fmla="*/ 1916457 h 2373176"/>
                  <a:gd name="connsiteX652" fmla="*/ 847169 w 1646698"/>
                  <a:gd name="connsiteY652" fmla="*/ 1916974 h 2373176"/>
                  <a:gd name="connsiteX653" fmla="*/ 841473 w 1646698"/>
                  <a:gd name="connsiteY653" fmla="*/ 1921635 h 2373176"/>
                  <a:gd name="connsiteX654" fmla="*/ 834741 w 1646698"/>
                  <a:gd name="connsiteY654" fmla="*/ 1931474 h 2373176"/>
                  <a:gd name="connsiteX655" fmla="*/ 830599 w 1646698"/>
                  <a:gd name="connsiteY655" fmla="*/ 1943901 h 2373176"/>
                  <a:gd name="connsiteX656" fmla="*/ 828527 w 1646698"/>
                  <a:gd name="connsiteY656" fmla="*/ 1952187 h 2373176"/>
                  <a:gd name="connsiteX657" fmla="*/ 826456 w 1646698"/>
                  <a:gd name="connsiteY657" fmla="*/ 1958401 h 2373176"/>
                  <a:gd name="connsiteX658" fmla="*/ 820760 w 1646698"/>
                  <a:gd name="connsiteY658" fmla="*/ 1981703 h 2373176"/>
                  <a:gd name="connsiteX659" fmla="*/ 819724 w 1646698"/>
                  <a:gd name="connsiteY659" fmla="*/ 1986363 h 2373176"/>
                  <a:gd name="connsiteX660" fmla="*/ 819724 w 1646698"/>
                  <a:gd name="connsiteY660" fmla="*/ 1992060 h 2373176"/>
                  <a:gd name="connsiteX661" fmla="*/ 821796 w 1646698"/>
                  <a:gd name="connsiteY661" fmla="*/ 1997238 h 2373176"/>
                  <a:gd name="connsiteX662" fmla="*/ 822314 w 1646698"/>
                  <a:gd name="connsiteY662" fmla="*/ 2005005 h 2373176"/>
                  <a:gd name="connsiteX663" fmla="*/ 823349 w 1646698"/>
                  <a:gd name="connsiteY663" fmla="*/ 2010184 h 2373176"/>
                  <a:gd name="connsiteX664" fmla="*/ 824385 w 1646698"/>
                  <a:gd name="connsiteY664" fmla="*/ 2022094 h 2373176"/>
                  <a:gd name="connsiteX665" fmla="*/ 823867 w 1646698"/>
                  <a:gd name="connsiteY665" fmla="*/ 2027790 h 2373176"/>
                  <a:gd name="connsiteX666" fmla="*/ 822831 w 1646698"/>
                  <a:gd name="connsiteY666" fmla="*/ 2030379 h 2373176"/>
                  <a:gd name="connsiteX667" fmla="*/ 818689 w 1646698"/>
                  <a:gd name="connsiteY667" fmla="*/ 2029861 h 2373176"/>
                  <a:gd name="connsiteX668" fmla="*/ 817653 w 1646698"/>
                  <a:gd name="connsiteY668" fmla="*/ 2027272 h 2373176"/>
                  <a:gd name="connsiteX669" fmla="*/ 815582 w 1646698"/>
                  <a:gd name="connsiteY669" fmla="*/ 2025719 h 2373176"/>
                  <a:gd name="connsiteX670" fmla="*/ 812993 w 1646698"/>
                  <a:gd name="connsiteY670" fmla="*/ 2026754 h 2373176"/>
                  <a:gd name="connsiteX671" fmla="*/ 809368 w 1646698"/>
                  <a:gd name="connsiteY671" fmla="*/ 2025201 h 2373176"/>
                  <a:gd name="connsiteX672" fmla="*/ 805225 w 1646698"/>
                  <a:gd name="connsiteY672" fmla="*/ 2029861 h 2373176"/>
                  <a:gd name="connsiteX673" fmla="*/ 802118 w 1646698"/>
                  <a:gd name="connsiteY673" fmla="*/ 2031415 h 2373176"/>
                  <a:gd name="connsiteX674" fmla="*/ 797976 w 1646698"/>
                  <a:gd name="connsiteY674" fmla="*/ 2031415 h 2373176"/>
                  <a:gd name="connsiteX675" fmla="*/ 791244 w 1646698"/>
                  <a:gd name="connsiteY675" fmla="*/ 2028308 h 2373176"/>
                  <a:gd name="connsiteX676" fmla="*/ 789690 w 1646698"/>
                  <a:gd name="connsiteY676" fmla="*/ 2028308 h 2373176"/>
                  <a:gd name="connsiteX677" fmla="*/ 786583 w 1646698"/>
                  <a:gd name="connsiteY677" fmla="*/ 2032450 h 2373176"/>
                  <a:gd name="connsiteX678" fmla="*/ 785548 w 1646698"/>
                  <a:gd name="connsiteY678" fmla="*/ 2035040 h 2373176"/>
                  <a:gd name="connsiteX679" fmla="*/ 781405 w 1646698"/>
                  <a:gd name="connsiteY679" fmla="*/ 2037629 h 2373176"/>
                  <a:gd name="connsiteX680" fmla="*/ 778816 w 1646698"/>
                  <a:gd name="connsiteY680" fmla="*/ 2040218 h 2373176"/>
                  <a:gd name="connsiteX681" fmla="*/ 777262 w 1646698"/>
                  <a:gd name="connsiteY681" fmla="*/ 2045914 h 2373176"/>
                  <a:gd name="connsiteX682" fmla="*/ 774673 w 1646698"/>
                  <a:gd name="connsiteY682" fmla="*/ 2049021 h 2373176"/>
                  <a:gd name="connsiteX683" fmla="*/ 773638 w 1646698"/>
                  <a:gd name="connsiteY683" fmla="*/ 2052646 h 2373176"/>
                  <a:gd name="connsiteX684" fmla="*/ 775709 w 1646698"/>
                  <a:gd name="connsiteY684" fmla="*/ 2060931 h 2373176"/>
                  <a:gd name="connsiteX685" fmla="*/ 775709 w 1646698"/>
                  <a:gd name="connsiteY685" fmla="*/ 2076984 h 2373176"/>
                  <a:gd name="connsiteX686" fmla="*/ 773120 w 1646698"/>
                  <a:gd name="connsiteY686" fmla="*/ 2081644 h 2373176"/>
                  <a:gd name="connsiteX687" fmla="*/ 772602 w 1646698"/>
                  <a:gd name="connsiteY687" fmla="*/ 2090965 h 2373176"/>
                  <a:gd name="connsiteX688" fmla="*/ 773120 w 1646698"/>
                  <a:gd name="connsiteY688" fmla="*/ 2100286 h 2373176"/>
                  <a:gd name="connsiteX689" fmla="*/ 768977 w 1646698"/>
                  <a:gd name="connsiteY689" fmla="*/ 2103393 h 2373176"/>
                  <a:gd name="connsiteX690" fmla="*/ 757585 w 1646698"/>
                  <a:gd name="connsiteY690" fmla="*/ 2104947 h 2373176"/>
                  <a:gd name="connsiteX691" fmla="*/ 751371 w 1646698"/>
                  <a:gd name="connsiteY691" fmla="*/ 2107018 h 2373176"/>
                  <a:gd name="connsiteX692" fmla="*/ 746193 w 1646698"/>
                  <a:gd name="connsiteY692" fmla="*/ 2110643 h 2373176"/>
                  <a:gd name="connsiteX693" fmla="*/ 739979 w 1646698"/>
                  <a:gd name="connsiteY693" fmla="*/ 2112196 h 2373176"/>
                  <a:gd name="connsiteX694" fmla="*/ 734800 w 1646698"/>
                  <a:gd name="connsiteY694" fmla="*/ 2115821 h 2373176"/>
                  <a:gd name="connsiteX695" fmla="*/ 731693 w 1646698"/>
                  <a:gd name="connsiteY695" fmla="*/ 2118928 h 2373176"/>
                  <a:gd name="connsiteX696" fmla="*/ 731175 w 1646698"/>
                  <a:gd name="connsiteY696" fmla="*/ 2123588 h 2373176"/>
                  <a:gd name="connsiteX697" fmla="*/ 734800 w 1646698"/>
                  <a:gd name="connsiteY697" fmla="*/ 2133427 h 2373176"/>
                  <a:gd name="connsiteX698" fmla="*/ 736354 w 1646698"/>
                  <a:gd name="connsiteY698" fmla="*/ 2140159 h 2373176"/>
                  <a:gd name="connsiteX699" fmla="*/ 736354 w 1646698"/>
                  <a:gd name="connsiteY699" fmla="*/ 2142748 h 2373176"/>
                  <a:gd name="connsiteX700" fmla="*/ 734282 w 1646698"/>
                  <a:gd name="connsiteY700" fmla="*/ 2145855 h 2373176"/>
                  <a:gd name="connsiteX701" fmla="*/ 728069 w 1646698"/>
                  <a:gd name="connsiteY701" fmla="*/ 2149998 h 2373176"/>
                  <a:gd name="connsiteX702" fmla="*/ 725479 w 1646698"/>
                  <a:gd name="connsiteY702" fmla="*/ 2153622 h 2373176"/>
                  <a:gd name="connsiteX703" fmla="*/ 723926 w 1646698"/>
                  <a:gd name="connsiteY703" fmla="*/ 2158283 h 2373176"/>
                  <a:gd name="connsiteX704" fmla="*/ 719265 w 1646698"/>
                  <a:gd name="connsiteY704" fmla="*/ 2160354 h 2373176"/>
                  <a:gd name="connsiteX705" fmla="*/ 710980 w 1646698"/>
                  <a:gd name="connsiteY705" fmla="*/ 2160872 h 2373176"/>
                  <a:gd name="connsiteX706" fmla="*/ 706838 w 1646698"/>
                  <a:gd name="connsiteY706" fmla="*/ 2162426 h 2373176"/>
                  <a:gd name="connsiteX707" fmla="*/ 699588 w 1646698"/>
                  <a:gd name="connsiteY707" fmla="*/ 2169675 h 2373176"/>
                  <a:gd name="connsiteX708" fmla="*/ 699070 w 1646698"/>
                  <a:gd name="connsiteY708" fmla="*/ 2174336 h 2373176"/>
                  <a:gd name="connsiteX709" fmla="*/ 699588 w 1646698"/>
                  <a:gd name="connsiteY709" fmla="*/ 2181068 h 2373176"/>
                  <a:gd name="connsiteX710" fmla="*/ 700106 w 1646698"/>
                  <a:gd name="connsiteY710" fmla="*/ 2189353 h 2373176"/>
                  <a:gd name="connsiteX711" fmla="*/ 698034 w 1646698"/>
                  <a:gd name="connsiteY711" fmla="*/ 2202816 h 2373176"/>
                  <a:gd name="connsiteX712" fmla="*/ 698034 w 1646698"/>
                  <a:gd name="connsiteY712" fmla="*/ 2207477 h 2373176"/>
                  <a:gd name="connsiteX713" fmla="*/ 696481 w 1646698"/>
                  <a:gd name="connsiteY713" fmla="*/ 2214209 h 2373176"/>
                  <a:gd name="connsiteX714" fmla="*/ 691820 w 1646698"/>
                  <a:gd name="connsiteY714" fmla="*/ 2224047 h 2373176"/>
                  <a:gd name="connsiteX715" fmla="*/ 688196 w 1646698"/>
                  <a:gd name="connsiteY715" fmla="*/ 2232850 h 2373176"/>
                  <a:gd name="connsiteX716" fmla="*/ 686642 w 1646698"/>
                  <a:gd name="connsiteY716" fmla="*/ 2247350 h 2373176"/>
                  <a:gd name="connsiteX717" fmla="*/ 681464 w 1646698"/>
                  <a:gd name="connsiteY717" fmla="*/ 2252528 h 2373176"/>
                  <a:gd name="connsiteX718" fmla="*/ 665929 w 1646698"/>
                  <a:gd name="connsiteY718" fmla="*/ 2263920 h 2373176"/>
                  <a:gd name="connsiteX719" fmla="*/ 662822 w 1646698"/>
                  <a:gd name="connsiteY719" fmla="*/ 2270134 h 2373176"/>
                  <a:gd name="connsiteX720" fmla="*/ 662304 w 1646698"/>
                  <a:gd name="connsiteY720" fmla="*/ 2276866 h 2373176"/>
                  <a:gd name="connsiteX721" fmla="*/ 662822 w 1646698"/>
                  <a:gd name="connsiteY721" fmla="*/ 2286705 h 2373176"/>
                  <a:gd name="connsiteX722" fmla="*/ 660751 w 1646698"/>
                  <a:gd name="connsiteY722" fmla="*/ 2289294 h 2373176"/>
                  <a:gd name="connsiteX723" fmla="*/ 658162 w 1646698"/>
                  <a:gd name="connsiteY723" fmla="*/ 2290329 h 2373176"/>
                  <a:gd name="connsiteX724" fmla="*/ 655055 w 1646698"/>
                  <a:gd name="connsiteY724" fmla="*/ 2289812 h 2373176"/>
                  <a:gd name="connsiteX725" fmla="*/ 646251 w 1646698"/>
                  <a:gd name="connsiteY725" fmla="*/ 2286705 h 2373176"/>
                  <a:gd name="connsiteX726" fmla="*/ 642109 w 1646698"/>
                  <a:gd name="connsiteY726" fmla="*/ 2286187 h 2373176"/>
                  <a:gd name="connsiteX727" fmla="*/ 639002 w 1646698"/>
                  <a:gd name="connsiteY727" fmla="*/ 2288776 h 2373176"/>
                  <a:gd name="connsiteX728" fmla="*/ 638484 w 1646698"/>
                  <a:gd name="connsiteY728" fmla="*/ 2294472 h 2373176"/>
                  <a:gd name="connsiteX729" fmla="*/ 635895 w 1646698"/>
                  <a:gd name="connsiteY729" fmla="*/ 2298097 h 2373176"/>
                  <a:gd name="connsiteX730" fmla="*/ 628645 w 1646698"/>
                  <a:gd name="connsiteY730" fmla="*/ 2297579 h 2373176"/>
                  <a:gd name="connsiteX731" fmla="*/ 626056 w 1646698"/>
                  <a:gd name="connsiteY731" fmla="*/ 2299650 h 2373176"/>
                  <a:gd name="connsiteX732" fmla="*/ 622949 w 1646698"/>
                  <a:gd name="connsiteY732" fmla="*/ 2303275 h 2373176"/>
                  <a:gd name="connsiteX733" fmla="*/ 618289 w 1646698"/>
                  <a:gd name="connsiteY733" fmla="*/ 2303275 h 2373176"/>
                  <a:gd name="connsiteX734" fmla="*/ 616735 w 1646698"/>
                  <a:gd name="connsiteY734" fmla="*/ 2300686 h 2373176"/>
                  <a:gd name="connsiteX735" fmla="*/ 610003 w 1646698"/>
                  <a:gd name="connsiteY735" fmla="*/ 2298097 h 2373176"/>
                  <a:gd name="connsiteX736" fmla="*/ 609486 w 1646698"/>
                  <a:gd name="connsiteY736" fmla="*/ 2294472 h 2373176"/>
                  <a:gd name="connsiteX737" fmla="*/ 610521 w 1646698"/>
                  <a:gd name="connsiteY737" fmla="*/ 2290847 h 2373176"/>
                  <a:gd name="connsiteX738" fmla="*/ 612593 w 1646698"/>
                  <a:gd name="connsiteY738" fmla="*/ 2287740 h 2373176"/>
                  <a:gd name="connsiteX739" fmla="*/ 613110 w 1646698"/>
                  <a:gd name="connsiteY739" fmla="*/ 2285151 h 2373176"/>
                  <a:gd name="connsiteX740" fmla="*/ 611039 w 1646698"/>
                  <a:gd name="connsiteY740" fmla="*/ 2283080 h 2373176"/>
                  <a:gd name="connsiteX741" fmla="*/ 601200 w 1646698"/>
                  <a:gd name="connsiteY741" fmla="*/ 2282562 h 2373176"/>
                  <a:gd name="connsiteX742" fmla="*/ 597058 w 1646698"/>
                  <a:gd name="connsiteY742" fmla="*/ 2285669 h 2373176"/>
                  <a:gd name="connsiteX743" fmla="*/ 592915 w 1646698"/>
                  <a:gd name="connsiteY743" fmla="*/ 2286187 h 2373176"/>
                  <a:gd name="connsiteX744" fmla="*/ 590844 w 1646698"/>
                  <a:gd name="connsiteY744" fmla="*/ 2293436 h 2373176"/>
                  <a:gd name="connsiteX745" fmla="*/ 589290 w 1646698"/>
                  <a:gd name="connsiteY745" fmla="*/ 2293954 h 2373176"/>
                  <a:gd name="connsiteX746" fmla="*/ 585148 w 1646698"/>
                  <a:gd name="connsiteY746" fmla="*/ 2291365 h 2373176"/>
                  <a:gd name="connsiteX747" fmla="*/ 579969 w 1646698"/>
                  <a:gd name="connsiteY747" fmla="*/ 2291365 h 2373176"/>
                  <a:gd name="connsiteX748" fmla="*/ 579451 w 1646698"/>
                  <a:gd name="connsiteY748" fmla="*/ 2291883 h 2373176"/>
                  <a:gd name="connsiteX749" fmla="*/ 577898 w 1646698"/>
                  <a:gd name="connsiteY749" fmla="*/ 2298097 h 2373176"/>
                  <a:gd name="connsiteX750" fmla="*/ 573237 w 1646698"/>
                  <a:gd name="connsiteY750" fmla="*/ 2301722 h 2373176"/>
                  <a:gd name="connsiteX751" fmla="*/ 570130 w 1646698"/>
                  <a:gd name="connsiteY751" fmla="*/ 2306900 h 2373176"/>
                  <a:gd name="connsiteX752" fmla="*/ 565470 w 1646698"/>
                  <a:gd name="connsiteY752" fmla="*/ 2312596 h 2373176"/>
                  <a:gd name="connsiteX753" fmla="*/ 564952 w 1646698"/>
                  <a:gd name="connsiteY753" fmla="*/ 2314667 h 2373176"/>
                  <a:gd name="connsiteX754" fmla="*/ 565988 w 1646698"/>
                  <a:gd name="connsiteY754" fmla="*/ 2318292 h 2373176"/>
                  <a:gd name="connsiteX755" fmla="*/ 565470 w 1646698"/>
                  <a:gd name="connsiteY755" fmla="*/ 2320364 h 2373176"/>
                  <a:gd name="connsiteX756" fmla="*/ 562881 w 1646698"/>
                  <a:gd name="connsiteY756" fmla="*/ 2320881 h 2373176"/>
                  <a:gd name="connsiteX757" fmla="*/ 561327 w 1646698"/>
                  <a:gd name="connsiteY757" fmla="*/ 2318292 h 2373176"/>
                  <a:gd name="connsiteX758" fmla="*/ 560292 w 1646698"/>
                  <a:gd name="connsiteY758" fmla="*/ 2315185 h 2373176"/>
                  <a:gd name="connsiteX759" fmla="*/ 558220 w 1646698"/>
                  <a:gd name="connsiteY759" fmla="*/ 2313114 h 2373176"/>
                  <a:gd name="connsiteX760" fmla="*/ 556149 w 1646698"/>
                  <a:gd name="connsiteY760" fmla="*/ 2314150 h 2373176"/>
                  <a:gd name="connsiteX761" fmla="*/ 552006 w 1646698"/>
                  <a:gd name="connsiteY761" fmla="*/ 2319846 h 2373176"/>
                  <a:gd name="connsiteX762" fmla="*/ 551489 w 1646698"/>
                  <a:gd name="connsiteY762" fmla="*/ 2322435 h 2373176"/>
                  <a:gd name="connsiteX763" fmla="*/ 558738 w 1646698"/>
                  <a:gd name="connsiteY763" fmla="*/ 2328649 h 2373176"/>
                  <a:gd name="connsiteX764" fmla="*/ 559256 w 1646698"/>
                  <a:gd name="connsiteY764" fmla="*/ 2330720 h 2373176"/>
                  <a:gd name="connsiteX765" fmla="*/ 558220 w 1646698"/>
                  <a:gd name="connsiteY765" fmla="*/ 2337970 h 2373176"/>
                  <a:gd name="connsiteX766" fmla="*/ 556667 w 1646698"/>
                  <a:gd name="connsiteY766" fmla="*/ 2340559 h 2373176"/>
                  <a:gd name="connsiteX767" fmla="*/ 547864 w 1646698"/>
                  <a:gd name="connsiteY767" fmla="*/ 2340559 h 2373176"/>
                  <a:gd name="connsiteX768" fmla="*/ 538543 w 1646698"/>
                  <a:gd name="connsiteY768" fmla="*/ 2340041 h 2373176"/>
                  <a:gd name="connsiteX769" fmla="*/ 533882 w 1646698"/>
                  <a:gd name="connsiteY769" fmla="*/ 2340559 h 2373176"/>
                  <a:gd name="connsiteX770" fmla="*/ 530258 w 1646698"/>
                  <a:gd name="connsiteY770" fmla="*/ 2346773 h 2373176"/>
                  <a:gd name="connsiteX771" fmla="*/ 523526 w 1646698"/>
                  <a:gd name="connsiteY771" fmla="*/ 2361790 h 2373176"/>
                  <a:gd name="connsiteX772" fmla="*/ 520937 w 1646698"/>
                  <a:gd name="connsiteY772" fmla="*/ 2363344 h 2373176"/>
                  <a:gd name="connsiteX773" fmla="*/ 517830 w 1646698"/>
                  <a:gd name="connsiteY773" fmla="*/ 2362826 h 2373176"/>
                  <a:gd name="connsiteX774" fmla="*/ 514723 w 1646698"/>
                  <a:gd name="connsiteY774" fmla="*/ 2360754 h 2373176"/>
                  <a:gd name="connsiteX775" fmla="*/ 511098 w 1646698"/>
                  <a:gd name="connsiteY775" fmla="*/ 2357129 h 2373176"/>
                  <a:gd name="connsiteX776" fmla="*/ 504366 w 1646698"/>
                  <a:gd name="connsiteY776" fmla="*/ 2357647 h 2373176"/>
                  <a:gd name="connsiteX777" fmla="*/ 498670 w 1646698"/>
                  <a:gd name="connsiteY777" fmla="*/ 2357129 h 2373176"/>
                  <a:gd name="connsiteX778" fmla="*/ 494527 w 1646698"/>
                  <a:gd name="connsiteY778" fmla="*/ 2355576 h 2373176"/>
                  <a:gd name="connsiteX779" fmla="*/ 491420 w 1646698"/>
                  <a:gd name="connsiteY779" fmla="*/ 2357647 h 2373176"/>
                  <a:gd name="connsiteX780" fmla="*/ 485724 w 1646698"/>
                  <a:gd name="connsiteY780" fmla="*/ 2357129 h 2373176"/>
                  <a:gd name="connsiteX781" fmla="*/ 484171 w 1646698"/>
                  <a:gd name="connsiteY781" fmla="*/ 2358683 h 2373176"/>
                  <a:gd name="connsiteX782" fmla="*/ 484689 w 1646698"/>
                  <a:gd name="connsiteY782" fmla="*/ 2363861 h 2373176"/>
                  <a:gd name="connsiteX783" fmla="*/ 482617 w 1646698"/>
                  <a:gd name="connsiteY783" fmla="*/ 2364379 h 2373176"/>
                  <a:gd name="connsiteX784" fmla="*/ 475885 w 1646698"/>
                  <a:gd name="connsiteY784" fmla="*/ 2362826 h 2373176"/>
                  <a:gd name="connsiteX785" fmla="*/ 476921 w 1646698"/>
                  <a:gd name="connsiteY785" fmla="*/ 2358683 h 2373176"/>
                  <a:gd name="connsiteX786" fmla="*/ 474850 w 1646698"/>
                  <a:gd name="connsiteY786" fmla="*/ 2354540 h 2373176"/>
                  <a:gd name="connsiteX787" fmla="*/ 471743 w 1646698"/>
                  <a:gd name="connsiteY787" fmla="*/ 2351433 h 2373176"/>
                  <a:gd name="connsiteX788" fmla="*/ 467082 w 1646698"/>
                  <a:gd name="connsiteY788" fmla="*/ 2351433 h 2373176"/>
                  <a:gd name="connsiteX789" fmla="*/ 463975 w 1646698"/>
                  <a:gd name="connsiteY789" fmla="*/ 2352469 h 2373176"/>
                  <a:gd name="connsiteX790" fmla="*/ 462422 w 1646698"/>
                  <a:gd name="connsiteY790" fmla="*/ 2355058 h 2373176"/>
                  <a:gd name="connsiteX791" fmla="*/ 463458 w 1646698"/>
                  <a:gd name="connsiteY791" fmla="*/ 2358683 h 2373176"/>
                  <a:gd name="connsiteX792" fmla="*/ 460868 w 1646698"/>
                  <a:gd name="connsiteY792" fmla="*/ 2361272 h 2373176"/>
                  <a:gd name="connsiteX793" fmla="*/ 456726 w 1646698"/>
                  <a:gd name="connsiteY793" fmla="*/ 2362826 h 2373176"/>
                  <a:gd name="connsiteX794" fmla="*/ 454137 w 1646698"/>
                  <a:gd name="connsiteY794" fmla="*/ 2362826 h 2373176"/>
                  <a:gd name="connsiteX795" fmla="*/ 452065 w 1646698"/>
                  <a:gd name="connsiteY795" fmla="*/ 2360236 h 2373176"/>
                  <a:gd name="connsiteX796" fmla="*/ 449476 w 1646698"/>
                  <a:gd name="connsiteY796" fmla="*/ 2354540 h 2373176"/>
                  <a:gd name="connsiteX797" fmla="*/ 447923 w 1646698"/>
                  <a:gd name="connsiteY797" fmla="*/ 2352469 h 2373176"/>
                  <a:gd name="connsiteX798" fmla="*/ 445334 w 1646698"/>
                  <a:gd name="connsiteY798" fmla="*/ 2352469 h 2373176"/>
                  <a:gd name="connsiteX799" fmla="*/ 445851 w 1646698"/>
                  <a:gd name="connsiteY799" fmla="*/ 2357647 h 2373176"/>
                  <a:gd name="connsiteX800" fmla="*/ 445334 w 1646698"/>
                  <a:gd name="connsiteY800" fmla="*/ 2359201 h 2373176"/>
                  <a:gd name="connsiteX801" fmla="*/ 442227 w 1646698"/>
                  <a:gd name="connsiteY801" fmla="*/ 2360236 h 2373176"/>
                  <a:gd name="connsiteX802" fmla="*/ 440155 w 1646698"/>
                  <a:gd name="connsiteY802" fmla="*/ 2358683 h 2373176"/>
                  <a:gd name="connsiteX803" fmla="*/ 438602 w 1646698"/>
                  <a:gd name="connsiteY803" fmla="*/ 2355571 h 2373176"/>
                  <a:gd name="connsiteX804" fmla="*/ 439120 w 1646698"/>
                  <a:gd name="connsiteY804" fmla="*/ 2349357 h 2373176"/>
                  <a:gd name="connsiteX805" fmla="*/ 441191 w 1646698"/>
                  <a:gd name="connsiteY805" fmla="*/ 2345214 h 2373176"/>
                  <a:gd name="connsiteX806" fmla="*/ 441191 w 1646698"/>
                  <a:gd name="connsiteY806" fmla="*/ 2340554 h 2373176"/>
                  <a:gd name="connsiteX807" fmla="*/ 439637 w 1646698"/>
                  <a:gd name="connsiteY807" fmla="*/ 2336929 h 2373176"/>
                  <a:gd name="connsiteX808" fmla="*/ 437566 w 1646698"/>
                  <a:gd name="connsiteY808" fmla="*/ 2336411 h 2373176"/>
                  <a:gd name="connsiteX809" fmla="*/ 434459 w 1646698"/>
                  <a:gd name="connsiteY809" fmla="*/ 2336929 h 2373176"/>
                  <a:gd name="connsiteX810" fmla="*/ 431870 w 1646698"/>
                  <a:gd name="connsiteY810" fmla="*/ 2340036 h 2373176"/>
                  <a:gd name="connsiteX811" fmla="*/ 432388 w 1646698"/>
                  <a:gd name="connsiteY811" fmla="*/ 2343143 h 2373176"/>
                  <a:gd name="connsiteX812" fmla="*/ 430316 w 1646698"/>
                  <a:gd name="connsiteY812" fmla="*/ 2343661 h 2373176"/>
                  <a:gd name="connsiteX813" fmla="*/ 426692 w 1646698"/>
                  <a:gd name="connsiteY813" fmla="*/ 2343661 h 2373176"/>
                  <a:gd name="connsiteX814" fmla="*/ 425138 w 1646698"/>
                  <a:gd name="connsiteY814" fmla="*/ 2342625 h 2373176"/>
                  <a:gd name="connsiteX815" fmla="*/ 426174 w 1646698"/>
                  <a:gd name="connsiteY815" fmla="*/ 2337447 h 2373176"/>
                  <a:gd name="connsiteX816" fmla="*/ 425656 w 1646698"/>
                  <a:gd name="connsiteY816" fmla="*/ 2333304 h 2373176"/>
                  <a:gd name="connsiteX817" fmla="*/ 423585 w 1646698"/>
                  <a:gd name="connsiteY817" fmla="*/ 2331233 h 2373176"/>
                  <a:gd name="connsiteX818" fmla="*/ 418924 w 1646698"/>
                  <a:gd name="connsiteY818" fmla="*/ 2331751 h 2373176"/>
                  <a:gd name="connsiteX819" fmla="*/ 415817 w 1646698"/>
                  <a:gd name="connsiteY819" fmla="*/ 2333822 h 2373176"/>
                  <a:gd name="connsiteX820" fmla="*/ 413746 w 1646698"/>
                  <a:gd name="connsiteY820" fmla="*/ 2341072 h 2373176"/>
                  <a:gd name="connsiteX821" fmla="*/ 413746 w 1646698"/>
                  <a:gd name="connsiteY821" fmla="*/ 2345732 h 2373176"/>
                  <a:gd name="connsiteX822" fmla="*/ 411157 w 1646698"/>
                  <a:gd name="connsiteY822" fmla="*/ 2347285 h 2373176"/>
                  <a:gd name="connsiteX823" fmla="*/ 405978 w 1646698"/>
                  <a:gd name="connsiteY823" fmla="*/ 2346768 h 2373176"/>
                  <a:gd name="connsiteX824" fmla="*/ 402354 w 1646698"/>
                  <a:gd name="connsiteY824" fmla="*/ 2342625 h 2373176"/>
                  <a:gd name="connsiteX825" fmla="*/ 401836 w 1646698"/>
                  <a:gd name="connsiteY825" fmla="*/ 2337965 h 2373176"/>
                  <a:gd name="connsiteX826" fmla="*/ 407014 w 1646698"/>
                  <a:gd name="connsiteY826" fmla="*/ 2327090 h 2373176"/>
                  <a:gd name="connsiteX827" fmla="*/ 405978 w 1646698"/>
                  <a:gd name="connsiteY827" fmla="*/ 2326055 h 2373176"/>
                  <a:gd name="connsiteX828" fmla="*/ 401318 w 1646698"/>
                  <a:gd name="connsiteY828" fmla="*/ 2325019 h 2373176"/>
                  <a:gd name="connsiteX829" fmla="*/ 389926 w 1646698"/>
                  <a:gd name="connsiteY829" fmla="*/ 2321394 h 2373176"/>
                  <a:gd name="connsiteX830" fmla="*/ 386301 w 1646698"/>
                  <a:gd name="connsiteY830" fmla="*/ 2320876 h 2373176"/>
                  <a:gd name="connsiteX831" fmla="*/ 380605 w 1646698"/>
                  <a:gd name="connsiteY831" fmla="*/ 2320876 h 2373176"/>
                  <a:gd name="connsiteX832" fmla="*/ 375944 w 1646698"/>
                  <a:gd name="connsiteY832" fmla="*/ 2321394 h 2373176"/>
                  <a:gd name="connsiteX833" fmla="*/ 372320 w 1646698"/>
                  <a:gd name="connsiteY833" fmla="*/ 2319841 h 2373176"/>
                  <a:gd name="connsiteX834" fmla="*/ 373355 w 1646698"/>
                  <a:gd name="connsiteY834" fmla="*/ 2316728 h 2373176"/>
                  <a:gd name="connsiteX835" fmla="*/ 379051 w 1646698"/>
                  <a:gd name="connsiteY835" fmla="*/ 2316216 h 2373176"/>
                  <a:gd name="connsiteX836" fmla="*/ 382158 w 1646698"/>
                  <a:gd name="connsiteY836" fmla="*/ 2313109 h 2373176"/>
                  <a:gd name="connsiteX837" fmla="*/ 385783 w 1646698"/>
                  <a:gd name="connsiteY837" fmla="*/ 2308448 h 2373176"/>
                  <a:gd name="connsiteX838" fmla="*/ 387337 w 1646698"/>
                  <a:gd name="connsiteY838" fmla="*/ 2305341 h 2373176"/>
                  <a:gd name="connsiteX839" fmla="*/ 387854 w 1646698"/>
                  <a:gd name="connsiteY839" fmla="*/ 2301199 h 2373176"/>
                  <a:gd name="connsiteX840" fmla="*/ 387854 w 1646698"/>
                  <a:gd name="connsiteY840" fmla="*/ 2297056 h 2373176"/>
                  <a:gd name="connsiteX841" fmla="*/ 386819 w 1646698"/>
                  <a:gd name="connsiteY841" fmla="*/ 2292396 h 2373176"/>
                  <a:gd name="connsiteX842" fmla="*/ 383712 w 1646698"/>
                  <a:gd name="connsiteY842" fmla="*/ 2290324 h 2373176"/>
                  <a:gd name="connsiteX843" fmla="*/ 381640 w 1646698"/>
                  <a:gd name="connsiteY843" fmla="*/ 2287217 h 2373176"/>
                  <a:gd name="connsiteX844" fmla="*/ 376462 w 1646698"/>
                  <a:gd name="connsiteY844" fmla="*/ 2285664 h 2373176"/>
                  <a:gd name="connsiteX845" fmla="*/ 367659 w 1646698"/>
                  <a:gd name="connsiteY845" fmla="*/ 2285146 h 2373176"/>
                  <a:gd name="connsiteX846" fmla="*/ 362999 w 1646698"/>
                  <a:gd name="connsiteY846" fmla="*/ 2287217 h 2373176"/>
                  <a:gd name="connsiteX847" fmla="*/ 360409 w 1646698"/>
                  <a:gd name="connsiteY847" fmla="*/ 2285146 h 2373176"/>
                  <a:gd name="connsiteX848" fmla="*/ 358338 w 1646698"/>
                  <a:gd name="connsiteY848" fmla="*/ 2296538 h 2373176"/>
                  <a:gd name="connsiteX849" fmla="*/ 352124 w 1646698"/>
                  <a:gd name="connsiteY849" fmla="*/ 2304824 h 2373176"/>
                  <a:gd name="connsiteX850" fmla="*/ 353160 w 1646698"/>
                  <a:gd name="connsiteY850" fmla="*/ 2311038 h 2373176"/>
                  <a:gd name="connsiteX851" fmla="*/ 349535 w 1646698"/>
                  <a:gd name="connsiteY851" fmla="*/ 2317251 h 2373176"/>
                  <a:gd name="connsiteX852" fmla="*/ 347464 w 1646698"/>
                  <a:gd name="connsiteY852" fmla="*/ 2318287 h 2373176"/>
                  <a:gd name="connsiteX853" fmla="*/ 341768 w 1646698"/>
                  <a:gd name="connsiteY853" fmla="*/ 2318805 h 2373176"/>
                  <a:gd name="connsiteX854" fmla="*/ 340732 w 1646698"/>
                  <a:gd name="connsiteY854" fmla="*/ 2321912 h 2373176"/>
                  <a:gd name="connsiteX855" fmla="*/ 342803 w 1646698"/>
                  <a:gd name="connsiteY855" fmla="*/ 2324501 h 2373176"/>
                  <a:gd name="connsiteX856" fmla="*/ 342285 w 1646698"/>
                  <a:gd name="connsiteY856" fmla="*/ 2329162 h 2373176"/>
                  <a:gd name="connsiteX857" fmla="*/ 336071 w 1646698"/>
                  <a:gd name="connsiteY857" fmla="*/ 2333304 h 2373176"/>
                  <a:gd name="connsiteX858" fmla="*/ 336071 w 1646698"/>
                  <a:gd name="connsiteY858" fmla="*/ 2334858 h 2373176"/>
                  <a:gd name="connsiteX859" fmla="*/ 337625 w 1646698"/>
                  <a:gd name="connsiteY859" fmla="*/ 2337447 h 2373176"/>
                  <a:gd name="connsiteX860" fmla="*/ 335036 w 1646698"/>
                  <a:gd name="connsiteY860" fmla="*/ 2340554 h 2373176"/>
                  <a:gd name="connsiteX861" fmla="*/ 336071 w 1646698"/>
                  <a:gd name="connsiteY861" fmla="*/ 2343143 h 2373176"/>
                  <a:gd name="connsiteX862" fmla="*/ 335554 w 1646698"/>
                  <a:gd name="connsiteY862" fmla="*/ 2345732 h 2373176"/>
                  <a:gd name="connsiteX863" fmla="*/ 330375 w 1646698"/>
                  <a:gd name="connsiteY863" fmla="*/ 2347285 h 2373176"/>
                  <a:gd name="connsiteX864" fmla="*/ 328822 w 1646698"/>
                  <a:gd name="connsiteY864" fmla="*/ 2350393 h 2373176"/>
                  <a:gd name="connsiteX865" fmla="*/ 328304 w 1646698"/>
                  <a:gd name="connsiteY865" fmla="*/ 2353500 h 2373176"/>
                  <a:gd name="connsiteX866" fmla="*/ 329858 w 1646698"/>
                  <a:gd name="connsiteY866" fmla="*/ 2357124 h 2373176"/>
                  <a:gd name="connsiteX867" fmla="*/ 332447 w 1646698"/>
                  <a:gd name="connsiteY867" fmla="*/ 2360231 h 2373176"/>
                  <a:gd name="connsiteX868" fmla="*/ 332447 w 1646698"/>
                  <a:gd name="connsiteY868" fmla="*/ 2362821 h 2373176"/>
                  <a:gd name="connsiteX869" fmla="*/ 330893 w 1646698"/>
                  <a:gd name="connsiteY869" fmla="*/ 2364892 h 2373176"/>
                  <a:gd name="connsiteX870" fmla="*/ 322090 w 1646698"/>
                  <a:gd name="connsiteY870" fmla="*/ 2363856 h 2373176"/>
                  <a:gd name="connsiteX871" fmla="*/ 315876 w 1646698"/>
                  <a:gd name="connsiteY871" fmla="*/ 2362821 h 2373176"/>
                  <a:gd name="connsiteX872" fmla="*/ 313805 w 1646698"/>
                  <a:gd name="connsiteY872" fmla="*/ 2364374 h 2373176"/>
                  <a:gd name="connsiteX873" fmla="*/ 311733 w 1646698"/>
                  <a:gd name="connsiteY873" fmla="*/ 2369035 h 2373176"/>
                  <a:gd name="connsiteX874" fmla="*/ 309662 w 1646698"/>
                  <a:gd name="connsiteY874" fmla="*/ 2371106 h 2373176"/>
                  <a:gd name="connsiteX875" fmla="*/ 304484 w 1646698"/>
                  <a:gd name="connsiteY875" fmla="*/ 2373177 h 2373176"/>
                  <a:gd name="connsiteX876" fmla="*/ 300859 w 1646698"/>
                  <a:gd name="connsiteY876" fmla="*/ 2373177 h 2373176"/>
                  <a:gd name="connsiteX877" fmla="*/ 297752 w 1646698"/>
                  <a:gd name="connsiteY877" fmla="*/ 2372659 h 2373176"/>
                  <a:gd name="connsiteX878" fmla="*/ 295163 w 1646698"/>
                  <a:gd name="connsiteY878" fmla="*/ 2370588 h 2373176"/>
                  <a:gd name="connsiteX879" fmla="*/ 291538 w 1646698"/>
                  <a:gd name="connsiteY879" fmla="*/ 2369035 h 2373176"/>
                  <a:gd name="connsiteX880" fmla="*/ 283771 w 1646698"/>
                  <a:gd name="connsiteY880" fmla="*/ 2368517 h 2373176"/>
                  <a:gd name="connsiteX881" fmla="*/ 282217 w 1646698"/>
                  <a:gd name="connsiteY881" fmla="*/ 2366963 h 2373176"/>
                  <a:gd name="connsiteX882" fmla="*/ 281182 w 1646698"/>
                  <a:gd name="connsiteY882" fmla="*/ 2360749 h 2373176"/>
                  <a:gd name="connsiteX883" fmla="*/ 278075 w 1646698"/>
                  <a:gd name="connsiteY883" fmla="*/ 2356606 h 2373176"/>
                  <a:gd name="connsiteX884" fmla="*/ 273414 w 1646698"/>
                  <a:gd name="connsiteY884" fmla="*/ 2354018 h 2373176"/>
                  <a:gd name="connsiteX885" fmla="*/ 270825 w 1646698"/>
                  <a:gd name="connsiteY885" fmla="*/ 2355053 h 2373176"/>
                  <a:gd name="connsiteX886" fmla="*/ 265129 w 1646698"/>
                  <a:gd name="connsiteY886" fmla="*/ 2352982 h 2373176"/>
                  <a:gd name="connsiteX887" fmla="*/ 262540 w 1646698"/>
                  <a:gd name="connsiteY887" fmla="*/ 2351428 h 2373176"/>
                  <a:gd name="connsiteX888" fmla="*/ 257361 w 1646698"/>
                  <a:gd name="connsiteY888" fmla="*/ 2349357 h 2373176"/>
                  <a:gd name="connsiteX889" fmla="*/ 251665 w 1646698"/>
                  <a:gd name="connsiteY889" fmla="*/ 2347803 h 2373176"/>
                  <a:gd name="connsiteX890" fmla="*/ 245451 w 1646698"/>
                  <a:gd name="connsiteY890" fmla="*/ 2344179 h 2373176"/>
                  <a:gd name="connsiteX891" fmla="*/ 244933 w 1646698"/>
                  <a:gd name="connsiteY891" fmla="*/ 2342625 h 2373176"/>
                  <a:gd name="connsiteX892" fmla="*/ 241826 w 1646698"/>
                  <a:gd name="connsiteY892" fmla="*/ 2342112 h 2373176"/>
                  <a:gd name="connsiteX893" fmla="*/ 240791 w 1646698"/>
                  <a:gd name="connsiteY893" fmla="*/ 2339523 h 2373176"/>
                  <a:gd name="connsiteX894" fmla="*/ 237684 w 1646698"/>
                  <a:gd name="connsiteY894" fmla="*/ 2336934 h 2373176"/>
                  <a:gd name="connsiteX895" fmla="*/ 237166 w 1646698"/>
                  <a:gd name="connsiteY895" fmla="*/ 2334345 h 2373176"/>
                  <a:gd name="connsiteX896" fmla="*/ 238202 w 1646698"/>
                  <a:gd name="connsiteY896" fmla="*/ 2330720 h 2373176"/>
                  <a:gd name="connsiteX897" fmla="*/ 235095 w 1646698"/>
                  <a:gd name="connsiteY897" fmla="*/ 2328131 h 2373176"/>
                  <a:gd name="connsiteX898" fmla="*/ 234059 w 1646698"/>
                  <a:gd name="connsiteY898" fmla="*/ 2325024 h 2373176"/>
                  <a:gd name="connsiteX899" fmla="*/ 222667 w 1646698"/>
                  <a:gd name="connsiteY899" fmla="*/ 2321399 h 2373176"/>
                  <a:gd name="connsiteX900" fmla="*/ 219042 w 1646698"/>
                  <a:gd name="connsiteY900" fmla="*/ 2318810 h 2373176"/>
                  <a:gd name="connsiteX901" fmla="*/ 216971 w 1646698"/>
                  <a:gd name="connsiteY901" fmla="*/ 2316221 h 2373176"/>
                  <a:gd name="connsiteX902" fmla="*/ 216453 w 1646698"/>
                  <a:gd name="connsiteY902" fmla="*/ 2310525 h 2373176"/>
                  <a:gd name="connsiteX903" fmla="*/ 214899 w 1646698"/>
                  <a:gd name="connsiteY903" fmla="*/ 2307936 h 2373176"/>
                  <a:gd name="connsiteX904" fmla="*/ 209203 w 1646698"/>
                  <a:gd name="connsiteY904" fmla="*/ 2304829 h 2373176"/>
                  <a:gd name="connsiteX905" fmla="*/ 200400 w 1646698"/>
                  <a:gd name="connsiteY905" fmla="*/ 2300686 h 2373176"/>
                  <a:gd name="connsiteX906" fmla="*/ 198329 w 1646698"/>
                  <a:gd name="connsiteY906" fmla="*/ 2298615 h 2373176"/>
                  <a:gd name="connsiteX907" fmla="*/ 199364 w 1646698"/>
                  <a:gd name="connsiteY907" fmla="*/ 2293436 h 2373176"/>
                  <a:gd name="connsiteX908" fmla="*/ 199364 w 1646698"/>
                  <a:gd name="connsiteY908" fmla="*/ 2290329 h 2373176"/>
                  <a:gd name="connsiteX909" fmla="*/ 196775 w 1646698"/>
                  <a:gd name="connsiteY909" fmla="*/ 2286187 h 2373176"/>
                  <a:gd name="connsiteX910" fmla="*/ 196775 w 1646698"/>
                  <a:gd name="connsiteY910" fmla="*/ 2280491 h 2373176"/>
                  <a:gd name="connsiteX911" fmla="*/ 193150 w 1646698"/>
                  <a:gd name="connsiteY911" fmla="*/ 2277902 h 2373176"/>
                  <a:gd name="connsiteX912" fmla="*/ 193150 w 1646698"/>
                  <a:gd name="connsiteY912" fmla="*/ 2275830 h 2373176"/>
                  <a:gd name="connsiteX913" fmla="*/ 196257 w 1646698"/>
                  <a:gd name="connsiteY913" fmla="*/ 2272205 h 2373176"/>
                  <a:gd name="connsiteX914" fmla="*/ 196775 w 1646698"/>
                  <a:gd name="connsiteY914" fmla="*/ 2267027 h 2373176"/>
                  <a:gd name="connsiteX915" fmla="*/ 194704 w 1646698"/>
                  <a:gd name="connsiteY915" fmla="*/ 2263402 h 2373176"/>
                  <a:gd name="connsiteX916" fmla="*/ 193150 w 1646698"/>
                  <a:gd name="connsiteY916" fmla="*/ 2259260 h 2373176"/>
                  <a:gd name="connsiteX917" fmla="*/ 190043 w 1646698"/>
                  <a:gd name="connsiteY917" fmla="*/ 2254599 h 2373176"/>
                  <a:gd name="connsiteX918" fmla="*/ 190561 w 1646698"/>
                  <a:gd name="connsiteY918" fmla="*/ 2245278 h 2373176"/>
                  <a:gd name="connsiteX919" fmla="*/ 190043 w 1646698"/>
                  <a:gd name="connsiteY919" fmla="*/ 2240618 h 2373176"/>
                  <a:gd name="connsiteX920" fmla="*/ 187454 w 1646698"/>
                  <a:gd name="connsiteY920" fmla="*/ 2235957 h 2373176"/>
                  <a:gd name="connsiteX921" fmla="*/ 185383 w 1646698"/>
                  <a:gd name="connsiteY921" fmla="*/ 2233886 h 2373176"/>
                  <a:gd name="connsiteX922" fmla="*/ 179169 w 1646698"/>
                  <a:gd name="connsiteY922" fmla="*/ 2232333 h 2373176"/>
                  <a:gd name="connsiteX923" fmla="*/ 186419 w 1646698"/>
                  <a:gd name="connsiteY923" fmla="*/ 2218351 h 2373176"/>
                  <a:gd name="connsiteX924" fmla="*/ 189526 w 1646698"/>
                  <a:gd name="connsiteY924" fmla="*/ 2210584 h 2373176"/>
                  <a:gd name="connsiteX925" fmla="*/ 194186 w 1646698"/>
                  <a:gd name="connsiteY925" fmla="*/ 2202816 h 2373176"/>
                  <a:gd name="connsiteX926" fmla="*/ 198847 w 1646698"/>
                  <a:gd name="connsiteY926" fmla="*/ 2198674 h 2373176"/>
                  <a:gd name="connsiteX927" fmla="*/ 206096 w 1646698"/>
                  <a:gd name="connsiteY927" fmla="*/ 2195049 h 2373176"/>
                  <a:gd name="connsiteX928" fmla="*/ 212828 w 1646698"/>
                  <a:gd name="connsiteY928" fmla="*/ 2192978 h 2373176"/>
                  <a:gd name="connsiteX929" fmla="*/ 216453 w 1646698"/>
                  <a:gd name="connsiteY929" fmla="*/ 2190906 h 2373176"/>
                  <a:gd name="connsiteX930" fmla="*/ 218006 w 1646698"/>
                  <a:gd name="connsiteY930" fmla="*/ 2187799 h 2373176"/>
                  <a:gd name="connsiteX931" fmla="*/ 219560 w 1646698"/>
                  <a:gd name="connsiteY931" fmla="*/ 2180032 h 2373176"/>
                  <a:gd name="connsiteX932" fmla="*/ 216971 w 1646698"/>
                  <a:gd name="connsiteY932" fmla="*/ 2173300 h 2373176"/>
                  <a:gd name="connsiteX933" fmla="*/ 212828 w 1646698"/>
                  <a:gd name="connsiteY933" fmla="*/ 2159319 h 2373176"/>
                  <a:gd name="connsiteX934" fmla="*/ 213346 w 1646698"/>
                  <a:gd name="connsiteY934" fmla="*/ 2154658 h 2373176"/>
                  <a:gd name="connsiteX935" fmla="*/ 214899 w 1646698"/>
                  <a:gd name="connsiteY935" fmla="*/ 2148962 h 2373176"/>
                  <a:gd name="connsiteX936" fmla="*/ 214899 w 1646698"/>
                  <a:gd name="connsiteY936" fmla="*/ 2139641 h 2373176"/>
                  <a:gd name="connsiteX937" fmla="*/ 213346 w 1646698"/>
                  <a:gd name="connsiteY937" fmla="*/ 2133427 h 2373176"/>
                  <a:gd name="connsiteX938" fmla="*/ 210239 w 1646698"/>
                  <a:gd name="connsiteY938" fmla="*/ 2124624 h 2373176"/>
                  <a:gd name="connsiteX939" fmla="*/ 205061 w 1646698"/>
                  <a:gd name="connsiteY939" fmla="*/ 2110125 h 2373176"/>
                  <a:gd name="connsiteX940" fmla="*/ 200918 w 1646698"/>
                  <a:gd name="connsiteY940" fmla="*/ 2105982 h 2373176"/>
                  <a:gd name="connsiteX941" fmla="*/ 200918 w 1646698"/>
                  <a:gd name="connsiteY941" fmla="*/ 2103393 h 2373176"/>
                  <a:gd name="connsiteX942" fmla="*/ 202471 w 1646698"/>
                  <a:gd name="connsiteY942" fmla="*/ 2099250 h 2373176"/>
                  <a:gd name="connsiteX943" fmla="*/ 208685 w 1646698"/>
                  <a:gd name="connsiteY943" fmla="*/ 2088894 h 2373176"/>
                  <a:gd name="connsiteX944" fmla="*/ 211275 w 1646698"/>
                  <a:gd name="connsiteY944" fmla="*/ 2082680 h 2373176"/>
                  <a:gd name="connsiteX945" fmla="*/ 213864 w 1646698"/>
                  <a:gd name="connsiteY945" fmla="*/ 2074912 h 2373176"/>
                  <a:gd name="connsiteX946" fmla="*/ 215935 w 1646698"/>
                  <a:gd name="connsiteY946" fmla="*/ 2070252 h 2373176"/>
                  <a:gd name="connsiteX947" fmla="*/ 215935 w 1646698"/>
                  <a:gd name="connsiteY947" fmla="*/ 2064038 h 2373176"/>
                  <a:gd name="connsiteX948" fmla="*/ 214381 w 1646698"/>
                  <a:gd name="connsiteY948" fmla="*/ 2056788 h 2373176"/>
                  <a:gd name="connsiteX949" fmla="*/ 214381 w 1646698"/>
                  <a:gd name="connsiteY949" fmla="*/ 2046950 h 2373176"/>
                  <a:gd name="connsiteX950" fmla="*/ 212310 w 1646698"/>
                  <a:gd name="connsiteY950" fmla="*/ 2044360 h 2373176"/>
                  <a:gd name="connsiteX951" fmla="*/ 206096 w 1646698"/>
                  <a:gd name="connsiteY951" fmla="*/ 2039700 h 2373176"/>
                  <a:gd name="connsiteX952" fmla="*/ 204025 w 1646698"/>
                  <a:gd name="connsiteY952" fmla="*/ 2037111 h 2373176"/>
                  <a:gd name="connsiteX953" fmla="*/ 202471 w 1646698"/>
                  <a:gd name="connsiteY953" fmla="*/ 2032450 h 2373176"/>
                  <a:gd name="connsiteX954" fmla="*/ 199882 w 1646698"/>
                  <a:gd name="connsiteY954" fmla="*/ 2028308 h 2373176"/>
                  <a:gd name="connsiteX955" fmla="*/ 193668 w 1646698"/>
                  <a:gd name="connsiteY955" fmla="*/ 2021058 h 2373176"/>
                  <a:gd name="connsiteX956" fmla="*/ 193668 w 1646698"/>
                  <a:gd name="connsiteY956" fmla="*/ 2018987 h 2373176"/>
                  <a:gd name="connsiteX957" fmla="*/ 197811 w 1646698"/>
                  <a:gd name="connsiteY957" fmla="*/ 2014326 h 2373176"/>
                  <a:gd name="connsiteX958" fmla="*/ 199364 w 1646698"/>
                  <a:gd name="connsiteY958" fmla="*/ 2008630 h 2373176"/>
                  <a:gd name="connsiteX959" fmla="*/ 196775 w 1646698"/>
                  <a:gd name="connsiteY959" fmla="*/ 2000345 h 2373176"/>
                  <a:gd name="connsiteX960" fmla="*/ 198847 w 1646698"/>
                  <a:gd name="connsiteY960" fmla="*/ 1997238 h 2373176"/>
                  <a:gd name="connsiteX961" fmla="*/ 205061 w 1646698"/>
                  <a:gd name="connsiteY961" fmla="*/ 1993095 h 2373176"/>
                  <a:gd name="connsiteX962" fmla="*/ 206096 w 1646698"/>
                  <a:gd name="connsiteY962" fmla="*/ 1988953 h 2373176"/>
                  <a:gd name="connsiteX963" fmla="*/ 207132 w 1646698"/>
                  <a:gd name="connsiteY963" fmla="*/ 1983774 h 2373176"/>
                  <a:gd name="connsiteX964" fmla="*/ 209203 w 1646698"/>
                  <a:gd name="connsiteY964" fmla="*/ 1980667 h 2373176"/>
                  <a:gd name="connsiteX965" fmla="*/ 210757 w 1646698"/>
                  <a:gd name="connsiteY965" fmla="*/ 1980150 h 2373176"/>
                  <a:gd name="connsiteX966" fmla="*/ 219042 w 1646698"/>
                  <a:gd name="connsiteY966" fmla="*/ 1978596 h 2373176"/>
                  <a:gd name="connsiteX967" fmla="*/ 219560 w 1646698"/>
                  <a:gd name="connsiteY967" fmla="*/ 1976007 h 2373176"/>
                  <a:gd name="connsiteX968" fmla="*/ 215417 w 1646698"/>
                  <a:gd name="connsiteY968" fmla="*/ 1970829 h 2373176"/>
                  <a:gd name="connsiteX969" fmla="*/ 211275 w 1646698"/>
                  <a:gd name="connsiteY969" fmla="*/ 1963579 h 2373176"/>
                  <a:gd name="connsiteX970" fmla="*/ 207132 w 1646698"/>
                  <a:gd name="connsiteY970" fmla="*/ 1957365 h 2373176"/>
                  <a:gd name="connsiteX971" fmla="*/ 207132 w 1646698"/>
                  <a:gd name="connsiteY971" fmla="*/ 1954776 h 2373176"/>
                  <a:gd name="connsiteX972" fmla="*/ 209203 w 1646698"/>
                  <a:gd name="connsiteY972" fmla="*/ 1947008 h 2373176"/>
                  <a:gd name="connsiteX973" fmla="*/ 209203 w 1646698"/>
                  <a:gd name="connsiteY973" fmla="*/ 1942348 h 2373176"/>
                  <a:gd name="connsiteX974" fmla="*/ 210239 w 1646698"/>
                  <a:gd name="connsiteY974" fmla="*/ 1938723 h 2373176"/>
                  <a:gd name="connsiteX975" fmla="*/ 212828 w 1646698"/>
                  <a:gd name="connsiteY975" fmla="*/ 1936134 h 2373176"/>
                  <a:gd name="connsiteX976" fmla="*/ 213864 w 1646698"/>
                  <a:gd name="connsiteY976" fmla="*/ 1933027 h 2373176"/>
                  <a:gd name="connsiteX977" fmla="*/ 213864 w 1646698"/>
                  <a:gd name="connsiteY977" fmla="*/ 1927849 h 2373176"/>
                  <a:gd name="connsiteX978" fmla="*/ 214381 w 1646698"/>
                  <a:gd name="connsiteY978" fmla="*/ 1925260 h 2373176"/>
                  <a:gd name="connsiteX979" fmla="*/ 211275 w 1646698"/>
                  <a:gd name="connsiteY979" fmla="*/ 1911801 h 2373176"/>
                  <a:gd name="connsiteX980" fmla="*/ 213346 w 1646698"/>
                  <a:gd name="connsiteY980" fmla="*/ 1896784 h 2373176"/>
                  <a:gd name="connsiteX981" fmla="*/ 212828 w 1646698"/>
                  <a:gd name="connsiteY981" fmla="*/ 1893159 h 2373176"/>
                  <a:gd name="connsiteX982" fmla="*/ 208168 w 1646698"/>
                  <a:gd name="connsiteY982" fmla="*/ 1886945 h 2373176"/>
                  <a:gd name="connsiteX983" fmla="*/ 206096 w 1646698"/>
                  <a:gd name="connsiteY983" fmla="*/ 1882285 h 2373176"/>
                  <a:gd name="connsiteX984" fmla="*/ 204025 w 1646698"/>
                  <a:gd name="connsiteY984" fmla="*/ 1871928 h 2373176"/>
                  <a:gd name="connsiteX985" fmla="*/ 204025 w 1646698"/>
                  <a:gd name="connsiteY985" fmla="*/ 1867786 h 2373176"/>
                  <a:gd name="connsiteX986" fmla="*/ 204543 w 1646698"/>
                  <a:gd name="connsiteY986" fmla="*/ 1863643 h 2373176"/>
                  <a:gd name="connsiteX987" fmla="*/ 207650 w 1646698"/>
                  <a:gd name="connsiteY987" fmla="*/ 1858465 h 2373176"/>
                  <a:gd name="connsiteX988" fmla="*/ 208685 w 1646698"/>
                  <a:gd name="connsiteY988" fmla="*/ 1852769 h 2373176"/>
                  <a:gd name="connsiteX989" fmla="*/ 213864 w 1646698"/>
                  <a:gd name="connsiteY989" fmla="*/ 1845001 h 2373176"/>
                  <a:gd name="connsiteX990" fmla="*/ 220078 w 1646698"/>
                  <a:gd name="connsiteY990" fmla="*/ 1839305 h 2373176"/>
                  <a:gd name="connsiteX991" fmla="*/ 223702 w 1646698"/>
                  <a:gd name="connsiteY991" fmla="*/ 1836198 h 2373176"/>
                  <a:gd name="connsiteX992" fmla="*/ 226809 w 1646698"/>
                  <a:gd name="connsiteY992" fmla="*/ 1833609 h 2373176"/>
                  <a:gd name="connsiteX993" fmla="*/ 231988 w 1646698"/>
                  <a:gd name="connsiteY993" fmla="*/ 1829466 h 2373176"/>
                  <a:gd name="connsiteX994" fmla="*/ 233023 w 1646698"/>
                  <a:gd name="connsiteY994" fmla="*/ 1826877 h 2373176"/>
                  <a:gd name="connsiteX995" fmla="*/ 236130 w 1646698"/>
                  <a:gd name="connsiteY995" fmla="*/ 1823770 h 2373176"/>
                  <a:gd name="connsiteX996" fmla="*/ 236130 w 1646698"/>
                  <a:gd name="connsiteY996" fmla="*/ 1820663 h 2373176"/>
                  <a:gd name="connsiteX997" fmla="*/ 234577 w 1646698"/>
                  <a:gd name="connsiteY997" fmla="*/ 1813413 h 2373176"/>
                  <a:gd name="connsiteX998" fmla="*/ 234059 w 1646698"/>
                  <a:gd name="connsiteY998" fmla="*/ 1805646 h 2373176"/>
                  <a:gd name="connsiteX999" fmla="*/ 231988 w 1646698"/>
                  <a:gd name="connsiteY999" fmla="*/ 1800468 h 2373176"/>
                  <a:gd name="connsiteX1000" fmla="*/ 229916 w 1646698"/>
                  <a:gd name="connsiteY1000" fmla="*/ 1798914 h 2373176"/>
                  <a:gd name="connsiteX1001" fmla="*/ 223702 w 1646698"/>
                  <a:gd name="connsiteY1001" fmla="*/ 1796325 h 2373176"/>
                  <a:gd name="connsiteX1002" fmla="*/ 218524 w 1646698"/>
                  <a:gd name="connsiteY1002" fmla="*/ 1791147 h 2373176"/>
                  <a:gd name="connsiteX1003" fmla="*/ 217488 w 1646698"/>
                  <a:gd name="connsiteY1003" fmla="*/ 1788558 h 2373176"/>
                  <a:gd name="connsiteX1004" fmla="*/ 219042 w 1646698"/>
                  <a:gd name="connsiteY1004" fmla="*/ 1782344 h 2373176"/>
                  <a:gd name="connsiteX1005" fmla="*/ 221631 w 1646698"/>
                  <a:gd name="connsiteY1005" fmla="*/ 1778719 h 2373176"/>
                  <a:gd name="connsiteX1006" fmla="*/ 220595 w 1646698"/>
                  <a:gd name="connsiteY1006" fmla="*/ 1771987 h 2373176"/>
                  <a:gd name="connsiteX1007" fmla="*/ 219042 w 1646698"/>
                  <a:gd name="connsiteY1007" fmla="*/ 1769916 h 2373176"/>
                  <a:gd name="connsiteX1008" fmla="*/ 205061 w 1646698"/>
                  <a:gd name="connsiteY1008" fmla="*/ 1766296 h 2373176"/>
                  <a:gd name="connsiteX1009" fmla="*/ 200918 w 1646698"/>
                  <a:gd name="connsiteY1009" fmla="*/ 1762671 h 2373176"/>
                  <a:gd name="connsiteX1010" fmla="*/ 196257 w 1646698"/>
                  <a:gd name="connsiteY1010" fmla="*/ 1756975 h 2373176"/>
                  <a:gd name="connsiteX1011" fmla="*/ 191597 w 1646698"/>
                  <a:gd name="connsiteY1011" fmla="*/ 1755422 h 2373176"/>
                  <a:gd name="connsiteX1012" fmla="*/ 191079 w 1646698"/>
                  <a:gd name="connsiteY1012" fmla="*/ 1750244 h 2373176"/>
                  <a:gd name="connsiteX1013" fmla="*/ 186937 w 1646698"/>
                  <a:gd name="connsiteY1013" fmla="*/ 1744547 h 2373176"/>
                  <a:gd name="connsiteX1014" fmla="*/ 189008 w 1646698"/>
                  <a:gd name="connsiteY1014" fmla="*/ 1742476 h 2373176"/>
                  <a:gd name="connsiteX1015" fmla="*/ 189008 w 1646698"/>
                  <a:gd name="connsiteY1015" fmla="*/ 1739369 h 2373176"/>
                  <a:gd name="connsiteX1016" fmla="*/ 193150 w 1646698"/>
                  <a:gd name="connsiteY1016" fmla="*/ 1735744 h 2373176"/>
                  <a:gd name="connsiteX1017" fmla="*/ 195740 w 1646698"/>
                  <a:gd name="connsiteY1017" fmla="*/ 1729013 h 2373176"/>
                  <a:gd name="connsiteX1018" fmla="*/ 198847 w 1646698"/>
                  <a:gd name="connsiteY1018" fmla="*/ 1725388 h 2373176"/>
                  <a:gd name="connsiteX1019" fmla="*/ 202989 w 1646698"/>
                  <a:gd name="connsiteY1019" fmla="*/ 1722281 h 2373176"/>
                  <a:gd name="connsiteX1020" fmla="*/ 206096 w 1646698"/>
                  <a:gd name="connsiteY1020" fmla="*/ 1718656 h 2373176"/>
                  <a:gd name="connsiteX1021" fmla="*/ 206096 w 1646698"/>
                  <a:gd name="connsiteY1021" fmla="*/ 1717102 h 2373176"/>
                  <a:gd name="connsiteX1022" fmla="*/ 204025 w 1646698"/>
                  <a:gd name="connsiteY1022" fmla="*/ 1712960 h 2373176"/>
                  <a:gd name="connsiteX1023" fmla="*/ 205061 w 1646698"/>
                  <a:gd name="connsiteY1023" fmla="*/ 1708299 h 2373176"/>
                  <a:gd name="connsiteX1024" fmla="*/ 204025 w 1646698"/>
                  <a:gd name="connsiteY1024" fmla="*/ 1704680 h 2373176"/>
                  <a:gd name="connsiteX1025" fmla="*/ 200400 w 1646698"/>
                  <a:gd name="connsiteY1025" fmla="*/ 1703644 h 2373176"/>
                  <a:gd name="connsiteX1026" fmla="*/ 197811 w 1646698"/>
                  <a:gd name="connsiteY1026" fmla="*/ 1700019 h 2373176"/>
                  <a:gd name="connsiteX1027" fmla="*/ 197811 w 1646698"/>
                  <a:gd name="connsiteY1027" fmla="*/ 1696912 h 2373176"/>
                  <a:gd name="connsiteX1028" fmla="*/ 195740 w 1646698"/>
                  <a:gd name="connsiteY1028" fmla="*/ 1693805 h 2373176"/>
                  <a:gd name="connsiteX1029" fmla="*/ 190561 w 1646698"/>
                  <a:gd name="connsiteY1029" fmla="*/ 1690180 h 2373176"/>
                  <a:gd name="connsiteX1030" fmla="*/ 190043 w 1646698"/>
                  <a:gd name="connsiteY1030" fmla="*/ 1688109 h 2373176"/>
                  <a:gd name="connsiteX1031" fmla="*/ 190043 w 1646698"/>
                  <a:gd name="connsiteY1031" fmla="*/ 1682413 h 2373176"/>
                  <a:gd name="connsiteX1032" fmla="*/ 189008 w 1646698"/>
                  <a:gd name="connsiteY1032" fmla="*/ 1680342 h 2373176"/>
                  <a:gd name="connsiteX1033" fmla="*/ 184865 w 1646698"/>
                  <a:gd name="connsiteY1033" fmla="*/ 1676199 h 2373176"/>
                  <a:gd name="connsiteX1034" fmla="*/ 183830 w 1646698"/>
                  <a:gd name="connsiteY1034" fmla="*/ 1673092 h 2373176"/>
                  <a:gd name="connsiteX1035" fmla="*/ 179687 w 1646698"/>
                  <a:gd name="connsiteY1035" fmla="*/ 1665842 h 2373176"/>
                  <a:gd name="connsiteX1036" fmla="*/ 179687 w 1646698"/>
                  <a:gd name="connsiteY1036" fmla="*/ 1662736 h 2373176"/>
                  <a:gd name="connsiteX1037" fmla="*/ 182276 w 1646698"/>
                  <a:gd name="connsiteY1037" fmla="*/ 1659628 h 2373176"/>
                  <a:gd name="connsiteX1038" fmla="*/ 182794 w 1646698"/>
                  <a:gd name="connsiteY1038" fmla="*/ 1657039 h 2373176"/>
                  <a:gd name="connsiteX1039" fmla="*/ 185383 w 1646698"/>
                  <a:gd name="connsiteY1039" fmla="*/ 1652897 h 2373176"/>
                  <a:gd name="connsiteX1040" fmla="*/ 185383 w 1646698"/>
                  <a:gd name="connsiteY1040" fmla="*/ 1651343 h 2373176"/>
                  <a:gd name="connsiteX1041" fmla="*/ 182276 w 1646698"/>
                  <a:gd name="connsiteY1041" fmla="*/ 1646165 h 2373176"/>
                  <a:gd name="connsiteX1042" fmla="*/ 180205 w 1646698"/>
                  <a:gd name="connsiteY1042" fmla="*/ 1638915 h 2373176"/>
                  <a:gd name="connsiteX1043" fmla="*/ 176580 w 1646698"/>
                  <a:gd name="connsiteY1043" fmla="*/ 1633737 h 2373176"/>
                  <a:gd name="connsiteX1044" fmla="*/ 171402 w 1646698"/>
                  <a:gd name="connsiteY1044" fmla="*/ 1627518 h 2373176"/>
                  <a:gd name="connsiteX1045" fmla="*/ 172437 w 1646698"/>
                  <a:gd name="connsiteY1045" fmla="*/ 1625447 h 2373176"/>
                  <a:gd name="connsiteX1046" fmla="*/ 171919 w 1646698"/>
                  <a:gd name="connsiteY1046" fmla="*/ 1622857 h 2373176"/>
                  <a:gd name="connsiteX1047" fmla="*/ 183830 w 1646698"/>
                  <a:gd name="connsiteY1047" fmla="*/ 1614054 h 2373176"/>
                  <a:gd name="connsiteX1048" fmla="*/ 191079 w 1646698"/>
                  <a:gd name="connsiteY1048" fmla="*/ 1611983 h 2373176"/>
                  <a:gd name="connsiteX1049" fmla="*/ 201954 w 1646698"/>
                  <a:gd name="connsiteY1049" fmla="*/ 1607840 h 2373176"/>
                  <a:gd name="connsiteX1050" fmla="*/ 207132 w 1646698"/>
                  <a:gd name="connsiteY1050" fmla="*/ 1603698 h 2373176"/>
                  <a:gd name="connsiteX1051" fmla="*/ 210757 w 1646698"/>
                  <a:gd name="connsiteY1051" fmla="*/ 1599555 h 2373176"/>
                  <a:gd name="connsiteX1052" fmla="*/ 214381 w 1646698"/>
                  <a:gd name="connsiteY1052" fmla="*/ 1592823 h 2373176"/>
                  <a:gd name="connsiteX1053" fmla="*/ 216453 w 1646698"/>
                  <a:gd name="connsiteY1053" fmla="*/ 1590234 h 2373176"/>
                  <a:gd name="connsiteX1054" fmla="*/ 220595 w 1646698"/>
                  <a:gd name="connsiteY1054" fmla="*/ 1590234 h 2373176"/>
                  <a:gd name="connsiteX1055" fmla="*/ 220078 w 1646698"/>
                  <a:gd name="connsiteY1055" fmla="*/ 1584538 h 2373176"/>
                  <a:gd name="connsiteX1056" fmla="*/ 219560 w 1646698"/>
                  <a:gd name="connsiteY1056" fmla="*/ 1581431 h 2373176"/>
                  <a:gd name="connsiteX1057" fmla="*/ 215935 w 1646698"/>
                  <a:gd name="connsiteY1057" fmla="*/ 1575735 h 2373176"/>
                  <a:gd name="connsiteX1058" fmla="*/ 215417 w 1646698"/>
                  <a:gd name="connsiteY1058" fmla="*/ 1572628 h 2373176"/>
                  <a:gd name="connsiteX1059" fmla="*/ 215935 w 1646698"/>
                  <a:gd name="connsiteY1059" fmla="*/ 1564860 h 2373176"/>
                  <a:gd name="connsiteX1060" fmla="*/ 216453 w 1646698"/>
                  <a:gd name="connsiteY1060" fmla="*/ 1561754 h 2373176"/>
                  <a:gd name="connsiteX1061" fmla="*/ 214381 w 1646698"/>
                  <a:gd name="connsiteY1061" fmla="*/ 1559164 h 2373176"/>
                  <a:gd name="connsiteX1062" fmla="*/ 213346 w 1646698"/>
                  <a:gd name="connsiteY1062" fmla="*/ 1556057 h 2373176"/>
                  <a:gd name="connsiteX1063" fmla="*/ 213864 w 1646698"/>
                  <a:gd name="connsiteY1063" fmla="*/ 1547254 h 2373176"/>
                  <a:gd name="connsiteX1064" fmla="*/ 214381 w 1646698"/>
                  <a:gd name="connsiteY1064" fmla="*/ 1544665 h 2373176"/>
                  <a:gd name="connsiteX1065" fmla="*/ 208685 w 1646698"/>
                  <a:gd name="connsiteY1065" fmla="*/ 1541558 h 2373176"/>
                  <a:gd name="connsiteX1066" fmla="*/ 206096 w 1646698"/>
                  <a:gd name="connsiteY1066" fmla="*/ 1536898 h 2373176"/>
                  <a:gd name="connsiteX1067" fmla="*/ 201954 w 1646698"/>
                  <a:gd name="connsiteY1067" fmla="*/ 1531719 h 2373176"/>
                  <a:gd name="connsiteX1068" fmla="*/ 198847 w 1646698"/>
                  <a:gd name="connsiteY1068" fmla="*/ 1527059 h 2373176"/>
                  <a:gd name="connsiteX1069" fmla="*/ 197293 w 1646698"/>
                  <a:gd name="connsiteY1069" fmla="*/ 1522916 h 2373176"/>
                  <a:gd name="connsiteX1070" fmla="*/ 196775 w 1646698"/>
                  <a:gd name="connsiteY1070" fmla="*/ 1513595 h 2373176"/>
                  <a:gd name="connsiteX1071" fmla="*/ 195222 w 1646698"/>
                  <a:gd name="connsiteY1071" fmla="*/ 1507381 h 2373176"/>
                  <a:gd name="connsiteX1072" fmla="*/ 195222 w 1646698"/>
                  <a:gd name="connsiteY1072" fmla="*/ 1502721 h 2373176"/>
                  <a:gd name="connsiteX1073" fmla="*/ 196257 w 1646698"/>
                  <a:gd name="connsiteY1073" fmla="*/ 1498578 h 2373176"/>
                  <a:gd name="connsiteX1074" fmla="*/ 198329 w 1646698"/>
                  <a:gd name="connsiteY1074" fmla="*/ 1494436 h 2373176"/>
                  <a:gd name="connsiteX1075" fmla="*/ 202989 w 1646698"/>
                  <a:gd name="connsiteY1075" fmla="*/ 1488217 h 2373176"/>
                  <a:gd name="connsiteX1076" fmla="*/ 204025 w 1646698"/>
                  <a:gd name="connsiteY1076" fmla="*/ 1486663 h 2373176"/>
                  <a:gd name="connsiteX1077" fmla="*/ 202989 w 1646698"/>
                  <a:gd name="connsiteY1077" fmla="*/ 1482003 h 2373176"/>
                  <a:gd name="connsiteX1078" fmla="*/ 200400 w 1646698"/>
                  <a:gd name="connsiteY1078" fmla="*/ 1478896 h 2373176"/>
                  <a:gd name="connsiteX1079" fmla="*/ 198329 w 1646698"/>
                  <a:gd name="connsiteY1079" fmla="*/ 1478383 h 2373176"/>
                  <a:gd name="connsiteX1080" fmla="*/ 191597 w 1646698"/>
                  <a:gd name="connsiteY1080" fmla="*/ 1478383 h 2373176"/>
                  <a:gd name="connsiteX1081" fmla="*/ 188490 w 1646698"/>
                  <a:gd name="connsiteY1081" fmla="*/ 1477865 h 2373176"/>
                  <a:gd name="connsiteX1082" fmla="*/ 183830 w 1646698"/>
                  <a:gd name="connsiteY1082" fmla="*/ 1475794 h 2373176"/>
                  <a:gd name="connsiteX1083" fmla="*/ 179169 w 1646698"/>
                  <a:gd name="connsiteY1083" fmla="*/ 1472687 h 2373176"/>
                  <a:gd name="connsiteX1084" fmla="*/ 175026 w 1646698"/>
                  <a:gd name="connsiteY1084" fmla="*/ 1471133 h 2373176"/>
                  <a:gd name="connsiteX1085" fmla="*/ 170884 w 1646698"/>
                  <a:gd name="connsiteY1085" fmla="*/ 1466991 h 2373176"/>
                  <a:gd name="connsiteX1086" fmla="*/ 170366 w 1646698"/>
                  <a:gd name="connsiteY1086" fmla="*/ 1458188 h 2373176"/>
                  <a:gd name="connsiteX1087" fmla="*/ 167259 w 1646698"/>
                  <a:gd name="connsiteY1087" fmla="*/ 1455599 h 2373176"/>
                  <a:gd name="connsiteX1088" fmla="*/ 161045 w 1646698"/>
                  <a:gd name="connsiteY1088" fmla="*/ 1453527 h 2373176"/>
                  <a:gd name="connsiteX1089" fmla="*/ 156902 w 1646698"/>
                  <a:gd name="connsiteY1089" fmla="*/ 1446795 h 2373176"/>
                  <a:gd name="connsiteX1090" fmla="*/ 148617 w 1646698"/>
                  <a:gd name="connsiteY1090" fmla="*/ 1436957 h 2373176"/>
                  <a:gd name="connsiteX1091" fmla="*/ 145510 w 1646698"/>
                  <a:gd name="connsiteY1091" fmla="*/ 1433850 h 2373176"/>
                  <a:gd name="connsiteX1092" fmla="*/ 140850 w 1646698"/>
                  <a:gd name="connsiteY1092" fmla="*/ 1430225 h 2373176"/>
                  <a:gd name="connsiteX1093" fmla="*/ 138261 w 1646698"/>
                  <a:gd name="connsiteY1093" fmla="*/ 1422457 h 2373176"/>
                  <a:gd name="connsiteX1094" fmla="*/ 128422 w 1646698"/>
                  <a:gd name="connsiteY1094" fmla="*/ 1406405 h 2373176"/>
                  <a:gd name="connsiteX1095" fmla="*/ 121690 w 1646698"/>
                  <a:gd name="connsiteY1095" fmla="*/ 1399673 h 2373176"/>
                  <a:gd name="connsiteX1096" fmla="*/ 120654 w 1646698"/>
                  <a:gd name="connsiteY1096" fmla="*/ 1395530 h 2373176"/>
                  <a:gd name="connsiteX1097" fmla="*/ 121690 w 1646698"/>
                  <a:gd name="connsiteY1097" fmla="*/ 1391905 h 2373176"/>
                  <a:gd name="connsiteX1098" fmla="*/ 123761 w 1646698"/>
                  <a:gd name="connsiteY1098" fmla="*/ 1387245 h 2373176"/>
                  <a:gd name="connsiteX1099" fmla="*/ 126868 w 1646698"/>
                  <a:gd name="connsiteY1099" fmla="*/ 1385174 h 2373176"/>
                  <a:gd name="connsiteX1100" fmla="*/ 130493 w 1646698"/>
                  <a:gd name="connsiteY1100" fmla="*/ 1383620 h 2373176"/>
                  <a:gd name="connsiteX1101" fmla="*/ 139814 w 1646698"/>
                  <a:gd name="connsiteY1101" fmla="*/ 1382067 h 2373176"/>
                  <a:gd name="connsiteX1102" fmla="*/ 141368 w 1646698"/>
                  <a:gd name="connsiteY1102" fmla="*/ 1378960 h 2373176"/>
                  <a:gd name="connsiteX1103" fmla="*/ 139814 w 1646698"/>
                  <a:gd name="connsiteY1103" fmla="*/ 1374817 h 2373176"/>
                  <a:gd name="connsiteX1104" fmla="*/ 126350 w 1646698"/>
                  <a:gd name="connsiteY1104" fmla="*/ 1362384 h 2373176"/>
                  <a:gd name="connsiteX1105" fmla="*/ 124797 w 1646698"/>
                  <a:gd name="connsiteY1105" fmla="*/ 1359277 h 2373176"/>
                  <a:gd name="connsiteX1106" fmla="*/ 124797 w 1646698"/>
                  <a:gd name="connsiteY1106" fmla="*/ 1356688 h 2373176"/>
                  <a:gd name="connsiteX1107" fmla="*/ 122726 w 1646698"/>
                  <a:gd name="connsiteY1107" fmla="*/ 1354099 h 2373176"/>
                  <a:gd name="connsiteX1108" fmla="*/ 123761 w 1646698"/>
                  <a:gd name="connsiteY1108" fmla="*/ 1352545 h 2373176"/>
                  <a:gd name="connsiteX1109" fmla="*/ 131529 w 1646698"/>
                  <a:gd name="connsiteY1109" fmla="*/ 1346849 h 2373176"/>
                  <a:gd name="connsiteX1110" fmla="*/ 139296 w 1646698"/>
                  <a:gd name="connsiteY1110" fmla="*/ 1338046 h 2373176"/>
                  <a:gd name="connsiteX1111" fmla="*/ 140332 w 1646698"/>
                  <a:gd name="connsiteY1111" fmla="*/ 1335975 h 2373176"/>
                  <a:gd name="connsiteX1112" fmla="*/ 141368 w 1646698"/>
                  <a:gd name="connsiteY1112" fmla="*/ 1328207 h 2373176"/>
                  <a:gd name="connsiteX1113" fmla="*/ 143957 w 1646698"/>
                  <a:gd name="connsiteY1113" fmla="*/ 1323547 h 2373176"/>
                  <a:gd name="connsiteX1114" fmla="*/ 143439 w 1646698"/>
                  <a:gd name="connsiteY1114" fmla="*/ 1316297 h 2373176"/>
                  <a:gd name="connsiteX1115" fmla="*/ 142921 w 1646698"/>
                  <a:gd name="connsiteY1115" fmla="*/ 1311637 h 2373176"/>
                  <a:gd name="connsiteX1116" fmla="*/ 142921 w 1646698"/>
                  <a:gd name="connsiteY1116" fmla="*/ 1299209 h 2373176"/>
                  <a:gd name="connsiteX1117" fmla="*/ 141885 w 1646698"/>
                  <a:gd name="connsiteY1117" fmla="*/ 1295584 h 2373176"/>
                  <a:gd name="connsiteX1118" fmla="*/ 137743 w 1646698"/>
                  <a:gd name="connsiteY1118" fmla="*/ 1286781 h 2373176"/>
                  <a:gd name="connsiteX1119" fmla="*/ 136189 w 1646698"/>
                  <a:gd name="connsiteY1119" fmla="*/ 1282120 h 2373176"/>
                  <a:gd name="connsiteX1120" fmla="*/ 135154 w 1646698"/>
                  <a:gd name="connsiteY1120" fmla="*/ 1275389 h 2373176"/>
                  <a:gd name="connsiteX1121" fmla="*/ 134636 w 1646698"/>
                  <a:gd name="connsiteY1121" fmla="*/ 1261925 h 2373176"/>
                  <a:gd name="connsiteX1122" fmla="*/ 132047 w 1646698"/>
                  <a:gd name="connsiteY1122" fmla="*/ 1247944 h 2373176"/>
                  <a:gd name="connsiteX1123" fmla="*/ 129975 w 1646698"/>
                  <a:gd name="connsiteY1123" fmla="*/ 1240176 h 2373176"/>
                  <a:gd name="connsiteX1124" fmla="*/ 130493 w 1646698"/>
                  <a:gd name="connsiteY1124" fmla="*/ 1237069 h 2373176"/>
                  <a:gd name="connsiteX1125" fmla="*/ 135154 w 1646698"/>
                  <a:gd name="connsiteY1125" fmla="*/ 1225159 h 2373176"/>
                  <a:gd name="connsiteX1126" fmla="*/ 139296 w 1646698"/>
                  <a:gd name="connsiteY1126" fmla="*/ 1218427 h 2373176"/>
                  <a:gd name="connsiteX1127" fmla="*/ 141368 w 1646698"/>
                  <a:gd name="connsiteY1127" fmla="*/ 1211178 h 2373176"/>
                  <a:gd name="connsiteX1128" fmla="*/ 141368 w 1646698"/>
                  <a:gd name="connsiteY1128" fmla="*/ 1199785 h 2373176"/>
                  <a:gd name="connsiteX1129" fmla="*/ 142921 w 1646698"/>
                  <a:gd name="connsiteY1129" fmla="*/ 1193054 h 2373176"/>
                  <a:gd name="connsiteX1130" fmla="*/ 142921 w 1646698"/>
                  <a:gd name="connsiteY1130" fmla="*/ 1186840 h 2373176"/>
                  <a:gd name="connsiteX1131" fmla="*/ 144992 w 1646698"/>
                  <a:gd name="connsiteY1131" fmla="*/ 1176483 h 2373176"/>
                  <a:gd name="connsiteX1132" fmla="*/ 142921 w 1646698"/>
                  <a:gd name="connsiteY1132" fmla="*/ 1157841 h 2373176"/>
                  <a:gd name="connsiteX1133" fmla="*/ 140332 w 1646698"/>
                  <a:gd name="connsiteY1133" fmla="*/ 1154216 h 2373176"/>
                  <a:gd name="connsiteX1134" fmla="*/ 128422 w 1646698"/>
                  <a:gd name="connsiteY1134" fmla="*/ 1152145 h 2373176"/>
                  <a:gd name="connsiteX1135" fmla="*/ 120654 w 1646698"/>
                  <a:gd name="connsiteY1135" fmla="*/ 1147485 h 2373176"/>
                  <a:gd name="connsiteX1136" fmla="*/ 120654 w 1646698"/>
                  <a:gd name="connsiteY1136" fmla="*/ 1139199 h 2373176"/>
                  <a:gd name="connsiteX1137" fmla="*/ 120136 w 1646698"/>
                  <a:gd name="connsiteY1137" fmla="*/ 1132468 h 2373176"/>
                  <a:gd name="connsiteX1138" fmla="*/ 111851 w 1646698"/>
                  <a:gd name="connsiteY1138" fmla="*/ 1127807 h 2373176"/>
                  <a:gd name="connsiteX1139" fmla="*/ 109780 w 1646698"/>
                  <a:gd name="connsiteY1139" fmla="*/ 1128843 h 2373176"/>
                  <a:gd name="connsiteX1140" fmla="*/ 105119 w 1646698"/>
                  <a:gd name="connsiteY1140" fmla="*/ 1129355 h 2373176"/>
                  <a:gd name="connsiteX1141" fmla="*/ 99941 w 1646698"/>
                  <a:gd name="connsiteY1141" fmla="*/ 1128320 h 2373176"/>
                  <a:gd name="connsiteX1142" fmla="*/ 95281 w 1646698"/>
                  <a:gd name="connsiteY1142" fmla="*/ 1122624 h 2373176"/>
                  <a:gd name="connsiteX1143" fmla="*/ 88549 w 1646698"/>
                  <a:gd name="connsiteY1143" fmla="*/ 1116927 h 2373176"/>
                  <a:gd name="connsiteX1144" fmla="*/ 82335 w 1646698"/>
                  <a:gd name="connsiteY1144" fmla="*/ 1109160 h 2373176"/>
                  <a:gd name="connsiteX1145" fmla="*/ 76121 w 1646698"/>
                  <a:gd name="connsiteY1145" fmla="*/ 1102428 h 2373176"/>
                  <a:gd name="connsiteX1146" fmla="*/ 75085 w 1646698"/>
                  <a:gd name="connsiteY1146" fmla="*/ 1080162 h 2373176"/>
                  <a:gd name="connsiteX1147" fmla="*/ 71460 w 1646698"/>
                  <a:gd name="connsiteY1147" fmla="*/ 1074465 h 2373176"/>
                  <a:gd name="connsiteX1148" fmla="*/ 70425 w 1646698"/>
                  <a:gd name="connsiteY1148" fmla="*/ 1070323 h 2373176"/>
                  <a:gd name="connsiteX1149" fmla="*/ 67836 w 1646698"/>
                  <a:gd name="connsiteY1149" fmla="*/ 1068769 h 2373176"/>
                  <a:gd name="connsiteX1150" fmla="*/ 55926 w 1646698"/>
                  <a:gd name="connsiteY1150" fmla="*/ 1069287 h 2373176"/>
                  <a:gd name="connsiteX1151" fmla="*/ 47122 w 1646698"/>
                  <a:gd name="connsiteY1151" fmla="*/ 1066698 h 2373176"/>
                  <a:gd name="connsiteX1152" fmla="*/ 40909 w 1646698"/>
                  <a:gd name="connsiteY1152" fmla="*/ 1063073 h 2373176"/>
                  <a:gd name="connsiteX1153" fmla="*/ 37802 w 1646698"/>
                  <a:gd name="connsiteY1153" fmla="*/ 1061002 h 2373176"/>
                  <a:gd name="connsiteX1154" fmla="*/ 33141 w 1646698"/>
                  <a:gd name="connsiteY1154" fmla="*/ 1047020 h 2373176"/>
                  <a:gd name="connsiteX1155" fmla="*/ 32623 w 1646698"/>
                  <a:gd name="connsiteY1155" fmla="*/ 1039253 h 2373176"/>
                  <a:gd name="connsiteX1156" fmla="*/ 28481 w 1646698"/>
                  <a:gd name="connsiteY1156" fmla="*/ 1034592 h 2373176"/>
                  <a:gd name="connsiteX1157" fmla="*/ 23820 w 1646698"/>
                  <a:gd name="connsiteY1157" fmla="*/ 1026307 h 2373176"/>
                  <a:gd name="connsiteX1158" fmla="*/ 15535 w 1646698"/>
                  <a:gd name="connsiteY1158" fmla="*/ 1021129 h 2373176"/>
                  <a:gd name="connsiteX1159" fmla="*/ 6214 w 1646698"/>
                  <a:gd name="connsiteY1159" fmla="*/ 1018022 h 2373176"/>
                  <a:gd name="connsiteX1160" fmla="*/ 518 w 1646698"/>
                  <a:gd name="connsiteY1160" fmla="*/ 1012844 h 2373176"/>
                  <a:gd name="connsiteX1161" fmla="*/ 0 w 1646698"/>
                  <a:gd name="connsiteY1161" fmla="*/ 1011290 h 2373176"/>
                  <a:gd name="connsiteX1162" fmla="*/ 10357 w 1646698"/>
                  <a:gd name="connsiteY1162" fmla="*/ 1006112 h 2373176"/>
                  <a:gd name="connsiteX1163" fmla="*/ 12946 w 1646698"/>
                  <a:gd name="connsiteY1163" fmla="*/ 1003523 h 2373176"/>
                  <a:gd name="connsiteX1164" fmla="*/ 16053 w 1646698"/>
                  <a:gd name="connsiteY1164" fmla="*/ 993166 h 2373176"/>
                  <a:gd name="connsiteX1165" fmla="*/ 19678 w 1646698"/>
                  <a:gd name="connsiteY1165" fmla="*/ 991095 h 2373176"/>
                  <a:gd name="connsiteX1166" fmla="*/ 21231 w 1646698"/>
                  <a:gd name="connsiteY1166" fmla="*/ 989024 h 2373176"/>
                  <a:gd name="connsiteX1167" fmla="*/ 25374 w 1646698"/>
                  <a:gd name="connsiteY1167" fmla="*/ 986952 h 2373176"/>
                  <a:gd name="connsiteX1168" fmla="*/ 32623 w 1646698"/>
                  <a:gd name="connsiteY1168" fmla="*/ 987470 h 2373176"/>
                  <a:gd name="connsiteX1169" fmla="*/ 37284 w 1646698"/>
                  <a:gd name="connsiteY1169" fmla="*/ 988506 h 2373176"/>
                  <a:gd name="connsiteX1170" fmla="*/ 41944 w 1646698"/>
                  <a:gd name="connsiteY1170" fmla="*/ 981774 h 2373176"/>
                  <a:gd name="connsiteX1171" fmla="*/ 45569 w 1646698"/>
                  <a:gd name="connsiteY1171" fmla="*/ 978667 h 2373176"/>
                  <a:gd name="connsiteX1172" fmla="*/ 47640 w 1646698"/>
                  <a:gd name="connsiteY1172" fmla="*/ 978149 h 2373176"/>
                  <a:gd name="connsiteX1173" fmla="*/ 50747 w 1646698"/>
                  <a:gd name="connsiteY1173" fmla="*/ 969346 h 2373176"/>
                  <a:gd name="connsiteX1174" fmla="*/ 51783 w 1646698"/>
                  <a:gd name="connsiteY1174" fmla="*/ 966757 h 2373176"/>
                  <a:gd name="connsiteX1175" fmla="*/ 54890 w 1646698"/>
                  <a:gd name="connsiteY1175" fmla="*/ 964686 h 2373176"/>
                  <a:gd name="connsiteX1176" fmla="*/ 68354 w 1646698"/>
                  <a:gd name="connsiteY1176" fmla="*/ 962096 h 2373176"/>
                  <a:gd name="connsiteX1177" fmla="*/ 76121 w 1646698"/>
                  <a:gd name="connsiteY1177" fmla="*/ 960543 h 2373176"/>
                  <a:gd name="connsiteX1178" fmla="*/ 76639 w 1646698"/>
                  <a:gd name="connsiteY1178" fmla="*/ 957954 h 2373176"/>
                  <a:gd name="connsiteX1179" fmla="*/ 76121 w 1646698"/>
                  <a:gd name="connsiteY1179" fmla="*/ 953811 h 2373176"/>
                  <a:gd name="connsiteX1180" fmla="*/ 70425 w 1646698"/>
                  <a:gd name="connsiteY1180" fmla="*/ 940348 h 2373176"/>
                  <a:gd name="connsiteX1181" fmla="*/ 68871 w 1646698"/>
                  <a:gd name="connsiteY1181" fmla="*/ 928437 h 2373176"/>
                  <a:gd name="connsiteX1182" fmla="*/ 67836 w 1646698"/>
                  <a:gd name="connsiteY1182" fmla="*/ 925331 h 2373176"/>
                  <a:gd name="connsiteX1183" fmla="*/ 64729 w 1646698"/>
                  <a:gd name="connsiteY1183" fmla="*/ 922741 h 2373176"/>
                  <a:gd name="connsiteX1184" fmla="*/ 63175 w 1646698"/>
                  <a:gd name="connsiteY1184" fmla="*/ 912903 h 2373176"/>
                  <a:gd name="connsiteX1185" fmla="*/ 62140 w 1646698"/>
                  <a:gd name="connsiteY1185" fmla="*/ 910313 h 2373176"/>
                  <a:gd name="connsiteX1186" fmla="*/ 55926 w 1646698"/>
                  <a:gd name="connsiteY1186" fmla="*/ 904100 h 2373176"/>
                  <a:gd name="connsiteX1187" fmla="*/ 50229 w 1646698"/>
                  <a:gd name="connsiteY1187" fmla="*/ 899957 h 2373176"/>
                  <a:gd name="connsiteX1188" fmla="*/ 46605 w 1646698"/>
                  <a:gd name="connsiteY1188" fmla="*/ 896332 h 2373176"/>
                  <a:gd name="connsiteX1189" fmla="*/ 41944 w 1646698"/>
                  <a:gd name="connsiteY1189" fmla="*/ 884940 h 2373176"/>
                  <a:gd name="connsiteX1190" fmla="*/ 34177 w 1646698"/>
                  <a:gd name="connsiteY1190" fmla="*/ 869923 h 2373176"/>
                  <a:gd name="connsiteX1191" fmla="*/ 27963 w 1646698"/>
                  <a:gd name="connsiteY1191" fmla="*/ 861637 h 2373176"/>
                  <a:gd name="connsiteX1192" fmla="*/ 27445 w 1646698"/>
                  <a:gd name="connsiteY1192" fmla="*/ 856459 h 2373176"/>
                  <a:gd name="connsiteX1193" fmla="*/ 28998 w 1646698"/>
                  <a:gd name="connsiteY1193" fmla="*/ 850245 h 2373176"/>
                  <a:gd name="connsiteX1194" fmla="*/ 26409 w 1646698"/>
                  <a:gd name="connsiteY1194" fmla="*/ 845585 h 2373176"/>
                  <a:gd name="connsiteX1195" fmla="*/ 25891 w 1646698"/>
                  <a:gd name="connsiteY1195" fmla="*/ 842478 h 2373176"/>
                  <a:gd name="connsiteX1196" fmla="*/ 22267 w 1646698"/>
                  <a:gd name="connsiteY1196" fmla="*/ 840406 h 2373176"/>
                  <a:gd name="connsiteX1197" fmla="*/ 19160 w 1646698"/>
                  <a:gd name="connsiteY1197" fmla="*/ 837817 h 2373176"/>
                  <a:gd name="connsiteX1198" fmla="*/ 17606 w 1646698"/>
                  <a:gd name="connsiteY1198" fmla="*/ 835746 h 2373176"/>
                  <a:gd name="connsiteX1199" fmla="*/ 16571 w 1646698"/>
                  <a:gd name="connsiteY1199" fmla="*/ 822800 h 2373176"/>
                  <a:gd name="connsiteX1200" fmla="*/ 14499 w 1646698"/>
                  <a:gd name="connsiteY1200" fmla="*/ 819693 h 2373176"/>
                  <a:gd name="connsiteX1201" fmla="*/ 11910 w 1646698"/>
                  <a:gd name="connsiteY1201" fmla="*/ 818140 h 2373176"/>
                  <a:gd name="connsiteX1202" fmla="*/ 12428 w 1646698"/>
                  <a:gd name="connsiteY1202" fmla="*/ 816586 h 2373176"/>
                  <a:gd name="connsiteX1203" fmla="*/ 17606 w 1646698"/>
                  <a:gd name="connsiteY1203" fmla="*/ 816069 h 2373176"/>
                  <a:gd name="connsiteX1204" fmla="*/ 19678 w 1646698"/>
                  <a:gd name="connsiteY1204" fmla="*/ 813479 h 2373176"/>
                  <a:gd name="connsiteX1205" fmla="*/ 22267 w 1646698"/>
                  <a:gd name="connsiteY1205" fmla="*/ 808301 h 2373176"/>
                  <a:gd name="connsiteX1206" fmla="*/ 23302 w 1646698"/>
                  <a:gd name="connsiteY1206" fmla="*/ 800016 h 2373176"/>
                  <a:gd name="connsiteX1207" fmla="*/ 22785 w 1646698"/>
                  <a:gd name="connsiteY1207" fmla="*/ 796909 h 2373176"/>
                  <a:gd name="connsiteX1208" fmla="*/ 23820 w 1646698"/>
                  <a:gd name="connsiteY1208" fmla="*/ 792766 h 2373176"/>
                  <a:gd name="connsiteX1209" fmla="*/ 23820 w 1646698"/>
                  <a:gd name="connsiteY1209" fmla="*/ 787588 h 2373176"/>
                  <a:gd name="connsiteX1210" fmla="*/ 21231 w 1646698"/>
                  <a:gd name="connsiteY1210" fmla="*/ 781374 h 2373176"/>
                  <a:gd name="connsiteX1211" fmla="*/ 20713 w 1646698"/>
                  <a:gd name="connsiteY1211" fmla="*/ 778267 h 2373176"/>
                  <a:gd name="connsiteX1212" fmla="*/ 21749 w 1646698"/>
                  <a:gd name="connsiteY1212" fmla="*/ 775678 h 2373176"/>
                  <a:gd name="connsiteX1213" fmla="*/ 27445 w 1646698"/>
                  <a:gd name="connsiteY1213" fmla="*/ 769982 h 2373176"/>
                  <a:gd name="connsiteX1214" fmla="*/ 32623 w 1646698"/>
                  <a:gd name="connsiteY1214" fmla="*/ 763768 h 2373176"/>
                  <a:gd name="connsiteX1215" fmla="*/ 34695 w 1646698"/>
                  <a:gd name="connsiteY1215" fmla="*/ 756000 h 2373176"/>
                  <a:gd name="connsiteX1216" fmla="*/ 34695 w 1646698"/>
                  <a:gd name="connsiteY1216" fmla="*/ 747715 h 2373176"/>
                  <a:gd name="connsiteX1217" fmla="*/ 35212 w 1646698"/>
                  <a:gd name="connsiteY1217" fmla="*/ 744608 h 2373176"/>
                  <a:gd name="connsiteX1218" fmla="*/ 36248 w 1646698"/>
                  <a:gd name="connsiteY1218" fmla="*/ 743055 h 2373176"/>
                  <a:gd name="connsiteX1219" fmla="*/ 42462 w 1646698"/>
                  <a:gd name="connsiteY1219" fmla="*/ 739430 h 2373176"/>
                  <a:gd name="connsiteX1220" fmla="*/ 44016 w 1646698"/>
                  <a:gd name="connsiteY1220" fmla="*/ 736323 h 2373176"/>
                  <a:gd name="connsiteX1221" fmla="*/ 44016 w 1646698"/>
                  <a:gd name="connsiteY1221" fmla="*/ 731662 h 2373176"/>
                  <a:gd name="connsiteX1222" fmla="*/ 40909 w 1646698"/>
                  <a:gd name="connsiteY1222" fmla="*/ 724413 h 2373176"/>
                  <a:gd name="connsiteX1223" fmla="*/ 35730 w 1646698"/>
                  <a:gd name="connsiteY1223" fmla="*/ 716645 h 2373176"/>
                  <a:gd name="connsiteX1224" fmla="*/ 35730 w 1646698"/>
                  <a:gd name="connsiteY1224" fmla="*/ 708360 h 2373176"/>
                  <a:gd name="connsiteX1225" fmla="*/ 33659 w 1646698"/>
                  <a:gd name="connsiteY1225" fmla="*/ 705771 h 2373176"/>
                  <a:gd name="connsiteX1226" fmla="*/ 33141 w 1646698"/>
                  <a:gd name="connsiteY1226" fmla="*/ 699557 h 2373176"/>
                  <a:gd name="connsiteX1227" fmla="*/ 34177 w 1646698"/>
                  <a:gd name="connsiteY1227" fmla="*/ 692825 h 2373176"/>
                  <a:gd name="connsiteX1228" fmla="*/ 33659 w 1646698"/>
                  <a:gd name="connsiteY1228" fmla="*/ 688682 h 2373176"/>
                  <a:gd name="connsiteX1229" fmla="*/ 30034 w 1646698"/>
                  <a:gd name="connsiteY1229" fmla="*/ 681433 h 2373176"/>
                  <a:gd name="connsiteX1230" fmla="*/ 31070 w 1646698"/>
                  <a:gd name="connsiteY1230" fmla="*/ 670558 h 2373176"/>
                  <a:gd name="connsiteX1231" fmla="*/ 32105 w 1646698"/>
                  <a:gd name="connsiteY1231" fmla="*/ 662791 h 2373176"/>
                  <a:gd name="connsiteX1232" fmla="*/ 34695 w 1646698"/>
                  <a:gd name="connsiteY1232" fmla="*/ 656059 h 2373176"/>
                  <a:gd name="connsiteX1233" fmla="*/ 36248 w 1646698"/>
                  <a:gd name="connsiteY1233" fmla="*/ 653470 h 2373176"/>
                  <a:gd name="connsiteX1234" fmla="*/ 40909 w 1646698"/>
                  <a:gd name="connsiteY1234" fmla="*/ 649850 h 2373176"/>
                  <a:gd name="connsiteX1235" fmla="*/ 40391 w 1646698"/>
                  <a:gd name="connsiteY1235" fmla="*/ 646226 h 2373176"/>
                  <a:gd name="connsiteX1236" fmla="*/ 36766 w 1646698"/>
                  <a:gd name="connsiteY1236" fmla="*/ 644154 h 2373176"/>
                  <a:gd name="connsiteX1237" fmla="*/ 31070 w 1646698"/>
                  <a:gd name="connsiteY1237" fmla="*/ 634833 h 2373176"/>
                  <a:gd name="connsiteX1238" fmla="*/ 25374 w 1646698"/>
                  <a:gd name="connsiteY1238" fmla="*/ 630173 h 2373176"/>
                  <a:gd name="connsiteX1239" fmla="*/ 23302 w 1646698"/>
                  <a:gd name="connsiteY1239" fmla="*/ 628101 h 2373176"/>
                  <a:gd name="connsiteX1240" fmla="*/ 21749 w 1646698"/>
                  <a:gd name="connsiteY1240" fmla="*/ 621370 h 2373176"/>
                  <a:gd name="connsiteX1241" fmla="*/ 17606 w 1646698"/>
                  <a:gd name="connsiteY1241" fmla="*/ 614120 h 2373176"/>
                  <a:gd name="connsiteX1242" fmla="*/ 17606 w 1646698"/>
                  <a:gd name="connsiteY1242" fmla="*/ 609977 h 2373176"/>
                  <a:gd name="connsiteX1243" fmla="*/ 23820 w 1646698"/>
                  <a:gd name="connsiteY1243" fmla="*/ 598067 h 2373176"/>
                  <a:gd name="connsiteX1244" fmla="*/ 27963 w 1646698"/>
                  <a:gd name="connsiteY1244" fmla="*/ 595478 h 2373176"/>
                  <a:gd name="connsiteX1245" fmla="*/ 28481 w 1646698"/>
                  <a:gd name="connsiteY1245" fmla="*/ 592371 h 2373176"/>
                  <a:gd name="connsiteX1246" fmla="*/ 30552 w 1646698"/>
                  <a:gd name="connsiteY1246" fmla="*/ 586157 h 2373176"/>
                  <a:gd name="connsiteX1247" fmla="*/ 32623 w 1646698"/>
                  <a:gd name="connsiteY1247" fmla="*/ 583568 h 2373176"/>
                  <a:gd name="connsiteX1248" fmla="*/ 38319 w 1646698"/>
                  <a:gd name="connsiteY1248" fmla="*/ 563891 h 2373176"/>
                  <a:gd name="connsiteX1249" fmla="*/ 38837 w 1646698"/>
                  <a:gd name="connsiteY1249" fmla="*/ 545249 h 2373176"/>
                  <a:gd name="connsiteX1250" fmla="*/ 38319 w 1646698"/>
                  <a:gd name="connsiteY1250" fmla="*/ 530232 h 2373176"/>
                  <a:gd name="connsiteX1251" fmla="*/ 36766 w 1646698"/>
                  <a:gd name="connsiteY1251" fmla="*/ 527125 h 2373176"/>
                  <a:gd name="connsiteX1252" fmla="*/ 33141 w 1646698"/>
                  <a:gd name="connsiteY1252" fmla="*/ 524018 h 2373176"/>
                  <a:gd name="connsiteX1253" fmla="*/ 27445 w 1646698"/>
                  <a:gd name="connsiteY1253" fmla="*/ 524536 h 2373176"/>
                  <a:gd name="connsiteX1254" fmla="*/ 18124 w 1646698"/>
                  <a:gd name="connsiteY1254" fmla="*/ 518839 h 2373176"/>
                  <a:gd name="connsiteX1255" fmla="*/ 15535 w 1646698"/>
                  <a:gd name="connsiteY1255" fmla="*/ 515732 h 2373176"/>
                  <a:gd name="connsiteX1256" fmla="*/ 15017 w 1646698"/>
                  <a:gd name="connsiteY1256" fmla="*/ 513661 h 2373176"/>
                  <a:gd name="connsiteX1257" fmla="*/ 16571 w 1646698"/>
                  <a:gd name="connsiteY1257" fmla="*/ 507965 h 2373176"/>
                  <a:gd name="connsiteX1258" fmla="*/ 17088 w 1646698"/>
                  <a:gd name="connsiteY1258" fmla="*/ 501233 h 2373176"/>
                  <a:gd name="connsiteX1259" fmla="*/ 16053 w 1646698"/>
                  <a:gd name="connsiteY1259" fmla="*/ 491912 h 2373176"/>
                  <a:gd name="connsiteX1260" fmla="*/ 15535 w 1646698"/>
                  <a:gd name="connsiteY1260" fmla="*/ 485181 h 2373176"/>
                  <a:gd name="connsiteX1261" fmla="*/ 13981 w 1646698"/>
                  <a:gd name="connsiteY1261" fmla="*/ 482073 h 2373176"/>
                  <a:gd name="connsiteX1262" fmla="*/ 7767 w 1646698"/>
                  <a:gd name="connsiteY1262" fmla="*/ 480520 h 2373176"/>
                  <a:gd name="connsiteX1263" fmla="*/ 5696 w 1646698"/>
                  <a:gd name="connsiteY1263" fmla="*/ 478449 h 2373176"/>
                  <a:gd name="connsiteX1264" fmla="*/ 5178 w 1646698"/>
                  <a:gd name="connsiteY1264" fmla="*/ 474829 h 2373176"/>
                  <a:gd name="connsiteX1265" fmla="*/ 6732 w 1646698"/>
                  <a:gd name="connsiteY1265" fmla="*/ 472758 h 2373176"/>
                  <a:gd name="connsiteX1266" fmla="*/ 11392 w 1646698"/>
                  <a:gd name="connsiteY1266" fmla="*/ 471722 h 2373176"/>
                  <a:gd name="connsiteX1267" fmla="*/ 13464 w 1646698"/>
                  <a:gd name="connsiteY1267" fmla="*/ 469133 h 2373176"/>
                  <a:gd name="connsiteX1268" fmla="*/ 21749 w 1646698"/>
                  <a:gd name="connsiteY1268" fmla="*/ 468620 h 2373176"/>
                  <a:gd name="connsiteX1269" fmla="*/ 29516 w 1646698"/>
                  <a:gd name="connsiteY1269" fmla="*/ 469133 h 2373176"/>
                  <a:gd name="connsiteX1270" fmla="*/ 33141 w 1646698"/>
                  <a:gd name="connsiteY1270" fmla="*/ 467579 h 2373176"/>
                  <a:gd name="connsiteX1271" fmla="*/ 35212 w 1646698"/>
                  <a:gd name="connsiteY1271" fmla="*/ 464473 h 2373176"/>
                  <a:gd name="connsiteX1272" fmla="*/ 36248 w 1646698"/>
                  <a:gd name="connsiteY1272" fmla="*/ 457741 h 2373176"/>
                  <a:gd name="connsiteX1273" fmla="*/ 36248 w 1646698"/>
                  <a:gd name="connsiteY1273" fmla="*/ 453080 h 2373176"/>
                  <a:gd name="connsiteX1274" fmla="*/ 39355 w 1646698"/>
                  <a:gd name="connsiteY1274" fmla="*/ 451009 h 2373176"/>
                  <a:gd name="connsiteX1275" fmla="*/ 41944 w 1646698"/>
                  <a:gd name="connsiteY1275" fmla="*/ 444795 h 2373176"/>
                  <a:gd name="connsiteX1276" fmla="*/ 42462 w 1646698"/>
                  <a:gd name="connsiteY1276" fmla="*/ 436510 h 2373176"/>
                  <a:gd name="connsiteX1277" fmla="*/ 37284 w 1646698"/>
                  <a:gd name="connsiteY1277" fmla="*/ 432367 h 2373176"/>
                  <a:gd name="connsiteX1278" fmla="*/ 36248 w 1646698"/>
                  <a:gd name="connsiteY1278" fmla="*/ 430814 h 2373176"/>
                  <a:gd name="connsiteX1279" fmla="*/ 35730 w 1646698"/>
                  <a:gd name="connsiteY1279" fmla="*/ 425117 h 2373176"/>
                  <a:gd name="connsiteX1280" fmla="*/ 35212 w 1646698"/>
                  <a:gd name="connsiteY1280" fmla="*/ 422010 h 2373176"/>
                  <a:gd name="connsiteX1281" fmla="*/ 32105 w 1646698"/>
                  <a:gd name="connsiteY1281" fmla="*/ 420975 h 2373176"/>
                  <a:gd name="connsiteX1282" fmla="*/ 28998 w 1646698"/>
                  <a:gd name="connsiteY1282" fmla="*/ 422010 h 2373176"/>
                  <a:gd name="connsiteX1283" fmla="*/ 26927 w 1646698"/>
                  <a:gd name="connsiteY1283" fmla="*/ 420975 h 2373176"/>
                  <a:gd name="connsiteX1284" fmla="*/ 21749 w 1646698"/>
                  <a:gd name="connsiteY1284" fmla="*/ 416314 h 2373176"/>
                  <a:gd name="connsiteX1285" fmla="*/ 21749 w 1646698"/>
                  <a:gd name="connsiteY1285" fmla="*/ 411654 h 2373176"/>
                  <a:gd name="connsiteX1286" fmla="*/ 20713 w 1646698"/>
                  <a:gd name="connsiteY1286" fmla="*/ 406993 h 2373176"/>
                  <a:gd name="connsiteX1287" fmla="*/ 20713 w 1646698"/>
                  <a:gd name="connsiteY1287" fmla="*/ 396119 h 2373176"/>
                  <a:gd name="connsiteX1288" fmla="*/ 22267 w 1646698"/>
                  <a:gd name="connsiteY1288" fmla="*/ 386280 h 2373176"/>
                  <a:gd name="connsiteX1289" fmla="*/ 25374 w 1646698"/>
                  <a:gd name="connsiteY1289" fmla="*/ 382138 h 2373176"/>
                  <a:gd name="connsiteX1290" fmla="*/ 28481 w 1646698"/>
                  <a:gd name="connsiteY1290" fmla="*/ 377477 h 2373176"/>
                  <a:gd name="connsiteX1291" fmla="*/ 28481 w 1646698"/>
                  <a:gd name="connsiteY1291" fmla="*/ 368156 h 2373176"/>
                  <a:gd name="connsiteX1292" fmla="*/ 28998 w 1646698"/>
                  <a:gd name="connsiteY1292" fmla="*/ 359871 h 2373176"/>
                  <a:gd name="connsiteX1293" fmla="*/ 29516 w 1646698"/>
                  <a:gd name="connsiteY1293" fmla="*/ 356246 h 2373176"/>
                  <a:gd name="connsiteX1294" fmla="*/ 32623 w 1646698"/>
                  <a:gd name="connsiteY1294" fmla="*/ 350032 h 2373176"/>
                  <a:gd name="connsiteX1295" fmla="*/ 33141 w 1646698"/>
                  <a:gd name="connsiteY1295" fmla="*/ 344336 h 2373176"/>
                  <a:gd name="connsiteX1296" fmla="*/ 30552 w 1646698"/>
                  <a:gd name="connsiteY1296" fmla="*/ 333462 h 2373176"/>
                  <a:gd name="connsiteX1297" fmla="*/ 28998 w 1646698"/>
                  <a:gd name="connsiteY1297" fmla="*/ 330355 h 2373176"/>
                  <a:gd name="connsiteX1298" fmla="*/ 28998 w 1646698"/>
                  <a:gd name="connsiteY1298" fmla="*/ 319998 h 2373176"/>
                  <a:gd name="connsiteX1299" fmla="*/ 30034 w 1646698"/>
                  <a:gd name="connsiteY1299" fmla="*/ 312231 h 2373176"/>
                  <a:gd name="connsiteX1300" fmla="*/ 29516 w 1646698"/>
                  <a:gd name="connsiteY1300" fmla="*/ 304981 h 2373176"/>
                  <a:gd name="connsiteX1301" fmla="*/ 27963 w 1646698"/>
                  <a:gd name="connsiteY1301" fmla="*/ 297214 h 2373176"/>
                  <a:gd name="connsiteX1302" fmla="*/ 26927 w 1646698"/>
                  <a:gd name="connsiteY1302" fmla="*/ 290487 h 2373176"/>
                  <a:gd name="connsiteX1303" fmla="*/ 25374 w 1646698"/>
                  <a:gd name="connsiteY1303" fmla="*/ 286344 h 2373176"/>
                  <a:gd name="connsiteX1304" fmla="*/ 25891 w 1646698"/>
                  <a:gd name="connsiteY1304" fmla="*/ 283237 h 2373176"/>
                  <a:gd name="connsiteX1305" fmla="*/ 24856 w 1646698"/>
                  <a:gd name="connsiteY1305" fmla="*/ 279095 h 2373176"/>
                  <a:gd name="connsiteX1306" fmla="*/ 25374 w 1646698"/>
                  <a:gd name="connsiteY1306" fmla="*/ 275988 h 2373176"/>
                  <a:gd name="connsiteX1307" fmla="*/ 27445 w 1646698"/>
                  <a:gd name="connsiteY1307" fmla="*/ 272881 h 2373176"/>
                  <a:gd name="connsiteX1308" fmla="*/ 27445 w 1646698"/>
                  <a:gd name="connsiteY1308" fmla="*/ 270292 h 2373176"/>
                  <a:gd name="connsiteX1309" fmla="*/ 22785 w 1646698"/>
                  <a:gd name="connsiteY1309" fmla="*/ 268220 h 2373176"/>
                  <a:gd name="connsiteX1310" fmla="*/ 21749 w 1646698"/>
                  <a:gd name="connsiteY1310" fmla="*/ 265631 h 2373176"/>
                  <a:gd name="connsiteX1311" fmla="*/ 24856 w 1646698"/>
                  <a:gd name="connsiteY1311" fmla="*/ 260453 h 2373176"/>
                  <a:gd name="connsiteX1312" fmla="*/ 22267 w 1646698"/>
                  <a:gd name="connsiteY1312" fmla="*/ 255792 h 2373176"/>
                  <a:gd name="connsiteX1313" fmla="*/ 23302 w 1646698"/>
                  <a:gd name="connsiteY1313" fmla="*/ 254239 h 2373176"/>
                  <a:gd name="connsiteX1314" fmla="*/ 21231 w 1646698"/>
                  <a:gd name="connsiteY1314" fmla="*/ 217473 h 2373176"/>
                  <a:gd name="connsiteX1315" fmla="*/ 21749 w 1646698"/>
                  <a:gd name="connsiteY1315" fmla="*/ 206599 h 2373176"/>
                  <a:gd name="connsiteX1316" fmla="*/ 23820 w 1646698"/>
                  <a:gd name="connsiteY1316" fmla="*/ 201938 h 2373176"/>
                  <a:gd name="connsiteX1317" fmla="*/ 32623 w 1646698"/>
                  <a:gd name="connsiteY1317" fmla="*/ 192617 h 2373176"/>
                  <a:gd name="connsiteX1318" fmla="*/ 39355 w 1646698"/>
                  <a:gd name="connsiteY1318" fmla="*/ 185885 h 2373176"/>
                  <a:gd name="connsiteX1319" fmla="*/ 44016 w 1646698"/>
                  <a:gd name="connsiteY1319" fmla="*/ 182778 h 2373176"/>
                  <a:gd name="connsiteX1320" fmla="*/ 48676 w 1646698"/>
                  <a:gd name="connsiteY1320" fmla="*/ 180707 h 2373176"/>
                  <a:gd name="connsiteX1321" fmla="*/ 54890 w 1646698"/>
                  <a:gd name="connsiteY1321" fmla="*/ 180707 h 2373176"/>
                  <a:gd name="connsiteX1322" fmla="*/ 58515 w 1646698"/>
                  <a:gd name="connsiteY1322" fmla="*/ 182261 h 2373176"/>
                  <a:gd name="connsiteX1323" fmla="*/ 60068 w 1646698"/>
                  <a:gd name="connsiteY1323" fmla="*/ 183814 h 2373176"/>
                  <a:gd name="connsiteX1324" fmla="*/ 65764 w 1646698"/>
                  <a:gd name="connsiteY1324" fmla="*/ 195724 h 2373176"/>
                  <a:gd name="connsiteX1325" fmla="*/ 68354 w 1646698"/>
                  <a:gd name="connsiteY1325" fmla="*/ 198313 h 2373176"/>
                  <a:gd name="connsiteX1326" fmla="*/ 71460 w 1646698"/>
                  <a:gd name="connsiteY1326" fmla="*/ 198313 h 2373176"/>
                  <a:gd name="connsiteX1327" fmla="*/ 86995 w 1646698"/>
                  <a:gd name="connsiteY1327" fmla="*/ 195206 h 2373176"/>
                  <a:gd name="connsiteX1328" fmla="*/ 91138 w 1646698"/>
                  <a:gd name="connsiteY1328" fmla="*/ 195206 h 2373176"/>
                  <a:gd name="connsiteX1329" fmla="*/ 95281 w 1646698"/>
                  <a:gd name="connsiteY1329" fmla="*/ 198313 h 2373176"/>
                  <a:gd name="connsiteX1330" fmla="*/ 100459 w 1646698"/>
                  <a:gd name="connsiteY1330" fmla="*/ 213330 h 2373176"/>
                  <a:gd name="connsiteX1331" fmla="*/ 104084 w 1646698"/>
                  <a:gd name="connsiteY1331" fmla="*/ 216955 h 2373176"/>
                  <a:gd name="connsiteX1332" fmla="*/ 108744 w 1646698"/>
                  <a:gd name="connsiteY1332" fmla="*/ 217991 h 2373176"/>
                  <a:gd name="connsiteX1333" fmla="*/ 114440 w 1646698"/>
                  <a:gd name="connsiteY1333" fmla="*/ 217473 h 2373176"/>
                  <a:gd name="connsiteX1334" fmla="*/ 117547 w 1646698"/>
                  <a:gd name="connsiteY1334" fmla="*/ 214884 h 2373176"/>
                  <a:gd name="connsiteX1335" fmla="*/ 121690 w 1646698"/>
                  <a:gd name="connsiteY1335" fmla="*/ 208152 h 2373176"/>
                  <a:gd name="connsiteX1336" fmla="*/ 123761 w 1646698"/>
                  <a:gd name="connsiteY1336" fmla="*/ 206599 h 2373176"/>
                  <a:gd name="connsiteX1337" fmla="*/ 129975 w 1646698"/>
                  <a:gd name="connsiteY1337" fmla="*/ 207116 h 2373176"/>
                  <a:gd name="connsiteX1338" fmla="*/ 136707 w 1646698"/>
                  <a:gd name="connsiteY1338" fmla="*/ 208152 h 2373176"/>
                  <a:gd name="connsiteX1339" fmla="*/ 147581 w 1646698"/>
                  <a:gd name="connsiteY1339" fmla="*/ 214366 h 2373176"/>
                  <a:gd name="connsiteX1340" fmla="*/ 150171 w 1646698"/>
                  <a:gd name="connsiteY1340" fmla="*/ 214366 h 2373176"/>
                  <a:gd name="connsiteX1341" fmla="*/ 160009 w 1646698"/>
                  <a:gd name="connsiteY1341" fmla="*/ 207116 h 2373176"/>
                  <a:gd name="connsiteX1342" fmla="*/ 165706 w 1646698"/>
                  <a:gd name="connsiteY1342" fmla="*/ 205045 h 2373176"/>
                  <a:gd name="connsiteX1343" fmla="*/ 170884 w 1646698"/>
                  <a:gd name="connsiteY1343" fmla="*/ 204009 h 2373176"/>
                  <a:gd name="connsiteX1344" fmla="*/ 173991 w 1646698"/>
                  <a:gd name="connsiteY1344" fmla="*/ 204527 h 2373176"/>
                  <a:gd name="connsiteX1345" fmla="*/ 183830 w 1646698"/>
                  <a:gd name="connsiteY1345" fmla="*/ 209188 h 2373176"/>
                  <a:gd name="connsiteX1346" fmla="*/ 189526 w 1646698"/>
                  <a:gd name="connsiteY1346" fmla="*/ 210223 h 2373176"/>
                  <a:gd name="connsiteX1347" fmla="*/ 206096 w 1646698"/>
                  <a:gd name="connsiteY1347" fmla="*/ 208670 h 2373176"/>
                  <a:gd name="connsiteX1348" fmla="*/ 216453 w 1646698"/>
                  <a:gd name="connsiteY1348" fmla="*/ 203492 h 2373176"/>
                  <a:gd name="connsiteX1349" fmla="*/ 226292 w 1646698"/>
                  <a:gd name="connsiteY1349" fmla="*/ 201420 h 2373176"/>
                  <a:gd name="connsiteX1350" fmla="*/ 232506 w 1646698"/>
                  <a:gd name="connsiteY1350" fmla="*/ 201420 h 2373176"/>
                  <a:gd name="connsiteX1351" fmla="*/ 239237 w 1646698"/>
                  <a:gd name="connsiteY1351" fmla="*/ 201938 h 2373176"/>
                  <a:gd name="connsiteX1352" fmla="*/ 241309 w 1646698"/>
                  <a:gd name="connsiteY1352" fmla="*/ 201420 h 2373176"/>
                  <a:gd name="connsiteX1353" fmla="*/ 245451 w 1646698"/>
                  <a:gd name="connsiteY1353" fmla="*/ 198831 h 2373176"/>
                  <a:gd name="connsiteX1354" fmla="*/ 246487 w 1646698"/>
                  <a:gd name="connsiteY1354" fmla="*/ 195206 h 2373176"/>
                  <a:gd name="connsiteX1355" fmla="*/ 242344 w 1646698"/>
                  <a:gd name="connsiteY1355" fmla="*/ 187439 h 2373176"/>
                  <a:gd name="connsiteX1356" fmla="*/ 239237 w 1646698"/>
                  <a:gd name="connsiteY1356" fmla="*/ 177600 h 2373176"/>
                  <a:gd name="connsiteX1357" fmla="*/ 240791 w 1646698"/>
                  <a:gd name="connsiteY1357" fmla="*/ 173980 h 2373176"/>
                  <a:gd name="connsiteX1358" fmla="*/ 244933 w 1646698"/>
                  <a:gd name="connsiteY1358" fmla="*/ 172427 h 2373176"/>
                  <a:gd name="connsiteX1359" fmla="*/ 251147 w 1646698"/>
                  <a:gd name="connsiteY1359" fmla="*/ 171909 h 2373176"/>
                  <a:gd name="connsiteX1360" fmla="*/ 263057 w 1646698"/>
                  <a:gd name="connsiteY1360" fmla="*/ 173463 h 2373176"/>
                  <a:gd name="connsiteX1361" fmla="*/ 265647 w 1646698"/>
                  <a:gd name="connsiteY1361" fmla="*/ 173463 h 2373176"/>
                  <a:gd name="connsiteX1362" fmla="*/ 280146 w 1646698"/>
                  <a:gd name="connsiteY1362" fmla="*/ 165177 h 2373176"/>
                  <a:gd name="connsiteX1363" fmla="*/ 282735 w 1646698"/>
                  <a:gd name="connsiteY1363" fmla="*/ 161553 h 2373176"/>
                  <a:gd name="connsiteX1364" fmla="*/ 287395 w 1646698"/>
                  <a:gd name="connsiteY1364" fmla="*/ 149125 h 2373176"/>
                  <a:gd name="connsiteX1365" fmla="*/ 290502 w 1646698"/>
                  <a:gd name="connsiteY1365" fmla="*/ 146535 h 2373176"/>
                  <a:gd name="connsiteX1366" fmla="*/ 296199 w 1646698"/>
                  <a:gd name="connsiteY1366" fmla="*/ 143946 h 2373176"/>
                  <a:gd name="connsiteX1367" fmla="*/ 300859 w 1646698"/>
                  <a:gd name="connsiteY1367" fmla="*/ 143946 h 2373176"/>
                  <a:gd name="connsiteX1368" fmla="*/ 313287 w 1646698"/>
                  <a:gd name="connsiteY1368" fmla="*/ 147571 h 2373176"/>
                  <a:gd name="connsiteX1369" fmla="*/ 318465 w 1646698"/>
                  <a:gd name="connsiteY1369" fmla="*/ 148089 h 2373176"/>
                  <a:gd name="connsiteX1370" fmla="*/ 323644 w 1646698"/>
                  <a:gd name="connsiteY1370" fmla="*/ 147571 h 2373176"/>
                  <a:gd name="connsiteX1371" fmla="*/ 325715 w 1646698"/>
                  <a:gd name="connsiteY1371" fmla="*/ 146535 h 2373176"/>
                  <a:gd name="connsiteX1372" fmla="*/ 330893 w 1646698"/>
                  <a:gd name="connsiteY1372" fmla="*/ 142911 h 2373176"/>
                  <a:gd name="connsiteX1373" fmla="*/ 335036 w 1646698"/>
                  <a:gd name="connsiteY1373" fmla="*/ 140839 h 2373176"/>
                  <a:gd name="connsiteX1374" fmla="*/ 339178 w 1646698"/>
                  <a:gd name="connsiteY1374" fmla="*/ 139804 h 2373176"/>
                  <a:gd name="connsiteX1375" fmla="*/ 343839 w 1646698"/>
                  <a:gd name="connsiteY1375" fmla="*/ 139286 h 2373176"/>
                  <a:gd name="connsiteX1376" fmla="*/ 345910 w 1646698"/>
                  <a:gd name="connsiteY1376" fmla="*/ 140322 h 2373176"/>
                  <a:gd name="connsiteX1377" fmla="*/ 357820 w 1646698"/>
                  <a:gd name="connsiteY1377" fmla="*/ 150160 h 2373176"/>
                  <a:gd name="connsiteX1378" fmla="*/ 361963 w 1646698"/>
                  <a:gd name="connsiteY1378" fmla="*/ 150160 h 2373176"/>
                  <a:gd name="connsiteX1379" fmla="*/ 364034 w 1646698"/>
                  <a:gd name="connsiteY1379" fmla="*/ 148089 h 2373176"/>
                  <a:gd name="connsiteX1380" fmla="*/ 364552 w 1646698"/>
                  <a:gd name="connsiteY1380" fmla="*/ 142911 h 2373176"/>
                  <a:gd name="connsiteX1381" fmla="*/ 368695 w 1646698"/>
                  <a:gd name="connsiteY1381" fmla="*/ 137215 h 2373176"/>
                  <a:gd name="connsiteX1382" fmla="*/ 374909 w 1646698"/>
                  <a:gd name="connsiteY1382" fmla="*/ 131001 h 2373176"/>
                  <a:gd name="connsiteX1383" fmla="*/ 376462 w 1646698"/>
                  <a:gd name="connsiteY1383" fmla="*/ 129447 h 2373176"/>
                  <a:gd name="connsiteX1384" fmla="*/ 382676 w 1646698"/>
                  <a:gd name="connsiteY1384" fmla="*/ 128411 h 2373176"/>
                  <a:gd name="connsiteX1385" fmla="*/ 387854 w 1646698"/>
                  <a:gd name="connsiteY1385" fmla="*/ 128924 h 2373176"/>
                  <a:gd name="connsiteX1386" fmla="*/ 400282 w 1646698"/>
                  <a:gd name="connsiteY1386" fmla="*/ 143941 h 2373176"/>
                  <a:gd name="connsiteX1387" fmla="*/ 403389 w 1646698"/>
                  <a:gd name="connsiteY1387" fmla="*/ 145495 h 2373176"/>
                  <a:gd name="connsiteX1388" fmla="*/ 416335 w 1646698"/>
                  <a:gd name="connsiteY1388" fmla="*/ 147048 h 2373176"/>
                  <a:gd name="connsiteX1389" fmla="*/ 434459 w 1646698"/>
                  <a:gd name="connsiteY1389" fmla="*/ 151709 h 2373176"/>
                  <a:gd name="connsiteX1390" fmla="*/ 439120 w 1646698"/>
                  <a:gd name="connsiteY1390" fmla="*/ 154298 h 2373176"/>
                  <a:gd name="connsiteX1391" fmla="*/ 441709 w 1646698"/>
                  <a:gd name="connsiteY1391" fmla="*/ 157405 h 2373176"/>
                  <a:gd name="connsiteX1392" fmla="*/ 442744 w 1646698"/>
                  <a:gd name="connsiteY1392" fmla="*/ 164136 h 2373176"/>
                  <a:gd name="connsiteX1393" fmla="*/ 445851 w 1646698"/>
                  <a:gd name="connsiteY1393" fmla="*/ 166726 h 2373176"/>
                  <a:gd name="connsiteX1394" fmla="*/ 449476 w 1646698"/>
                  <a:gd name="connsiteY1394" fmla="*/ 165690 h 2373176"/>
                  <a:gd name="connsiteX1395" fmla="*/ 452583 w 1646698"/>
                  <a:gd name="connsiteY1395" fmla="*/ 162065 h 2373176"/>
                  <a:gd name="connsiteX1396" fmla="*/ 456208 w 1646698"/>
                  <a:gd name="connsiteY1396" fmla="*/ 153780 h 2373176"/>
                  <a:gd name="connsiteX1397" fmla="*/ 458279 w 1646698"/>
                  <a:gd name="connsiteY1397" fmla="*/ 152226 h 2373176"/>
                  <a:gd name="connsiteX1398" fmla="*/ 461386 w 1646698"/>
                  <a:gd name="connsiteY1398" fmla="*/ 152744 h 2373176"/>
                  <a:gd name="connsiteX1399" fmla="*/ 474332 w 1646698"/>
                  <a:gd name="connsiteY1399" fmla="*/ 163101 h 2373176"/>
                  <a:gd name="connsiteX1400" fmla="*/ 476403 w 1646698"/>
                  <a:gd name="connsiteY1400" fmla="*/ 164136 h 2373176"/>
                  <a:gd name="connsiteX1401" fmla="*/ 480028 w 1646698"/>
                  <a:gd name="connsiteY1401" fmla="*/ 164649 h 2373176"/>
                  <a:gd name="connsiteX1402" fmla="*/ 491938 w 1646698"/>
                  <a:gd name="connsiteY1402" fmla="*/ 161030 h 2373176"/>
                  <a:gd name="connsiteX1403" fmla="*/ 496081 w 1646698"/>
                  <a:gd name="connsiteY1403" fmla="*/ 160512 h 2373176"/>
                  <a:gd name="connsiteX1404" fmla="*/ 501259 w 1646698"/>
                  <a:gd name="connsiteY1404" fmla="*/ 162583 h 2373176"/>
                  <a:gd name="connsiteX1405" fmla="*/ 511098 w 1646698"/>
                  <a:gd name="connsiteY1405" fmla="*/ 167761 h 2373176"/>
                  <a:gd name="connsiteX1406" fmla="*/ 514723 w 1646698"/>
                  <a:gd name="connsiteY1406" fmla="*/ 167249 h 2373176"/>
                  <a:gd name="connsiteX1407" fmla="*/ 516794 w 1646698"/>
                  <a:gd name="connsiteY1407" fmla="*/ 166213 h 2373176"/>
                  <a:gd name="connsiteX1408" fmla="*/ 524561 w 1646698"/>
                  <a:gd name="connsiteY1408" fmla="*/ 156374 h 2373176"/>
                  <a:gd name="connsiteX1409" fmla="*/ 527668 w 1646698"/>
                  <a:gd name="connsiteY1409" fmla="*/ 153785 h 2373176"/>
                  <a:gd name="connsiteX1410" fmla="*/ 533882 w 1646698"/>
                  <a:gd name="connsiteY1410" fmla="*/ 150160 h 2373176"/>
                  <a:gd name="connsiteX1411" fmla="*/ 550453 w 1646698"/>
                  <a:gd name="connsiteY1411" fmla="*/ 135661 h 2373176"/>
                  <a:gd name="connsiteX1412" fmla="*/ 552524 w 1646698"/>
                  <a:gd name="connsiteY1412" fmla="*/ 132041 h 2373176"/>
                  <a:gd name="connsiteX1413" fmla="*/ 552524 w 1646698"/>
                  <a:gd name="connsiteY1413" fmla="*/ 128417 h 2373176"/>
                  <a:gd name="connsiteX1414" fmla="*/ 548899 w 1646698"/>
                  <a:gd name="connsiteY1414" fmla="*/ 119096 h 2373176"/>
                  <a:gd name="connsiteX1415" fmla="*/ 548899 w 1646698"/>
                  <a:gd name="connsiteY1415" fmla="*/ 113917 h 2373176"/>
                  <a:gd name="connsiteX1416" fmla="*/ 550453 w 1646698"/>
                  <a:gd name="connsiteY1416" fmla="*/ 109775 h 2373176"/>
                  <a:gd name="connsiteX1417" fmla="*/ 554596 w 1646698"/>
                  <a:gd name="connsiteY1417" fmla="*/ 106668 h 2373176"/>
                  <a:gd name="connsiteX1418" fmla="*/ 563917 w 1646698"/>
                  <a:gd name="connsiteY1418" fmla="*/ 106155 h 2373176"/>
                  <a:gd name="connsiteX1419" fmla="*/ 568577 w 1646698"/>
                  <a:gd name="connsiteY1419" fmla="*/ 104602 h 2373176"/>
                  <a:gd name="connsiteX1420" fmla="*/ 572720 w 1646698"/>
                  <a:gd name="connsiteY1420" fmla="*/ 98388 h 2373176"/>
                  <a:gd name="connsiteX1421" fmla="*/ 574273 w 1646698"/>
                  <a:gd name="connsiteY1421" fmla="*/ 88549 h 2373176"/>
                  <a:gd name="connsiteX1422" fmla="*/ 581523 w 1646698"/>
                  <a:gd name="connsiteY1422" fmla="*/ 82335 h 2373176"/>
                  <a:gd name="connsiteX1423" fmla="*/ 584630 w 1646698"/>
                  <a:gd name="connsiteY1423" fmla="*/ 80781 h 2373176"/>
                  <a:gd name="connsiteX1424" fmla="*/ 591361 w 1646698"/>
                  <a:gd name="connsiteY1424" fmla="*/ 81299 h 2373176"/>
                  <a:gd name="connsiteX1425" fmla="*/ 596540 w 1646698"/>
                  <a:gd name="connsiteY1425" fmla="*/ 82335 h 2373176"/>
                  <a:gd name="connsiteX1426" fmla="*/ 602754 w 1646698"/>
                  <a:gd name="connsiteY1426" fmla="*/ 84924 h 2373176"/>
                  <a:gd name="connsiteX1427" fmla="*/ 608450 w 1646698"/>
                  <a:gd name="connsiteY1427" fmla="*/ 84924 h 2373176"/>
                  <a:gd name="connsiteX1428" fmla="*/ 614664 w 1646698"/>
                  <a:gd name="connsiteY1428" fmla="*/ 82853 h 2373176"/>
                  <a:gd name="connsiteX1429" fmla="*/ 616217 w 1646698"/>
                  <a:gd name="connsiteY1429" fmla="*/ 81299 h 2373176"/>
                  <a:gd name="connsiteX1430" fmla="*/ 628127 w 1646698"/>
                  <a:gd name="connsiteY1430" fmla="*/ 70425 h 2373176"/>
                  <a:gd name="connsiteX1431" fmla="*/ 632788 w 1646698"/>
                  <a:gd name="connsiteY1431" fmla="*/ 64729 h 2373176"/>
                  <a:gd name="connsiteX1432" fmla="*/ 636413 w 1646698"/>
                  <a:gd name="connsiteY1432" fmla="*/ 56961 h 2373176"/>
                  <a:gd name="connsiteX1433" fmla="*/ 639002 w 1646698"/>
                  <a:gd name="connsiteY1433" fmla="*/ 52819 h 2373176"/>
                  <a:gd name="connsiteX1434" fmla="*/ 642627 w 1646698"/>
                  <a:gd name="connsiteY1434" fmla="*/ 49194 h 2373176"/>
                  <a:gd name="connsiteX1435" fmla="*/ 652465 w 1646698"/>
                  <a:gd name="connsiteY1435" fmla="*/ 42980 h 2373176"/>
                  <a:gd name="connsiteX1436" fmla="*/ 655055 w 1646698"/>
                  <a:gd name="connsiteY1436" fmla="*/ 41426 h 2373176"/>
                  <a:gd name="connsiteX1437" fmla="*/ 660751 w 1646698"/>
                  <a:gd name="connsiteY1437" fmla="*/ 40391 h 2373176"/>
                  <a:gd name="connsiteX1438" fmla="*/ 664893 w 1646698"/>
                  <a:gd name="connsiteY1438" fmla="*/ 40391 h 2373176"/>
                  <a:gd name="connsiteX1439" fmla="*/ 674732 w 1646698"/>
                  <a:gd name="connsiteY1439" fmla="*/ 42980 h 2373176"/>
                  <a:gd name="connsiteX1440" fmla="*/ 676803 w 1646698"/>
                  <a:gd name="connsiteY1440" fmla="*/ 42462 h 2373176"/>
                  <a:gd name="connsiteX1441" fmla="*/ 679393 w 1646698"/>
                  <a:gd name="connsiteY1441" fmla="*/ 39873 h 2373176"/>
                  <a:gd name="connsiteX1442" fmla="*/ 683535 w 1646698"/>
                  <a:gd name="connsiteY1442" fmla="*/ 31588 h 2373176"/>
                  <a:gd name="connsiteX1443" fmla="*/ 688196 w 1646698"/>
                  <a:gd name="connsiteY1443" fmla="*/ 22785 h 2373176"/>
                  <a:gd name="connsiteX1444" fmla="*/ 693374 w 1646698"/>
                  <a:gd name="connsiteY1444" fmla="*/ 19678 h 2373176"/>
                  <a:gd name="connsiteX1445" fmla="*/ 698552 w 1646698"/>
                  <a:gd name="connsiteY1445" fmla="*/ 18124 h 2373176"/>
                  <a:gd name="connsiteX1446" fmla="*/ 699588 w 1646698"/>
                  <a:gd name="connsiteY1446" fmla="*/ 8803 h 2373176"/>
                  <a:gd name="connsiteX1447" fmla="*/ 701141 w 1646698"/>
                  <a:gd name="connsiteY1447" fmla="*/ 6214 h 2373176"/>
                  <a:gd name="connsiteX1448" fmla="*/ 709944 w 1646698"/>
                  <a:gd name="connsiteY1448" fmla="*/ 4660 h 2373176"/>
                  <a:gd name="connsiteX1449" fmla="*/ 713569 w 1646698"/>
                  <a:gd name="connsiteY1449" fmla="*/ 3625 h 2373176"/>
                  <a:gd name="connsiteX1450" fmla="*/ 716158 w 1646698"/>
                  <a:gd name="connsiteY1450" fmla="*/ 518 h 2373176"/>
                  <a:gd name="connsiteX1451" fmla="*/ 718230 w 1646698"/>
                  <a:gd name="connsiteY1451" fmla="*/ 0 h 2373176"/>
                  <a:gd name="connsiteX1452" fmla="*/ 721855 w 1646698"/>
                  <a:gd name="connsiteY1452" fmla="*/ 1554 h 2373176"/>
                  <a:gd name="connsiteX1453" fmla="*/ 726515 w 1646698"/>
                  <a:gd name="connsiteY1453" fmla="*/ 4660 h 2373176"/>
                  <a:gd name="connsiteX1454" fmla="*/ 729622 w 1646698"/>
                  <a:gd name="connsiteY1454" fmla="*/ 9839 h 2373176"/>
                  <a:gd name="connsiteX1455" fmla="*/ 730140 w 1646698"/>
                  <a:gd name="connsiteY1455" fmla="*/ 12428 h 2373176"/>
                  <a:gd name="connsiteX1456" fmla="*/ 733247 w 1646698"/>
                  <a:gd name="connsiteY1456" fmla="*/ 17606 h 2373176"/>
                  <a:gd name="connsiteX1457" fmla="*/ 738943 w 1646698"/>
                  <a:gd name="connsiteY1457" fmla="*/ 27445 h 2373176"/>
                  <a:gd name="connsiteX1458" fmla="*/ 744639 w 1646698"/>
                  <a:gd name="connsiteY1458" fmla="*/ 37284 h 2373176"/>
                  <a:gd name="connsiteX1459" fmla="*/ 746193 w 1646698"/>
                  <a:gd name="connsiteY1459" fmla="*/ 38837 h 2373176"/>
                  <a:gd name="connsiteX1460" fmla="*/ 753960 w 1646698"/>
                  <a:gd name="connsiteY1460" fmla="*/ 41944 h 2373176"/>
                  <a:gd name="connsiteX1461" fmla="*/ 763281 w 1646698"/>
                  <a:gd name="connsiteY1461" fmla="*/ 48676 h 2373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</a:cxnLst>
                <a:rect l="l" t="t" r="r" b="b"/>
                <a:pathLst>
                  <a:path w="1646698" h="2373176">
                    <a:moveTo>
                      <a:pt x="763281" y="48661"/>
                    </a:moveTo>
                    <a:lnTo>
                      <a:pt x="766388" y="54874"/>
                    </a:lnTo>
                    <a:lnTo>
                      <a:pt x="765870" y="56946"/>
                    </a:lnTo>
                    <a:lnTo>
                      <a:pt x="760692" y="61606"/>
                    </a:lnTo>
                    <a:lnTo>
                      <a:pt x="763281" y="68338"/>
                    </a:lnTo>
                    <a:lnTo>
                      <a:pt x="765352" y="72481"/>
                    </a:lnTo>
                    <a:lnTo>
                      <a:pt x="768459" y="79212"/>
                    </a:lnTo>
                    <a:lnTo>
                      <a:pt x="773638" y="84391"/>
                    </a:lnTo>
                    <a:lnTo>
                      <a:pt x="778816" y="88015"/>
                    </a:lnTo>
                    <a:lnTo>
                      <a:pt x="781405" y="91123"/>
                    </a:lnTo>
                    <a:lnTo>
                      <a:pt x="781923" y="95265"/>
                    </a:lnTo>
                    <a:lnTo>
                      <a:pt x="782958" y="97336"/>
                    </a:lnTo>
                    <a:lnTo>
                      <a:pt x="787619" y="99408"/>
                    </a:lnTo>
                    <a:lnTo>
                      <a:pt x="788655" y="100961"/>
                    </a:lnTo>
                    <a:lnTo>
                      <a:pt x="788655" y="107693"/>
                    </a:lnTo>
                    <a:lnTo>
                      <a:pt x="788137" y="111318"/>
                    </a:lnTo>
                    <a:lnTo>
                      <a:pt x="783476" y="117532"/>
                    </a:lnTo>
                    <a:lnTo>
                      <a:pt x="777780" y="119085"/>
                    </a:lnTo>
                    <a:lnTo>
                      <a:pt x="775709" y="120639"/>
                    </a:lnTo>
                    <a:lnTo>
                      <a:pt x="770531" y="127888"/>
                    </a:lnTo>
                    <a:lnTo>
                      <a:pt x="764317" y="142905"/>
                    </a:lnTo>
                    <a:lnTo>
                      <a:pt x="761727" y="153262"/>
                    </a:lnTo>
                    <a:lnTo>
                      <a:pt x="760692" y="157405"/>
                    </a:lnTo>
                    <a:lnTo>
                      <a:pt x="761727" y="179154"/>
                    </a:lnTo>
                    <a:lnTo>
                      <a:pt x="761210" y="193653"/>
                    </a:lnTo>
                    <a:lnTo>
                      <a:pt x="762245" y="207634"/>
                    </a:lnTo>
                    <a:lnTo>
                      <a:pt x="763799" y="212295"/>
                    </a:lnTo>
                    <a:lnTo>
                      <a:pt x="766388" y="214366"/>
                    </a:lnTo>
                    <a:lnTo>
                      <a:pt x="777780" y="219544"/>
                    </a:lnTo>
                    <a:lnTo>
                      <a:pt x="783476" y="222656"/>
                    </a:lnTo>
                    <a:lnTo>
                      <a:pt x="785548" y="225246"/>
                    </a:lnTo>
                    <a:lnTo>
                      <a:pt x="787101" y="230942"/>
                    </a:lnTo>
                    <a:lnTo>
                      <a:pt x="787619" y="237156"/>
                    </a:lnTo>
                    <a:lnTo>
                      <a:pt x="788137" y="246477"/>
                    </a:lnTo>
                    <a:lnTo>
                      <a:pt x="789690" y="251655"/>
                    </a:lnTo>
                    <a:lnTo>
                      <a:pt x="794869" y="259422"/>
                    </a:lnTo>
                    <a:lnTo>
                      <a:pt x="801600" y="270815"/>
                    </a:lnTo>
                    <a:lnTo>
                      <a:pt x="808850" y="287903"/>
                    </a:lnTo>
                    <a:lnTo>
                      <a:pt x="814546" y="298260"/>
                    </a:lnTo>
                    <a:lnTo>
                      <a:pt x="819724" y="304991"/>
                    </a:lnTo>
                    <a:lnTo>
                      <a:pt x="821796" y="306027"/>
                    </a:lnTo>
                    <a:lnTo>
                      <a:pt x="831117" y="309134"/>
                    </a:lnTo>
                    <a:lnTo>
                      <a:pt x="832670" y="310170"/>
                    </a:lnTo>
                    <a:lnTo>
                      <a:pt x="833188" y="315866"/>
                    </a:lnTo>
                    <a:lnTo>
                      <a:pt x="836813" y="330883"/>
                    </a:lnTo>
                    <a:lnTo>
                      <a:pt x="841473" y="339686"/>
                    </a:lnTo>
                    <a:lnTo>
                      <a:pt x="852865" y="354703"/>
                    </a:lnTo>
                    <a:lnTo>
                      <a:pt x="856490" y="359363"/>
                    </a:lnTo>
                    <a:lnTo>
                      <a:pt x="857526" y="364542"/>
                    </a:lnTo>
                    <a:lnTo>
                      <a:pt x="858562" y="375934"/>
                    </a:lnTo>
                    <a:lnTo>
                      <a:pt x="861151" y="382666"/>
                    </a:lnTo>
                    <a:lnTo>
                      <a:pt x="865293" y="387326"/>
                    </a:lnTo>
                    <a:lnTo>
                      <a:pt x="866329" y="394058"/>
                    </a:lnTo>
                    <a:lnTo>
                      <a:pt x="865811" y="407516"/>
                    </a:lnTo>
                    <a:lnTo>
                      <a:pt x="866329" y="411659"/>
                    </a:lnTo>
                    <a:lnTo>
                      <a:pt x="867365" y="418909"/>
                    </a:lnTo>
                    <a:lnTo>
                      <a:pt x="873061" y="431854"/>
                    </a:lnTo>
                    <a:lnTo>
                      <a:pt x="879793" y="444282"/>
                    </a:lnTo>
                    <a:lnTo>
                      <a:pt x="883417" y="451014"/>
                    </a:lnTo>
                    <a:lnTo>
                      <a:pt x="886524" y="454639"/>
                    </a:lnTo>
                    <a:lnTo>
                      <a:pt x="888078" y="458782"/>
                    </a:lnTo>
                    <a:lnTo>
                      <a:pt x="888596" y="464478"/>
                    </a:lnTo>
                    <a:lnTo>
                      <a:pt x="893256" y="467585"/>
                    </a:lnTo>
                    <a:lnTo>
                      <a:pt x="893256" y="470174"/>
                    </a:lnTo>
                    <a:lnTo>
                      <a:pt x="892738" y="473799"/>
                    </a:lnTo>
                    <a:lnTo>
                      <a:pt x="892738" y="477941"/>
                    </a:lnTo>
                    <a:lnTo>
                      <a:pt x="891185" y="478454"/>
                    </a:lnTo>
                    <a:lnTo>
                      <a:pt x="886007" y="478972"/>
                    </a:lnTo>
                    <a:lnTo>
                      <a:pt x="884971" y="481561"/>
                    </a:lnTo>
                    <a:lnTo>
                      <a:pt x="889114" y="486739"/>
                    </a:lnTo>
                    <a:lnTo>
                      <a:pt x="889631" y="490364"/>
                    </a:lnTo>
                    <a:lnTo>
                      <a:pt x="891703" y="492953"/>
                    </a:lnTo>
                    <a:lnTo>
                      <a:pt x="894810" y="493989"/>
                    </a:lnTo>
                    <a:lnTo>
                      <a:pt x="897399" y="497096"/>
                    </a:lnTo>
                    <a:lnTo>
                      <a:pt x="898434" y="499167"/>
                    </a:lnTo>
                    <a:lnTo>
                      <a:pt x="898434" y="511077"/>
                    </a:lnTo>
                    <a:lnTo>
                      <a:pt x="900506" y="514184"/>
                    </a:lnTo>
                    <a:lnTo>
                      <a:pt x="906202" y="517809"/>
                    </a:lnTo>
                    <a:lnTo>
                      <a:pt x="911380" y="524541"/>
                    </a:lnTo>
                    <a:lnTo>
                      <a:pt x="914487" y="529201"/>
                    </a:lnTo>
                    <a:lnTo>
                      <a:pt x="917076" y="534380"/>
                    </a:lnTo>
                    <a:lnTo>
                      <a:pt x="918112" y="543700"/>
                    </a:lnTo>
                    <a:lnTo>
                      <a:pt x="919148" y="545254"/>
                    </a:lnTo>
                    <a:lnTo>
                      <a:pt x="928469" y="548361"/>
                    </a:lnTo>
                    <a:lnTo>
                      <a:pt x="934165" y="550432"/>
                    </a:lnTo>
                    <a:lnTo>
                      <a:pt x="937790" y="549914"/>
                    </a:lnTo>
                    <a:lnTo>
                      <a:pt x="942450" y="546807"/>
                    </a:lnTo>
                    <a:lnTo>
                      <a:pt x="946075" y="543183"/>
                    </a:lnTo>
                    <a:lnTo>
                      <a:pt x="951771" y="540593"/>
                    </a:lnTo>
                    <a:lnTo>
                      <a:pt x="953324" y="541111"/>
                    </a:lnTo>
                    <a:lnTo>
                      <a:pt x="959021" y="544218"/>
                    </a:lnTo>
                    <a:lnTo>
                      <a:pt x="962645" y="549397"/>
                    </a:lnTo>
                    <a:lnTo>
                      <a:pt x="963163" y="553539"/>
                    </a:lnTo>
                    <a:lnTo>
                      <a:pt x="965234" y="559235"/>
                    </a:lnTo>
                    <a:lnTo>
                      <a:pt x="970413" y="565449"/>
                    </a:lnTo>
                    <a:lnTo>
                      <a:pt x="975591" y="569592"/>
                    </a:lnTo>
                    <a:lnTo>
                      <a:pt x="980252" y="571145"/>
                    </a:lnTo>
                    <a:lnTo>
                      <a:pt x="985430" y="574770"/>
                    </a:lnTo>
                    <a:lnTo>
                      <a:pt x="986983" y="576842"/>
                    </a:lnTo>
                    <a:lnTo>
                      <a:pt x="991126" y="589269"/>
                    </a:lnTo>
                    <a:lnTo>
                      <a:pt x="991644" y="593930"/>
                    </a:lnTo>
                    <a:lnTo>
                      <a:pt x="993197" y="594966"/>
                    </a:lnTo>
                    <a:lnTo>
                      <a:pt x="1001483" y="594453"/>
                    </a:lnTo>
                    <a:lnTo>
                      <a:pt x="1010286" y="591346"/>
                    </a:lnTo>
                    <a:lnTo>
                      <a:pt x="1017017" y="587203"/>
                    </a:lnTo>
                    <a:lnTo>
                      <a:pt x="1025303" y="585650"/>
                    </a:lnTo>
                    <a:lnTo>
                      <a:pt x="1027374" y="586685"/>
                    </a:lnTo>
                    <a:lnTo>
                      <a:pt x="1029445" y="603256"/>
                    </a:lnTo>
                    <a:lnTo>
                      <a:pt x="1028410" y="605845"/>
                    </a:lnTo>
                    <a:lnTo>
                      <a:pt x="1028410" y="609988"/>
                    </a:lnTo>
                    <a:lnTo>
                      <a:pt x="1027374" y="614648"/>
                    </a:lnTo>
                    <a:lnTo>
                      <a:pt x="1023749" y="627081"/>
                    </a:lnTo>
                    <a:lnTo>
                      <a:pt x="1025303" y="631224"/>
                    </a:lnTo>
                    <a:lnTo>
                      <a:pt x="1030999" y="634331"/>
                    </a:lnTo>
                    <a:lnTo>
                      <a:pt x="1034106" y="638474"/>
                    </a:lnTo>
                    <a:lnTo>
                      <a:pt x="1035659" y="639509"/>
                    </a:lnTo>
                    <a:lnTo>
                      <a:pt x="1040320" y="639509"/>
                    </a:lnTo>
                    <a:lnTo>
                      <a:pt x="1044462" y="641581"/>
                    </a:lnTo>
                    <a:lnTo>
                      <a:pt x="1047052" y="641581"/>
                    </a:lnTo>
                    <a:lnTo>
                      <a:pt x="1051194" y="640027"/>
                    </a:lnTo>
                    <a:lnTo>
                      <a:pt x="1062587" y="640027"/>
                    </a:lnTo>
                    <a:lnTo>
                      <a:pt x="1064658" y="639509"/>
                    </a:lnTo>
                    <a:lnTo>
                      <a:pt x="1068800" y="636920"/>
                    </a:lnTo>
                    <a:lnTo>
                      <a:pt x="1072425" y="636402"/>
                    </a:lnTo>
                    <a:lnTo>
                      <a:pt x="1075532" y="640545"/>
                    </a:lnTo>
                    <a:lnTo>
                      <a:pt x="1084335" y="638474"/>
                    </a:lnTo>
                    <a:lnTo>
                      <a:pt x="1086924" y="639509"/>
                    </a:lnTo>
                    <a:lnTo>
                      <a:pt x="1098835" y="630188"/>
                    </a:lnTo>
                    <a:lnTo>
                      <a:pt x="1100388" y="632778"/>
                    </a:lnTo>
                    <a:lnTo>
                      <a:pt x="1102459" y="633813"/>
                    </a:lnTo>
                    <a:lnTo>
                      <a:pt x="1106602" y="632260"/>
                    </a:lnTo>
                    <a:lnTo>
                      <a:pt x="1110227" y="632260"/>
                    </a:lnTo>
                    <a:lnTo>
                      <a:pt x="1112816" y="630188"/>
                    </a:lnTo>
                    <a:lnTo>
                      <a:pt x="1114887" y="630701"/>
                    </a:lnTo>
                    <a:lnTo>
                      <a:pt x="1117994" y="632772"/>
                    </a:lnTo>
                    <a:lnTo>
                      <a:pt x="1121101" y="632772"/>
                    </a:lnTo>
                    <a:lnTo>
                      <a:pt x="1123173" y="628630"/>
                    </a:lnTo>
                    <a:lnTo>
                      <a:pt x="1127833" y="630183"/>
                    </a:lnTo>
                    <a:lnTo>
                      <a:pt x="1131458" y="631737"/>
                    </a:lnTo>
                    <a:lnTo>
                      <a:pt x="1134047" y="631737"/>
                    </a:lnTo>
                    <a:lnTo>
                      <a:pt x="1135083" y="630183"/>
                    </a:lnTo>
                    <a:lnTo>
                      <a:pt x="1139225" y="628112"/>
                    </a:lnTo>
                    <a:lnTo>
                      <a:pt x="1141297" y="626041"/>
                    </a:lnTo>
                    <a:lnTo>
                      <a:pt x="1141297" y="623451"/>
                    </a:lnTo>
                    <a:lnTo>
                      <a:pt x="1146993" y="622416"/>
                    </a:lnTo>
                    <a:lnTo>
                      <a:pt x="1149064" y="623451"/>
                    </a:lnTo>
                    <a:lnTo>
                      <a:pt x="1149064" y="626558"/>
                    </a:lnTo>
                    <a:lnTo>
                      <a:pt x="1156314" y="629147"/>
                    </a:lnTo>
                    <a:lnTo>
                      <a:pt x="1160456" y="631737"/>
                    </a:lnTo>
                    <a:lnTo>
                      <a:pt x="1165117" y="631219"/>
                    </a:lnTo>
                    <a:lnTo>
                      <a:pt x="1167706" y="632772"/>
                    </a:lnTo>
                    <a:lnTo>
                      <a:pt x="1174956" y="632254"/>
                    </a:lnTo>
                    <a:lnTo>
                      <a:pt x="1177027" y="629147"/>
                    </a:lnTo>
                    <a:lnTo>
                      <a:pt x="1179616" y="628112"/>
                    </a:lnTo>
                    <a:lnTo>
                      <a:pt x="1185312" y="629665"/>
                    </a:lnTo>
                    <a:lnTo>
                      <a:pt x="1191526" y="629147"/>
                    </a:lnTo>
                    <a:lnTo>
                      <a:pt x="1194633" y="627594"/>
                    </a:lnTo>
                    <a:lnTo>
                      <a:pt x="1195151" y="625005"/>
                    </a:lnTo>
                    <a:lnTo>
                      <a:pt x="1200329" y="626041"/>
                    </a:lnTo>
                    <a:lnTo>
                      <a:pt x="1201883" y="624487"/>
                    </a:lnTo>
                    <a:lnTo>
                      <a:pt x="1204472" y="625005"/>
                    </a:lnTo>
                    <a:lnTo>
                      <a:pt x="1207061" y="622416"/>
                    </a:lnTo>
                    <a:lnTo>
                      <a:pt x="1209132" y="622416"/>
                    </a:lnTo>
                    <a:lnTo>
                      <a:pt x="1211204" y="624487"/>
                    </a:lnTo>
                    <a:lnTo>
                      <a:pt x="1214828" y="625523"/>
                    </a:lnTo>
                    <a:lnTo>
                      <a:pt x="1216382" y="622934"/>
                    </a:lnTo>
                    <a:lnTo>
                      <a:pt x="1221042" y="625523"/>
                    </a:lnTo>
                    <a:lnTo>
                      <a:pt x="1223632" y="632772"/>
                    </a:lnTo>
                    <a:lnTo>
                      <a:pt x="1225185" y="633290"/>
                    </a:lnTo>
                    <a:lnTo>
                      <a:pt x="1231917" y="638468"/>
                    </a:lnTo>
                    <a:lnTo>
                      <a:pt x="1230363" y="640022"/>
                    </a:lnTo>
                    <a:lnTo>
                      <a:pt x="1230881" y="642093"/>
                    </a:lnTo>
                    <a:lnTo>
                      <a:pt x="1229328" y="644682"/>
                    </a:lnTo>
                    <a:lnTo>
                      <a:pt x="1230363" y="647272"/>
                    </a:lnTo>
                    <a:lnTo>
                      <a:pt x="1232435" y="647272"/>
                    </a:lnTo>
                    <a:lnTo>
                      <a:pt x="1231917" y="650896"/>
                    </a:lnTo>
                    <a:lnTo>
                      <a:pt x="1233470" y="651932"/>
                    </a:lnTo>
                    <a:lnTo>
                      <a:pt x="1235024" y="650896"/>
                    </a:lnTo>
                    <a:lnTo>
                      <a:pt x="1241756" y="651414"/>
                    </a:lnTo>
                    <a:lnTo>
                      <a:pt x="1241238" y="655557"/>
                    </a:lnTo>
                    <a:lnTo>
                      <a:pt x="1246416" y="658664"/>
                    </a:lnTo>
                    <a:lnTo>
                      <a:pt x="1244345" y="661253"/>
                    </a:lnTo>
                    <a:lnTo>
                      <a:pt x="1244863" y="662806"/>
                    </a:lnTo>
                    <a:lnTo>
                      <a:pt x="1236577" y="669020"/>
                    </a:lnTo>
                    <a:lnTo>
                      <a:pt x="1233988" y="672127"/>
                    </a:lnTo>
                    <a:lnTo>
                      <a:pt x="1232952" y="678859"/>
                    </a:lnTo>
                    <a:lnTo>
                      <a:pt x="1233988" y="694394"/>
                    </a:lnTo>
                    <a:lnTo>
                      <a:pt x="1237095" y="721321"/>
                    </a:lnTo>
                    <a:lnTo>
                      <a:pt x="1239166" y="724428"/>
                    </a:lnTo>
                    <a:lnTo>
                      <a:pt x="1249523" y="731678"/>
                    </a:lnTo>
                    <a:lnTo>
                      <a:pt x="1250041" y="732714"/>
                    </a:lnTo>
                    <a:lnTo>
                      <a:pt x="1253666" y="748766"/>
                    </a:lnTo>
                    <a:lnTo>
                      <a:pt x="1253666" y="749802"/>
                    </a:lnTo>
                    <a:lnTo>
                      <a:pt x="1247452" y="752909"/>
                    </a:lnTo>
                    <a:lnTo>
                      <a:pt x="1236059" y="761712"/>
                    </a:lnTo>
                    <a:lnTo>
                      <a:pt x="1228810" y="764301"/>
                    </a:lnTo>
                    <a:lnTo>
                      <a:pt x="1221560" y="765855"/>
                    </a:lnTo>
                    <a:lnTo>
                      <a:pt x="1216900" y="770515"/>
                    </a:lnTo>
                    <a:lnTo>
                      <a:pt x="1214828" y="771551"/>
                    </a:lnTo>
                    <a:lnTo>
                      <a:pt x="1208097" y="771033"/>
                    </a:lnTo>
                    <a:lnTo>
                      <a:pt x="1207061" y="774658"/>
                    </a:lnTo>
                    <a:lnTo>
                      <a:pt x="1208097" y="780354"/>
                    </a:lnTo>
                    <a:lnTo>
                      <a:pt x="1211204" y="783979"/>
                    </a:lnTo>
                    <a:lnTo>
                      <a:pt x="1228292" y="792782"/>
                    </a:lnTo>
                    <a:lnTo>
                      <a:pt x="1234506" y="794853"/>
                    </a:lnTo>
                    <a:lnTo>
                      <a:pt x="1246934" y="796924"/>
                    </a:lnTo>
                    <a:lnTo>
                      <a:pt x="1253148" y="798478"/>
                    </a:lnTo>
                    <a:lnTo>
                      <a:pt x="1258844" y="798991"/>
                    </a:lnTo>
                    <a:lnTo>
                      <a:pt x="1275932" y="797437"/>
                    </a:lnTo>
                    <a:lnTo>
                      <a:pt x="1280593" y="797437"/>
                    </a:lnTo>
                    <a:lnTo>
                      <a:pt x="1281111" y="816597"/>
                    </a:lnTo>
                    <a:lnTo>
                      <a:pt x="1283182" y="823846"/>
                    </a:lnTo>
                    <a:lnTo>
                      <a:pt x="1285771" y="829025"/>
                    </a:lnTo>
                    <a:lnTo>
                      <a:pt x="1296646" y="840417"/>
                    </a:lnTo>
                    <a:lnTo>
                      <a:pt x="1310109" y="851809"/>
                    </a:lnTo>
                    <a:lnTo>
                      <a:pt x="1319948" y="858541"/>
                    </a:lnTo>
                    <a:lnTo>
                      <a:pt x="1336001" y="872522"/>
                    </a:lnTo>
                    <a:lnTo>
                      <a:pt x="1341697" y="876147"/>
                    </a:lnTo>
                    <a:lnTo>
                      <a:pt x="1348946" y="879767"/>
                    </a:lnTo>
                    <a:lnTo>
                      <a:pt x="1354125" y="879767"/>
                    </a:lnTo>
                    <a:lnTo>
                      <a:pt x="1357749" y="879254"/>
                    </a:lnTo>
                    <a:lnTo>
                      <a:pt x="1363446" y="877183"/>
                    </a:lnTo>
                    <a:lnTo>
                      <a:pt x="1379498" y="867862"/>
                    </a:lnTo>
                    <a:lnTo>
                      <a:pt x="1385712" y="863719"/>
                    </a:lnTo>
                    <a:lnTo>
                      <a:pt x="1386748" y="861130"/>
                    </a:lnTo>
                    <a:lnTo>
                      <a:pt x="1384677" y="858541"/>
                    </a:lnTo>
                    <a:lnTo>
                      <a:pt x="1381052" y="855434"/>
                    </a:lnTo>
                    <a:lnTo>
                      <a:pt x="1377427" y="853880"/>
                    </a:lnTo>
                    <a:lnTo>
                      <a:pt x="1375873" y="850773"/>
                    </a:lnTo>
                    <a:lnTo>
                      <a:pt x="1377945" y="849220"/>
                    </a:lnTo>
                    <a:lnTo>
                      <a:pt x="1386748" y="847149"/>
                    </a:lnTo>
                    <a:lnTo>
                      <a:pt x="1392444" y="846631"/>
                    </a:lnTo>
                    <a:lnTo>
                      <a:pt x="1397104" y="847149"/>
                    </a:lnTo>
                    <a:lnTo>
                      <a:pt x="1411086" y="849738"/>
                    </a:lnTo>
                    <a:lnTo>
                      <a:pt x="1415746" y="850773"/>
                    </a:lnTo>
                    <a:lnTo>
                      <a:pt x="1421960" y="853363"/>
                    </a:lnTo>
                    <a:lnTo>
                      <a:pt x="1423514" y="852845"/>
                    </a:lnTo>
                    <a:lnTo>
                      <a:pt x="1431799" y="846631"/>
                    </a:lnTo>
                    <a:lnTo>
                      <a:pt x="1434906" y="845595"/>
                    </a:lnTo>
                    <a:lnTo>
                      <a:pt x="1441638" y="845077"/>
                    </a:lnTo>
                    <a:lnTo>
                      <a:pt x="1446298" y="845595"/>
                    </a:lnTo>
                    <a:lnTo>
                      <a:pt x="1453548" y="844559"/>
                    </a:lnTo>
                    <a:lnTo>
                      <a:pt x="1455619" y="839899"/>
                    </a:lnTo>
                    <a:lnTo>
                      <a:pt x="1456655" y="838863"/>
                    </a:lnTo>
                    <a:lnTo>
                      <a:pt x="1466494" y="838863"/>
                    </a:lnTo>
                    <a:lnTo>
                      <a:pt x="1468047" y="837310"/>
                    </a:lnTo>
                    <a:lnTo>
                      <a:pt x="1469601" y="833685"/>
                    </a:lnTo>
                    <a:lnTo>
                      <a:pt x="1475297" y="829025"/>
                    </a:lnTo>
                    <a:lnTo>
                      <a:pt x="1488760" y="821257"/>
                    </a:lnTo>
                    <a:lnTo>
                      <a:pt x="1491350" y="821257"/>
                    </a:lnTo>
                    <a:lnTo>
                      <a:pt x="1494974" y="823328"/>
                    </a:lnTo>
                    <a:lnTo>
                      <a:pt x="1505331" y="830060"/>
                    </a:lnTo>
                    <a:lnTo>
                      <a:pt x="1513616" y="832132"/>
                    </a:lnTo>
                    <a:lnTo>
                      <a:pt x="1514134" y="837310"/>
                    </a:lnTo>
                    <a:lnTo>
                      <a:pt x="1517759" y="839381"/>
                    </a:lnTo>
                    <a:lnTo>
                      <a:pt x="1516723" y="841970"/>
                    </a:lnTo>
                    <a:lnTo>
                      <a:pt x="1516723" y="846631"/>
                    </a:lnTo>
                    <a:lnTo>
                      <a:pt x="1518277" y="848184"/>
                    </a:lnTo>
                    <a:lnTo>
                      <a:pt x="1523455" y="851291"/>
                    </a:lnTo>
                    <a:lnTo>
                      <a:pt x="1524491" y="862684"/>
                    </a:lnTo>
                    <a:lnTo>
                      <a:pt x="1524491" y="869415"/>
                    </a:lnTo>
                    <a:lnTo>
                      <a:pt x="1522937" y="883915"/>
                    </a:lnTo>
                    <a:lnTo>
                      <a:pt x="1526044" y="887539"/>
                    </a:lnTo>
                    <a:lnTo>
                      <a:pt x="1532776" y="889611"/>
                    </a:lnTo>
                    <a:lnTo>
                      <a:pt x="1536401" y="891164"/>
                    </a:lnTo>
                    <a:lnTo>
                      <a:pt x="1538990" y="894271"/>
                    </a:lnTo>
                    <a:lnTo>
                      <a:pt x="1540543" y="898932"/>
                    </a:lnTo>
                    <a:lnTo>
                      <a:pt x="1546757" y="906699"/>
                    </a:lnTo>
                    <a:lnTo>
                      <a:pt x="1549864" y="909288"/>
                    </a:lnTo>
                    <a:lnTo>
                      <a:pt x="1555560" y="916020"/>
                    </a:lnTo>
                    <a:lnTo>
                      <a:pt x="1556078" y="919127"/>
                    </a:lnTo>
                    <a:lnTo>
                      <a:pt x="1552453" y="923787"/>
                    </a:lnTo>
                    <a:lnTo>
                      <a:pt x="1549346" y="928966"/>
                    </a:lnTo>
                    <a:lnTo>
                      <a:pt x="1546239" y="936215"/>
                    </a:lnTo>
                    <a:lnTo>
                      <a:pt x="1545204" y="941394"/>
                    </a:lnTo>
                    <a:lnTo>
                      <a:pt x="1547275" y="945536"/>
                    </a:lnTo>
                    <a:lnTo>
                      <a:pt x="1555043" y="952268"/>
                    </a:lnTo>
                    <a:lnTo>
                      <a:pt x="1571095" y="963660"/>
                    </a:lnTo>
                    <a:lnTo>
                      <a:pt x="1577309" y="966767"/>
                    </a:lnTo>
                    <a:lnTo>
                      <a:pt x="1583005" y="969356"/>
                    </a:lnTo>
                    <a:lnTo>
                      <a:pt x="1587666" y="971946"/>
                    </a:lnTo>
                    <a:lnTo>
                      <a:pt x="1592326" y="976088"/>
                    </a:lnTo>
                    <a:lnTo>
                      <a:pt x="1598022" y="980749"/>
                    </a:lnTo>
                    <a:lnTo>
                      <a:pt x="1604236" y="986963"/>
                    </a:lnTo>
                    <a:lnTo>
                      <a:pt x="1606308" y="991105"/>
                    </a:lnTo>
                    <a:lnTo>
                      <a:pt x="1611486" y="993177"/>
                    </a:lnTo>
                    <a:lnTo>
                      <a:pt x="1612522" y="994730"/>
                    </a:lnTo>
                    <a:lnTo>
                      <a:pt x="1613039" y="1001980"/>
                    </a:lnTo>
                    <a:lnTo>
                      <a:pt x="1611486" y="1005087"/>
                    </a:lnTo>
                    <a:lnTo>
                      <a:pt x="1615111" y="1012336"/>
                    </a:lnTo>
                    <a:lnTo>
                      <a:pt x="1619253" y="1017514"/>
                    </a:lnTo>
                    <a:lnTo>
                      <a:pt x="1623914" y="1026318"/>
                    </a:lnTo>
                    <a:lnTo>
                      <a:pt x="1625985" y="1034085"/>
                    </a:lnTo>
                    <a:lnTo>
                      <a:pt x="1629610" y="1045477"/>
                    </a:lnTo>
                    <a:lnTo>
                      <a:pt x="1630128" y="1050656"/>
                    </a:lnTo>
                    <a:lnTo>
                      <a:pt x="1632199" y="1059977"/>
                    </a:lnTo>
                    <a:lnTo>
                      <a:pt x="1632199" y="1078618"/>
                    </a:lnTo>
                    <a:lnTo>
                      <a:pt x="1631163" y="1084315"/>
                    </a:lnTo>
                    <a:lnTo>
                      <a:pt x="1629092" y="1092600"/>
                    </a:lnTo>
                    <a:lnTo>
                      <a:pt x="1625467" y="1103474"/>
                    </a:lnTo>
                    <a:lnTo>
                      <a:pt x="1619253" y="1112277"/>
                    </a:lnTo>
                    <a:lnTo>
                      <a:pt x="1619253" y="1117456"/>
                    </a:lnTo>
                    <a:lnTo>
                      <a:pt x="1633235" y="1134544"/>
                    </a:lnTo>
                    <a:lnTo>
                      <a:pt x="1641520" y="1141276"/>
                    </a:lnTo>
                    <a:lnTo>
                      <a:pt x="1645145" y="1145936"/>
                    </a:lnTo>
                    <a:lnTo>
                      <a:pt x="1646181" y="1150079"/>
                    </a:lnTo>
                    <a:lnTo>
                      <a:pt x="1645663" y="1162507"/>
                    </a:lnTo>
                    <a:lnTo>
                      <a:pt x="1646181" y="1175970"/>
                    </a:lnTo>
                    <a:lnTo>
                      <a:pt x="1646698" y="1182702"/>
                    </a:lnTo>
                    <a:lnTo>
                      <a:pt x="1646181" y="1188916"/>
                    </a:lnTo>
                    <a:lnTo>
                      <a:pt x="1643074" y="1195648"/>
                    </a:lnTo>
                    <a:lnTo>
                      <a:pt x="1641520" y="1199791"/>
                    </a:lnTo>
                    <a:lnTo>
                      <a:pt x="1642038" y="1205487"/>
                    </a:lnTo>
                    <a:lnTo>
                      <a:pt x="1641520" y="1209629"/>
                    </a:lnTo>
                    <a:lnTo>
                      <a:pt x="1639967" y="1211701"/>
                    </a:lnTo>
                    <a:lnTo>
                      <a:pt x="1635306" y="1213254"/>
                    </a:lnTo>
                    <a:lnTo>
                      <a:pt x="1633235" y="1215325"/>
                    </a:lnTo>
                    <a:lnTo>
                      <a:pt x="1630128" y="1222057"/>
                    </a:lnTo>
                    <a:lnTo>
                      <a:pt x="1625467" y="1228789"/>
                    </a:lnTo>
                    <a:lnTo>
                      <a:pt x="1622878" y="1237074"/>
                    </a:lnTo>
                    <a:lnTo>
                      <a:pt x="1619771" y="1243288"/>
                    </a:lnTo>
                    <a:lnTo>
                      <a:pt x="1614075" y="1247949"/>
                    </a:lnTo>
                    <a:lnTo>
                      <a:pt x="1608379" y="1254163"/>
                    </a:lnTo>
                    <a:lnTo>
                      <a:pt x="1602683" y="1260894"/>
                    </a:lnTo>
                    <a:lnTo>
                      <a:pt x="1595951" y="1270215"/>
                    </a:lnTo>
                    <a:lnTo>
                      <a:pt x="1592844" y="1273322"/>
                    </a:lnTo>
                    <a:lnTo>
                      <a:pt x="1590255" y="1274876"/>
                    </a:lnTo>
                    <a:lnTo>
                      <a:pt x="1582487" y="1277983"/>
                    </a:lnTo>
                    <a:lnTo>
                      <a:pt x="1580934" y="1279019"/>
                    </a:lnTo>
                    <a:lnTo>
                      <a:pt x="1578863" y="1286268"/>
                    </a:lnTo>
                    <a:lnTo>
                      <a:pt x="1576274" y="1290411"/>
                    </a:lnTo>
                    <a:lnTo>
                      <a:pt x="1573167" y="1291964"/>
                    </a:lnTo>
                    <a:lnTo>
                      <a:pt x="1561774" y="1293000"/>
                    </a:lnTo>
                    <a:lnTo>
                      <a:pt x="1556078" y="1294036"/>
                    </a:lnTo>
                    <a:lnTo>
                      <a:pt x="1554007" y="1296625"/>
                    </a:lnTo>
                    <a:lnTo>
                      <a:pt x="1554525" y="1308535"/>
                    </a:lnTo>
                    <a:lnTo>
                      <a:pt x="1549346" y="1313195"/>
                    </a:lnTo>
                    <a:lnTo>
                      <a:pt x="1544686" y="1319922"/>
                    </a:lnTo>
                    <a:lnTo>
                      <a:pt x="1537436" y="1324065"/>
                    </a:lnTo>
                    <a:lnTo>
                      <a:pt x="1528115" y="1331314"/>
                    </a:lnTo>
                    <a:lnTo>
                      <a:pt x="1524491" y="1334939"/>
                    </a:lnTo>
                    <a:lnTo>
                      <a:pt x="1519830" y="1334939"/>
                    </a:lnTo>
                    <a:lnTo>
                      <a:pt x="1518277" y="1338564"/>
                    </a:lnTo>
                    <a:lnTo>
                      <a:pt x="1515687" y="1340117"/>
                    </a:lnTo>
                    <a:lnTo>
                      <a:pt x="1516205" y="1343742"/>
                    </a:lnTo>
                    <a:lnTo>
                      <a:pt x="1513098" y="1346849"/>
                    </a:lnTo>
                    <a:lnTo>
                      <a:pt x="1513616" y="1349956"/>
                    </a:lnTo>
                    <a:lnTo>
                      <a:pt x="1512063" y="1352545"/>
                    </a:lnTo>
                    <a:lnTo>
                      <a:pt x="1506884" y="1355652"/>
                    </a:lnTo>
                    <a:lnTo>
                      <a:pt x="1504813" y="1356170"/>
                    </a:lnTo>
                    <a:lnTo>
                      <a:pt x="1502224" y="1353063"/>
                    </a:lnTo>
                    <a:lnTo>
                      <a:pt x="1500153" y="1353581"/>
                    </a:lnTo>
                    <a:lnTo>
                      <a:pt x="1497046" y="1351510"/>
                    </a:lnTo>
                    <a:lnTo>
                      <a:pt x="1493939" y="1355652"/>
                    </a:lnTo>
                    <a:lnTo>
                      <a:pt x="1489796" y="1358241"/>
                    </a:lnTo>
                    <a:lnTo>
                      <a:pt x="1485653" y="1357723"/>
                    </a:lnTo>
                    <a:lnTo>
                      <a:pt x="1479957" y="1358759"/>
                    </a:lnTo>
                    <a:lnTo>
                      <a:pt x="1478922" y="1361348"/>
                    </a:lnTo>
                    <a:lnTo>
                      <a:pt x="1474261" y="1364973"/>
                    </a:lnTo>
                    <a:lnTo>
                      <a:pt x="1473743" y="1366527"/>
                    </a:lnTo>
                    <a:lnTo>
                      <a:pt x="1471154" y="1368080"/>
                    </a:lnTo>
                    <a:lnTo>
                      <a:pt x="1468565" y="1368593"/>
                    </a:lnTo>
                    <a:lnTo>
                      <a:pt x="1467011" y="1371700"/>
                    </a:lnTo>
                    <a:lnTo>
                      <a:pt x="1462869" y="1374812"/>
                    </a:lnTo>
                    <a:lnTo>
                      <a:pt x="1458208" y="1377401"/>
                    </a:lnTo>
                    <a:lnTo>
                      <a:pt x="1453548" y="1376883"/>
                    </a:lnTo>
                    <a:lnTo>
                      <a:pt x="1450441" y="1375330"/>
                    </a:lnTo>
                    <a:lnTo>
                      <a:pt x="1446298" y="1370151"/>
                    </a:lnTo>
                    <a:lnTo>
                      <a:pt x="1440602" y="1366009"/>
                    </a:lnTo>
                    <a:lnTo>
                      <a:pt x="1421960" y="1359277"/>
                    </a:lnTo>
                    <a:lnTo>
                      <a:pt x="1405390" y="1356170"/>
                    </a:lnTo>
                    <a:lnTo>
                      <a:pt x="1402801" y="1355652"/>
                    </a:lnTo>
                    <a:lnTo>
                      <a:pt x="1394515" y="1357206"/>
                    </a:lnTo>
                    <a:lnTo>
                      <a:pt x="1388819" y="1357206"/>
                    </a:lnTo>
                    <a:lnTo>
                      <a:pt x="1384677" y="1358241"/>
                    </a:lnTo>
                    <a:lnTo>
                      <a:pt x="1378980" y="1362902"/>
                    </a:lnTo>
                    <a:lnTo>
                      <a:pt x="1373802" y="1364973"/>
                    </a:lnTo>
                    <a:lnTo>
                      <a:pt x="1370177" y="1364455"/>
                    </a:lnTo>
                    <a:lnTo>
                      <a:pt x="1365517" y="1360830"/>
                    </a:lnTo>
                    <a:lnTo>
                      <a:pt x="1362928" y="1356688"/>
                    </a:lnTo>
                    <a:lnTo>
                      <a:pt x="1360339" y="1355652"/>
                    </a:lnTo>
                    <a:lnTo>
                      <a:pt x="1356714" y="1355139"/>
                    </a:lnTo>
                    <a:lnTo>
                      <a:pt x="1348429" y="1355652"/>
                    </a:lnTo>
                    <a:lnTo>
                      <a:pt x="1341697" y="1355139"/>
                    </a:lnTo>
                    <a:lnTo>
                      <a:pt x="1336518" y="1359800"/>
                    </a:lnTo>
                    <a:lnTo>
                      <a:pt x="1332894" y="1360318"/>
                    </a:lnTo>
                    <a:lnTo>
                      <a:pt x="1330822" y="1361353"/>
                    </a:lnTo>
                    <a:lnTo>
                      <a:pt x="1319430" y="1373781"/>
                    </a:lnTo>
                    <a:lnTo>
                      <a:pt x="1313216" y="1376888"/>
                    </a:lnTo>
                    <a:lnTo>
                      <a:pt x="1309591" y="1380513"/>
                    </a:lnTo>
                    <a:lnTo>
                      <a:pt x="1309073" y="1384656"/>
                    </a:lnTo>
                    <a:lnTo>
                      <a:pt x="1305966" y="1387245"/>
                    </a:lnTo>
                    <a:lnTo>
                      <a:pt x="1301824" y="1386209"/>
                    </a:lnTo>
                    <a:lnTo>
                      <a:pt x="1299753" y="1388281"/>
                    </a:lnTo>
                    <a:lnTo>
                      <a:pt x="1294574" y="1389834"/>
                    </a:lnTo>
                    <a:lnTo>
                      <a:pt x="1285253" y="1390352"/>
                    </a:lnTo>
                    <a:lnTo>
                      <a:pt x="1283182" y="1390870"/>
                    </a:lnTo>
                    <a:lnTo>
                      <a:pt x="1271272" y="1424529"/>
                    </a:lnTo>
                    <a:lnTo>
                      <a:pt x="1265576" y="1423493"/>
                    </a:lnTo>
                    <a:lnTo>
                      <a:pt x="1265058" y="1426082"/>
                    </a:lnTo>
                    <a:lnTo>
                      <a:pt x="1262987" y="1429707"/>
                    </a:lnTo>
                    <a:lnTo>
                      <a:pt x="1263504" y="1431260"/>
                    </a:lnTo>
                    <a:lnTo>
                      <a:pt x="1260915" y="1432814"/>
                    </a:lnTo>
                    <a:lnTo>
                      <a:pt x="1258844" y="1435403"/>
                    </a:lnTo>
                    <a:lnTo>
                      <a:pt x="1258844" y="1437992"/>
                    </a:lnTo>
                    <a:lnTo>
                      <a:pt x="1255219" y="1444724"/>
                    </a:lnTo>
                    <a:lnTo>
                      <a:pt x="1251594" y="1446278"/>
                    </a:lnTo>
                    <a:lnTo>
                      <a:pt x="1251076" y="1448867"/>
                    </a:lnTo>
                    <a:lnTo>
                      <a:pt x="1246416" y="1447831"/>
                    </a:lnTo>
                    <a:lnTo>
                      <a:pt x="1243309" y="1448349"/>
                    </a:lnTo>
                    <a:lnTo>
                      <a:pt x="1241238" y="1449902"/>
                    </a:lnTo>
                    <a:lnTo>
                      <a:pt x="1235542" y="1449902"/>
                    </a:lnTo>
                    <a:lnTo>
                      <a:pt x="1231399" y="1448349"/>
                    </a:lnTo>
                    <a:lnTo>
                      <a:pt x="1229845" y="1449384"/>
                    </a:lnTo>
                    <a:lnTo>
                      <a:pt x="1223632" y="1456634"/>
                    </a:lnTo>
                    <a:lnTo>
                      <a:pt x="1221560" y="1454563"/>
                    </a:lnTo>
                    <a:lnTo>
                      <a:pt x="1215864" y="1454563"/>
                    </a:lnTo>
                    <a:lnTo>
                      <a:pt x="1213793" y="1456634"/>
                    </a:lnTo>
                    <a:lnTo>
                      <a:pt x="1211204" y="1455599"/>
                    </a:lnTo>
                    <a:lnTo>
                      <a:pt x="1208097" y="1457152"/>
                    </a:lnTo>
                    <a:lnTo>
                      <a:pt x="1207061" y="1460259"/>
                    </a:lnTo>
                    <a:lnTo>
                      <a:pt x="1203954" y="1460259"/>
                    </a:lnTo>
                    <a:lnTo>
                      <a:pt x="1198776" y="1458188"/>
                    </a:lnTo>
                    <a:lnTo>
                      <a:pt x="1197740" y="1459223"/>
                    </a:lnTo>
                    <a:lnTo>
                      <a:pt x="1191526" y="1460259"/>
                    </a:lnTo>
                    <a:lnTo>
                      <a:pt x="1189973" y="1458188"/>
                    </a:lnTo>
                    <a:lnTo>
                      <a:pt x="1187383" y="1459223"/>
                    </a:lnTo>
                    <a:lnTo>
                      <a:pt x="1185830" y="1458188"/>
                    </a:lnTo>
                    <a:lnTo>
                      <a:pt x="1182205" y="1459223"/>
                    </a:lnTo>
                    <a:lnTo>
                      <a:pt x="1180652" y="1461812"/>
                    </a:lnTo>
                    <a:lnTo>
                      <a:pt x="1177027" y="1464402"/>
                    </a:lnTo>
                    <a:lnTo>
                      <a:pt x="1174438" y="1463366"/>
                    </a:lnTo>
                    <a:lnTo>
                      <a:pt x="1172884" y="1461294"/>
                    </a:lnTo>
                    <a:lnTo>
                      <a:pt x="1164081" y="1457670"/>
                    </a:lnTo>
                    <a:lnTo>
                      <a:pt x="1160974" y="1457670"/>
                    </a:lnTo>
                    <a:lnTo>
                      <a:pt x="1157867" y="1456634"/>
                    </a:lnTo>
                    <a:lnTo>
                      <a:pt x="1157349" y="1452491"/>
                    </a:lnTo>
                    <a:lnTo>
                      <a:pt x="1155796" y="1449379"/>
                    </a:lnTo>
                    <a:lnTo>
                      <a:pt x="1158385" y="1446790"/>
                    </a:lnTo>
                    <a:lnTo>
                      <a:pt x="1158385" y="1437469"/>
                    </a:lnTo>
                    <a:lnTo>
                      <a:pt x="1162528" y="1431255"/>
                    </a:lnTo>
                    <a:lnTo>
                      <a:pt x="1162010" y="1426595"/>
                    </a:lnTo>
                    <a:lnTo>
                      <a:pt x="1160974" y="1425041"/>
                    </a:lnTo>
                    <a:lnTo>
                      <a:pt x="1156314" y="1424006"/>
                    </a:lnTo>
                    <a:lnTo>
                      <a:pt x="1154242" y="1420899"/>
                    </a:lnTo>
                    <a:lnTo>
                      <a:pt x="1155278" y="1418310"/>
                    </a:lnTo>
                    <a:lnTo>
                      <a:pt x="1155796" y="1414685"/>
                    </a:lnTo>
                    <a:lnTo>
                      <a:pt x="1151653" y="1415203"/>
                    </a:lnTo>
                    <a:lnTo>
                      <a:pt x="1148546" y="1415203"/>
                    </a:lnTo>
                    <a:lnTo>
                      <a:pt x="1143886" y="1419345"/>
                    </a:lnTo>
                    <a:lnTo>
                      <a:pt x="1143368" y="1421934"/>
                    </a:lnTo>
                    <a:lnTo>
                      <a:pt x="1139225" y="1421934"/>
                    </a:lnTo>
                    <a:lnTo>
                      <a:pt x="1136118" y="1424523"/>
                    </a:lnTo>
                    <a:lnTo>
                      <a:pt x="1135083" y="1427113"/>
                    </a:lnTo>
                    <a:lnTo>
                      <a:pt x="1132494" y="1429184"/>
                    </a:lnTo>
                    <a:lnTo>
                      <a:pt x="1133011" y="1433327"/>
                    </a:lnTo>
                    <a:lnTo>
                      <a:pt x="1129904" y="1436434"/>
                    </a:lnTo>
                    <a:lnTo>
                      <a:pt x="1127833" y="1440058"/>
                    </a:lnTo>
                    <a:lnTo>
                      <a:pt x="1127315" y="1443683"/>
                    </a:lnTo>
                    <a:lnTo>
                      <a:pt x="1120066" y="1449379"/>
                    </a:lnTo>
                    <a:lnTo>
                      <a:pt x="1116441" y="1451451"/>
                    </a:lnTo>
                    <a:lnTo>
                      <a:pt x="1110227" y="1458700"/>
                    </a:lnTo>
                    <a:lnTo>
                      <a:pt x="1109709" y="1460772"/>
                    </a:lnTo>
                    <a:lnTo>
                      <a:pt x="1102977" y="1469575"/>
                    </a:lnTo>
                    <a:lnTo>
                      <a:pt x="1101942" y="1472164"/>
                    </a:lnTo>
                    <a:lnTo>
                      <a:pt x="1099352" y="1471651"/>
                    </a:lnTo>
                    <a:lnTo>
                      <a:pt x="1100906" y="1469062"/>
                    </a:lnTo>
                    <a:lnTo>
                      <a:pt x="1099352" y="1463884"/>
                    </a:lnTo>
                    <a:lnTo>
                      <a:pt x="1083300" y="1440063"/>
                    </a:lnTo>
                    <a:lnTo>
                      <a:pt x="1071390" y="1430743"/>
                    </a:lnTo>
                    <a:lnTo>
                      <a:pt x="1062069" y="1424011"/>
                    </a:lnTo>
                    <a:lnTo>
                      <a:pt x="1058962" y="1417279"/>
                    </a:lnTo>
                    <a:lnTo>
                      <a:pt x="1056373" y="1415208"/>
                    </a:lnTo>
                    <a:lnTo>
                      <a:pt x="1051194" y="1414172"/>
                    </a:lnTo>
                    <a:lnTo>
                      <a:pt x="1048087" y="1412101"/>
                    </a:lnTo>
                    <a:lnTo>
                      <a:pt x="1039802" y="1408994"/>
                    </a:lnTo>
                    <a:lnTo>
                      <a:pt x="1030481" y="1401744"/>
                    </a:lnTo>
                    <a:lnTo>
                      <a:pt x="1024267" y="1398119"/>
                    </a:lnTo>
                    <a:lnTo>
                      <a:pt x="1013910" y="1390870"/>
                    </a:lnTo>
                    <a:lnTo>
                      <a:pt x="1009250" y="1386209"/>
                    </a:lnTo>
                    <a:lnTo>
                      <a:pt x="1003036" y="1381031"/>
                    </a:lnTo>
                    <a:lnTo>
                      <a:pt x="999411" y="1376370"/>
                    </a:lnTo>
                    <a:lnTo>
                      <a:pt x="999929" y="1373264"/>
                    </a:lnTo>
                    <a:lnTo>
                      <a:pt x="997340" y="1371192"/>
                    </a:lnTo>
                    <a:lnTo>
                      <a:pt x="991126" y="1369639"/>
                    </a:lnTo>
                    <a:lnTo>
                      <a:pt x="989573" y="1368085"/>
                    </a:lnTo>
                    <a:lnTo>
                      <a:pt x="986983" y="1360318"/>
                    </a:lnTo>
                    <a:lnTo>
                      <a:pt x="987501" y="1357211"/>
                    </a:lnTo>
                    <a:lnTo>
                      <a:pt x="984394" y="1349443"/>
                    </a:lnTo>
                    <a:lnTo>
                      <a:pt x="980769" y="1349443"/>
                    </a:lnTo>
                    <a:lnTo>
                      <a:pt x="979734" y="1347890"/>
                    </a:lnTo>
                    <a:lnTo>
                      <a:pt x="979734" y="1341676"/>
                    </a:lnTo>
                    <a:lnTo>
                      <a:pt x="977145" y="1337015"/>
                    </a:lnTo>
                    <a:lnTo>
                      <a:pt x="976627" y="1333391"/>
                    </a:lnTo>
                    <a:lnTo>
                      <a:pt x="971966" y="1328730"/>
                    </a:lnTo>
                    <a:lnTo>
                      <a:pt x="967306" y="1325623"/>
                    </a:lnTo>
                    <a:lnTo>
                      <a:pt x="958503" y="1321998"/>
                    </a:lnTo>
                    <a:lnTo>
                      <a:pt x="949182" y="1322516"/>
                    </a:lnTo>
                    <a:lnTo>
                      <a:pt x="948146" y="1320963"/>
                    </a:lnTo>
                    <a:lnTo>
                      <a:pt x="945039" y="1321481"/>
                    </a:lnTo>
                    <a:lnTo>
                      <a:pt x="937272" y="1319409"/>
                    </a:lnTo>
                    <a:lnTo>
                      <a:pt x="927433" y="1319409"/>
                    </a:lnTo>
                    <a:lnTo>
                      <a:pt x="924326" y="1317856"/>
                    </a:lnTo>
                    <a:lnTo>
                      <a:pt x="921737" y="1314749"/>
                    </a:lnTo>
                    <a:lnTo>
                      <a:pt x="918630" y="1315267"/>
                    </a:lnTo>
                    <a:lnTo>
                      <a:pt x="915523" y="1327177"/>
                    </a:lnTo>
                    <a:lnTo>
                      <a:pt x="917076" y="1332873"/>
                    </a:lnTo>
                    <a:lnTo>
                      <a:pt x="916559" y="1335985"/>
                    </a:lnTo>
                    <a:lnTo>
                      <a:pt x="917076" y="1338056"/>
                    </a:lnTo>
                    <a:lnTo>
                      <a:pt x="914487" y="1339610"/>
                    </a:lnTo>
                    <a:lnTo>
                      <a:pt x="913969" y="1343235"/>
                    </a:lnTo>
                    <a:lnTo>
                      <a:pt x="916041" y="1345824"/>
                    </a:lnTo>
                    <a:lnTo>
                      <a:pt x="916041" y="1348936"/>
                    </a:lnTo>
                    <a:lnTo>
                      <a:pt x="914487" y="1351525"/>
                    </a:lnTo>
                    <a:lnTo>
                      <a:pt x="912416" y="1353596"/>
                    </a:lnTo>
                    <a:lnTo>
                      <a:pt x="910345" y="1358257"/>
                    </a:lnTo>
                    <a:lnTo>
                      <a:pt x="910862" y="1364989"/>
                    </a:lnTo>
                    <a:lnTo>
                      <a:pt x="909827" y="1367578"/>
                    </a:lnTo>
                    <a:lnTo>
                      <a:pt x="909309" y="1371720"/>
                    </a:lnTo>
                    <a:lnTo>
                      <a:pt x="909827" y="1377939"/>
                    </a:lnTo>
                    <a:lnTo>
                      <a:pt x="908791" y="1381047"/>
                    </a:lnTo>
                    <a:lnTo>
                      <a:pt x="910862" y="1381559"/>
                    </a:lnTo>
                    <a:lnTo>
                      <a:pt x="909309" y="1388809"/>
                    </a:lnTo>
                    <a:lnTo>
                      <a:pt x="909309" y="1396058"/>
                    </a:lnTo>
                    <a:lnTo>
                      <a:pt x="911898" y="1406933"/>
                    </a:lnTo>
                    <a:lnTo>
                      <a:pt x="913969" y="1412111"/>
                    </a:lnTo>
                    <a:lnTo>
                      <a:pt x="916559" y="1415218"/>
                    </a:lnTo>
                    <a:lnTo>
                      <a:pt x="920183" y="1417289"/>
                    </a:lnTo>
                    <a:lnTo>
                      <a:pt x="926915" y="1417807"/>
                    </a:lnTo>
                    <a:lnTo>
                      <a:pt x="933647" y="1416254"/>
                    </a:lnTo>
                    <a:lnTo>
                      <a:pt x="944521" y="1411593"/>
                    </a:lnTo>
                    <a:lnTo>
                      <a:pt x="950217" y="1409004"/>
                    </a:lnTo>
                    <a:lnTo>
                      <a:pt x="956431" y="1407969"/>
                    </a:lnTo>
                    <a:lnTo>
                      <a:pt x="965752" y="1411075"/>
                    </a:lnTo>
                    <a:lnTo>
                      <a:pt x="968342" y="1414182"/>
                    </a:lnTo>
                    <a:lnTo>
                      <a:pt x="969377" y="1417289"/>
                    </a:lnTo>
                    <a:lnTo>
                      <a:pt x="970413" y="1425057"/>
                    </a:lnTo>
                    <a:lnTo>
                      <a:pt x="973002" y="1428682"/>
                    </a:lnTo>
                    <a:lnTo>
                      <a:pt x="974038" y="1432306"/>
                    </a:lnTo>
                    <a:lnTo>
                      <a:pt x="974555" y="1435931"/>
                    </a:lnTo>
                    <a:lnTo>
                      <a:pt x="970413" y="1437485"/>
                    </a:lnTo>
                    <a:lnTo>
                      <a:pt x="968859" y="1442145"/>
                    </a:lnTo>
                    <a:lnTo>
                      <a:pt x="970413" y="1445770"/>
                    </a:lnTo>
                    <a:lnTo>
                      <a:pt x="969377" y="1446806"/>
                    </a:lnTo>
                    <a:lnTo>
                      <a:pt x="965752" y="1447841"/>
                    </a:lnTo>
                    <a:lnTo>
                      <a:pt x="962645" y="1450948"/>
                    </a:lnTo>
                    <a:lnTo>
                      <a:pt x="956431" y="1453537"/>
                    </a:lnTo>
                    <a:lnTo>
                      <a:pt x="955396" y="1455091"/>
                    </a:lnTo>
                    <a:lnTo>
                      <a:pt x="952807" y="1455091"/>
                    </a:lnTo>
                    <a:lnTo>
                      <a:pt x="951253" y="1456644"/>
                    </a:lnTo>
                    <a:lnTo>
                      <a:pt x="937790" y="1460269"/>
                    </a:lnTo>
                    <a:lnTo>
                      <a:pt x="933647" y="1460787"/>
                    </a:lnTo>
                    <a:lnTo>
                      <a:pt x="931576" y="1460269"/>
                    </a:lnTo>
                    <a:lnTo>
                      <a:pt x="928469" y="1457162"/>
                    </a:lnTo>
                    <a:lnTo>
                      <a:pt x="922772" y="1464412"/>
                    </a:lnTo>
                    <a:lnTo>
                      <a:pt x="917076" y="1467001"/>
                    </a:lnTo>
                    <a:lnTo>
                      <a:pt x="911898" y="1466483"/>
                    </a:lnTo>
                    <a:lnTo>
                      <a:pt x="907238" y="1464930"/>
                    </a:lnTo>
                    <a:lnTo>
                      <a:pt x="902577" y="1464412"/>
                    </a:lnTo>
                    <a:lnTo>
                      <a:pt x="898434" y="1465447"/>
                    </a:lnTo>
                    <a:lnTo>
                      <a:pt x="892738" y="1463894"/>
                    </a:lnTo>
                    <a:lnTo>
                      <a:pt x="888078" y="1463894"/>
                    </a:lnTo>
                    <a:lnTo>
                      <a:pt x="886524" y="1464412"/>
                    </a:lnTo>
                    <a:lnTo>
                      <a:pt x="881346" y="1469072"/>
                    </a:lnTo>
                    <a:lnTo>
                      <a:pt x="876168" y="1472697"/>
                    </a:lnTo>
                    <a:lnTo>
                      <a:pt x="870472" y="1477358"/>
                    </a:lnTo>
                    <a:lnTo>
                      <a:pt x="867883" y="1480983"/>
                    </a:lnTo>
                    <a:lnTo>
                      <a:pt x="868918" y="1485125"/>
                    </a:lnTo>
                    <a:lnTo>
                      <a:pt x="865811" y="1489268"/>
                    </a:lnTo>
                    <a:lnTo>
                      <a:pt x="860633" y="1490303"/>
                    </a:lnTo>
                    <a:lnTo>
                      <a:pt x="857008" y="1493928"/>
                    </a:lnTo>
                    <a:lnTo>
                      <a:pt x="859079" y="1496517"/>
                    </a:lnTo>
                    <a:lnTo>
                      <a:pt x="857526" y="1505838"/>
                    </a:lnTo>
                    <a:lnTo>
                      <a:pt x="857008" y="1516713"/>
                    </a:lnTo>
                    <a:lnTo>
                      <a:pt x="857008" y="1521373"/>
                    </a:lnTo>
                    <a:lnTo>
                      <a:pt x="859079" y="1523445"/>
                    </a:lnTo>
                    <a:lnTo>
                      <a:pt x="861151" y="1523445"/>
                    </a:lnTo>
                    <a:lnTo>
                      <a:pt x="864776" y="1525516"/>
                    </a:lnTo>
                    <a:lnTo>
                      <a:pt x="870989" y="1526034"/>
                    </a:lnTo>
                    <a:lnTo>
                      <a:pt x="873579" y="1524998"/>
                    </a:lnTo>
                    <a:lnTo>
                      <a:pt x="879275" y="1519820"/>
                    </a:lnTo>
                    <a:lnTo>
                      <a:pt x="882382" y="1519820"/>
                    </a:lnTo>
                    <a:lnTo>
                      <a:pt x="891703" y="1523445"/>
                    </a:lnTo>
                    <a:lnTo>
                      <a:pt x="896881" y="1526034"/>
                    </a:lnTo>
                    <a:lnTo>
                      <a:pt x="899470" y="1528623"/>
                    </a:lnTo>
                    <a:lnTo>
                      <a:pt x="904648" y="1538979"/>
                    </a:lnTo>
                    <a:lnTo>
                      <a:pt x="906202" y="1544158"/>
                    </a:lnTo>
                    <a:lnTo>
                      <a:pt x="906202" y="1555550"/>
                    </a:lnTo>
                    <a:lnTo>
                      <a:pt x="904648" y="1563835"/>
                    </a:lnTo>
                    <a:lnTo>
                      <a:pt x="902577" y="1569531"/>
                    </a:lnTo>
                    <a:lnTo>
                      <a:pt x="899470" y="1573674"/>
                    </a:lnTo>
                    <a:lnTo>
                      <a:pt x="890149" y="1581959"/>
                    </a:lnTo>
                    <a:lnTo>
                      <a:pt x="887042" y="1585066"/>
                    </a:lnTo>
                    <a:lnTo>
                      <a:pt x="883935" y="1591793"/>
                    </a:lnTo>
                    <a:lnTo>
                      <a:pt x="878757" y="1603703"/>
                    </a:lnTo>
                    <a:lnTo>
                      <a:pt x="875650" y="1609399"/>
                    </a:lnTo>
                    <a:lnTo>
                      <a:pt x="862704" y="1622345"/>
                    </a:lnTo>
                    <a:lnTo>
                      <a:pt x="852348" y="1634255"/>
                    </a:lnTo>
                    <a:lnTo>
                      <a:pt x="849241" y="1640987"/>
                    </a:lnTo>
                    <a:lnTo>
                      <a:pt x="848205" y="1651343"/>
                    </a:lnTo>
                    <a:lnTo>
                      <a:pt x="848205" y="1663771"/>
                    </a:lnTo>
                    <a:lnTo>
                      <a:pt x="853383" y="1680342"/>
                    </a:lnTo>
                    <a:lnTo>
                      <a:pt x="854419" y="1694323"/>
                    </a:lnTo>
                    <a:lnTo>
                      <a:pt x="858044" y="1698466"/>
                    </a:lnTo>
                    <a:lnTo>
                      <a:pt x="860115" y="1698978"/>
                    </a:lnTo>
                    <a:lnTo>
                      <a:pt x="867883" y="1702603"/>
                    </a:lnTo>
                    <a:lnTo>
                      <a:pt x="868918" y="1704674"/>
                    </a:lnTo>
                    <a:lnTo>
                      <a:pt x="874614" y="1708294"/>
                    </a:lnTo>
                    <a:lnTo>
                      <a:pt x="876168" y="1709848"/>
                    </a:lnTo>
                    <a:lnTo>
                      <a:pt x="879275" y="1717097"/>
                    </a:lnTo>
                    <a:lnTo>
                      <a:pt x="879275" y="1721240"/>
                    </a:lnTo>
                    <a:lnTo>
                      <a:pt x="881864" y="1723311"/>
                    </a:lnTo>
                    <a:lnTo>
                      <a:pt x="884971" y="1722793"/>
                    </a:lnTo>
                    <a:lnTo>
                      <a:pt x="886524" y="1723829"/>
                    </a:lnTo>
                    <a:lnTo>
                      <a:pt x="886007" y="1726936"/>
                    </a:lnTo>
                    <a:lnTo>
                      <a:pt x="889631" y="1728489"/>
                    </a:lnTo>
                    <a:lnTo>
                      <a:pt x="888596" y="1733150"/>
                    </a:lnTo>
                    <a:lnTo>
                      <a:pt x="894810" y="1737810"/>
                    </a:lnTo>
                    <a:lnTo>
                      <a:pt x="898952" y="1744542"/>
                    </a:lnTo>
                    <a:lnTo>
                      <a:pt x="901024" y="1748685"/>
                    </a:lnTo>
                    <a:lnTo>
                      <a:pt x="902059" y="1754381"/>
                    </a:lnTo>
                    <a:lnTo>
                      <a:pt x="904131" y="1757488"/>
                    </a:lnTo>
                    <a:lnTo>
                      <a:pt x="906720" y="1759041"/>
                    </a:lnTo>
                    <a:lnTo>
                      <a:pt x="913969" y="1761113"/>
                    </a:lnTo>
                    <a:lnTo>
                      <a:pt x="916559" y="1762666"/>
                    </a:lnTo>
                    <a:lnTo>
                      <a:pt x="923290" y="1772505"/>
                    </a:lnTo>
                    <a:lnTo>
                      <a:pt x="930022" y="1782344"/>
                    </a:lnTo>
                    <a:lnTo>
                      <a:pt x="931576" y="1787004"/>
                    </a:lnTo>
                    <a:lnTo>
                      <a:pt x="935200" y="1790111"/>
                    </a:lnTo>
                    <a:lnTo>
                      <a:pt x="938307" y="1795289"/>
                    </a:lnTo>
                    <a:lnTo>
                      <a:pt x="939343" y="1801503"/>
                    </a:lnTo>
                    <a:lnTo>
                      <a:pt x="941414" y="1807200"/>
                    </a:lnTo>
                    <a:lnTo>
                      <a:pt x="945557" y="1815485"/>
                    </a:lnTo>
                    <a:lnTo>
                      <a:pt x="948664" y="1818592"/>
                    </a:lnTo>
                    <a:lnTo>
                      <a:pt x="954878" y="1828431"/>
                    </a:lnTo>
                    <a:lnTo>
                      <a:pt x="956949" y="1831538"/>
                    </a:lnTo>
                    <a:lnTo>
                      <a:pt x="956431" y="1836716"/>
                    </a:lnTo>
                    <a:lnTo>
                      <a:pt x="950217" y="1855358"/>
                    </a:lnTo>
                    <a:lnTo>
                      <a:pt x="942968" y="1868303"/>
                    </a:lnTo>
                    <a:lnTo>
                      <a:pt x="934165" y="1878660"/>
                    </a:lnTo>
                    <a:lnTo>
                      <a:pt x="927951" y="1884874"/>
                    </a:lnTo>
                    <a:lnTo>
                      <a:pt x="920183" y="1888499"/>
                    </a:lnTo>
                    <a:lnTo>
                      <a:pt x="912416" y="1891088"/>
                    </a:lnTo>
                    <a:lnTo>
                      <a:pt x="894292" y="1894713"/>
                    </a:lnTo>
                    <a:lnTo>
                      <a:pt x="883935" y="1898855"/>
                    </a:lnTo>
                    <a:lnTo>
                      <a:pt x="877203" y="1902475"/>
                    </a:lnTo>
                    <a:lnTo>
                      <a:pt x="875650" y="1905064"/>
                    </a:lnTo>
                    <a:lnTo>
                      <a:pt x="870989" y="1914385"/>
                    </a:lnTo>
                    <a:lnTo>
                      <a:pt x="867365" y="1918010"/>
                    </a:lnTo>
                    <a:lnTo>
                      <a:pt x="863740" y="1918010"/>
                    </a:lnTo>
                    <a:lnTo>
                      <a:pt x="856490" y="1916974"/>
                    </a:lnTo>
                    <a:lnTo>
                      <a:pt x="849758" y="1916457"/>
                    </a:lnTo>
                    <a:lnTo>
                      <a:pt x="847169" y="1916974"/>
                    </a:lnTo>
                    <a:lnTo>
                      <a:pt x="841473" y="1921635"/>
                    </a:lnTo>
                    <a:lnTo>
                      <a:pt x="834741" y="1931474"/>
                    </a:lnTo>
                    <a:lnTo>
                      <a:pt x="830599" y="1943901"/>
                    </a:lnTo>
                    <a:lnTo>
                      <a:pt x="828527" y="1952187"/>
                    </a:lnTo>
                    <a:lnTo>
                      <a:pt x="826456" y="1958401"/>
                    </a:lnTo>
                    <a:lnTo>
                      <a:pt x="820760" y="1981703"/>
                    </a:lnTo>
                    <a:lnTo>
                      <a:pt x="819724" y="1986363"/>
                    </a:lnTo>
                    <a:lnTo>
                      <a:pt x="819724" y="1992060"/>
                    </a:lnTo>
                    <a:lnTo>
                      <a:pt x="821796" y="1997238"/>
                    </a:lnTo>
                    <a:lnTo>
                      <a:pt x="822314" y="2005005"/>
                    </a:lnTo>
                    <a:lnTo>
                      <a:pt x="823349" y="2010184"/>
                    </a:lnTo>
                    <a:lnTo>
                      <a:pt x="824385" y="2022094"/>
                    </a:lnTo>
                    <a:lnTo>
                      <a:pt x="823867" y="2027790"/>
                    </a:lnTo>
                    <a:lnTo>
                      <a:pt x="822831" y="2030379"/>
                    </a:lnTo>
                    <a:lnTo>
                      <a:pt x="818689" y="2029861"/>
                    </a:lnTo>
                    <a:lnTo>
                      <a:pt x="817653" y="2027272"/>
                    </a:lnTo>
                    <a:lnTo>
                      <a:pt x="815582" y="2025719"/>
                    </a:lnTo>
                    <a:lnTo>
                      <a:pt x="812993" y="2026754"/>
                    </a:lnTo>
                    <a:lnTo>
                      <a:pt x="809368" y="2025201"/>
                    </a:lnTo>
                    <a:lnTo>
                      <a:pt x="805225" y="2029861"/>
                    </a:lnTo>
                    <a:lnTo>
                      <a:pt x="802118" y="2031415"/>
                    </a:lnTo>
                    <a:lnTo>
                      <a:pt x="797976" y="2031415"/>
                    </a:lnTo>
                    <a:lnTo>
                      <a:pt x="791244" y="2028308"/>
                    </a:lnTo>
                    <a:lnTo>
                      <a:pt x="789690" y="2028308"/>
                    </a:lnTo>
                    <a:lnTo>
                      <a:pt x="786583" y="2032450"/>
                    </a:lnTo>
                    <a:lnTo>
                      <a:pt x="785548" y="2035040"/>
                    </a:lnTo>
                    <a:lnTo>
                      <a:pt x="781405" y="2037629"/>
                    </a:lnTo>
                    <a:lnTo>
                      <a:pt x="778816" y="2040218"/>
                    </a:lnTo>
                    <a:lnTo>
                      <a:pt x="777262" y="2045914"/>
                    </a:lnTo>
                    <a:lnTo>
                      <a:pt x="774673" y="2049021"/>
                    </a:lnTo>
                    <a:lnTo>
                      <a:pt x="773638" y="2052646"/>
                    </a:lnTo>
                    <a:lnTo>
                      <a:pt x="775709" y="2060931"/>
                    </a:lnTo>
                    <a:lnTo>
                      <a:pt x="775709" y="2076984"/>
                    </a:lnTo>
                    <a:lnTo>
                      <a:pt x="773120" y="2081644"/>
                    </a:lnTo>
                    <a:lnTo>
                      <a:pt x="772602" y="2090965"/>
                    </a:lnTo>
                    <a:lnTo>
                      <a:pt x="773120" y="2100286"/>
                    </a:lnTo>
                    <a:lnTo>
                      <a:pt x="768977" y="2103393"/>
                    </a:lnTo>
                    <a:lnTo>
                      <a:pt x="757585" y="2104947"/>
                    </a:lnTo>
                    <a:lnTo>
                      <a:pt x="751371" y="2107018"/>
                    </a:lnTo>
                    <a:lnTo>
                      <a:pt x="746193" y="2110643"/>
                    </a:lnTo>
                    <a:lnTo>
                      <a:pt x="739979" y="2112196"/>
                    </a:lnTo>
                    <a:lnTo>
                      <a:pt x="734800" y="2115821"/>
                    </a:lnTo>
                    <a:lnTo>
                      <a:pt x="731693" y="2118928"/>
                    </a:lnTo>
                    <a:lnTo>
                      <a:pt x="731175" y="2123588"/>
                    </a:lnTo>
                    <a:lnTo>
                      <a:pt x="734800" y="2133427"/>
                    </a:lnTo>
                    <a:lnTo>
                      <a:pt x="736354" y="2140159"/>
                    </a:lnTo>
                    <a:lnTo>
                      <a:pt x="736354" y="2142748"/>
                    </a:lnTo>
                    <a:lnTo>
                      <a:pt x="734282" y="2145855"/>
                    </a:lnTo>
                    <a:lnTo>
                      <a:pt x="728069" y="2149998"/>
                    </a:lnTo>
                    <a:lnTo>
                      <a:pt x="725479" y="2153622"/>
                    </a:lnTo>
                    <a:lnTo>
                      <a:pt x="723926" y="2158283"/>
                    </a:lnTo>
                    <a:lnTo>
                      <a:pt x="719265" y="2160354"/>
                    </a:lnTo>
                    <a:lnTo>
                      <a:pt x="710980" y="2160872"/>
                    </a:lnTo>
                    <a:lnTo>
                      <a:pt x="706838" y="2162426"/>
                    </a:lnTo>
                    <a:lnTo>
                      <a:pt x="699588" y="2169675"/>
                    </a:lnTo>
                    <a:lnTo>
                      <a:pt x="699070" y="2174336"/>
                    </a:lnTo>
                    <a:lnTo>
                      <a:pt x="699588" y="2181068"/>
                    </a:lnTo>
                    <a:lnTo>
                      <a:pt x="700106" y="2189353"/>
                    </a:lnTo>
                    <a:lnTo>
                      <a:pt x="698034" y="2202816"/>
                    </a:lnTo>
                    <a:lnTo>
                      <a:pt x="698034" y="2207477"/>
                    </a:lnTo>
                    <a:lnTo>
                      <a:pt x="696481" y="2214209"/>
                    </a:lnTo>
                    <a:lnTo>
                      <a:pt x="691820" y="2224047"/>
                    </a:lnTo>
                    <a:lnTo>
                      <a:pt x="688196" y="2232850"/>
                    </a:lnTo>
                    <a:lnTo>
                      <a:pt x="686642" y="2247350"/>
                    </a:lnTo>
                    <a:lnTo>
                      <a:pt x="681464" y="2252528"/>
                    </a:lnTo>
                    <a:lnTo>
                      <a:pt x="665929" y="2263920"/>
                    </a:lnTo>
                    <a:lnTo>
                      <a:pt x="662822" y="2270134"/>
                    </a:lnTo>
                    <a:lnTo>
                      <a:pt x="662304" y="2276866"/>
                    </a:lnTo>
                    <a:lnTo>
                      <a:pt x="662822" y="2286705"/>
                    </a:lnTo>
                    <a:lnTo>
                      <a:pt x="660751" y="2289294"/>
                    </a:lnTo>
                    <a:lnTo>
                      <a:pt x="658162" y="2290329"/>
                    </a:lnTo>
                    <a:lnTo>
                      <a:pt x="655055" y="2289812"/>
                    </a:lnTo>
                    <a:lnTo>
                      <a:pt x="646251" y="2286705"/>
                    </a:lnTo>
                    <a:lnTo>
                      <a:pt x="642109" y="2286187"/>
                    </a:lnTo>
                    <a:lnTo>
                      <a:pt x="639002" y="2288776"/>
                    </a:lnTo>
                    <a:lnTo>
                      <a:pt x="638484" y="2294472"/>
                    </a:lnTo>
                    <a:lnTo>
                      <a:pt x="635895" y="2298097"/>
                    </a:lnTo>
                    <a:lnTo>
                      <a:pt x="628645" y="2297579"/>
                    </a:lnTo>
                    <a:lnTo>
                      <a:pt x="626056" y="2299650"/>
                    </a:lnTo>
                    <a:lnTo>
                      <a:pt x="622949" y="2303275"/>
                    </a:lnTo>
                    <a:lnTo>
                      <a:pt x="618289" y="2303275"/>
                    </a:lnTo>
                    <a:lnTo>
                      <a:pt x="616735" y="2300686"/>
                    </a:lnTo>
                    <a:lnTo>
                      <a:pt x="610003" y="2298097"/>
                    </a:lnTo>
                    <a:lnTo>
                      <a:pt x="609486" y="2294472"/>
                    </a:lnTo>
                    <a:lnTo>
                      <a:pt x="610521" y="2290847"/>
                    </a:lnTo>
                    <a:lnTo>
                      <a:pt x="612593" y="2287740"/>
                    </a:lnTo>
                    <a:lnTo>
                      <a:pt x="613110" y="2285151"/>
                    </a:lnTo>
                    <a:lnTo>
                      <a:pt x="611039" y="2283080"/>
                    </a:lnTo>
                    <a:lnTo>
                      <a:pt x="601200" y="2282562"/>
                    </a:lnTo>
                    <a:lnTo>
                      <a:pt x="597058" y="2285669"/>
                    </a:lnTo>
                    <a:lnTo>
                      <a:pt x="592915" y="2286187"/>
                    </a:lnTo>
                    <a:lnTo>
                      <a:pt x="590844" y="2293436"/>
                    </a:lnTo>
                    <a:lnTo>
                      <a:pt x="589290" y="2293954"/>
                    </a:lnTo>
                    <a:lnTo>
                      <a:pt x="585148" y="2291365"/>
                    </a:lnTo>
                    <a:lnTo>
                      <a:pt x="579969" y="2291365"/>
                    </a:lnTo>
                    <a:lnTo>
                      <a:pt x="579451" y="2291883"/>
                    </a:lnTo>
                    <a:lnTo>
                      <a:pt x="577898" y="2298097"/>
                    </a:lnTo>
                    <a:lnTo>
                      <a:pt x="573237" y="2301722"/>
                    </a:lnTo>
                    <a:lnTo>
                      <a:pt x="570130" y="2306900"/>
                    </a:lnTo>
                    <a:lnTo>
                      <a:pt x="565470" y="2312596"/>
                    </a:lnTo>
                    <a:lnTo>
                      <a:pt x="564952" y="2314667"/>
                    </a:lnTo>
                    <a:lnTo>
                      <a:pt x="565988" y="2318292"/>
                    </a:lnTo>
                    <a:lnTo>
                      <a:pt x="565470" y="2320364"/>
                    </a:lnTo>
                    <a:lnTo>
                      <a:pt x="562881" y="2320881"/>
                    </a:lnTo>
                    <a:lnTo>
                      <a:pt x="561327" y="2318292"/>
                    </a:lnTo>
                    <a:lnTo>
                      <a:pt x="560292" y="2315185"/>
                    </a:lnTo>
                    <a:lnTo>
                      <a:pt x="558220" y="2313114"/>
                    </a:lnTo>
                    <a:lnTo>
                      <a:pt x="556149" y="2314150"/>
                    </a:lnTo>
                    <a:lnTo>
                      <a:pt x="552006" y="2319846"/>
                    </a:lnTo>
                    <a:lnTo>
                      <a:pt x="551489" y="2322435"/>
                    </a:lnTo>
                    <a:lnTo>
                      <a:pt x="558738" y="2328649"/>
                    </a:lnTo>
                    <a:lnTo>
                      <a:pt x="559256" y="2330720"/>
                    </a:lnTo>
                    <a:lnTo>
                      <a:pt x="558220" y="2337970"/>
                    </a:lnTo>
                    <a:lnTo>
                      <a:pt x="556667" y="2340559"/>
                    </a:lnTo>
                    <a:lnTo>
                      <a:pt x="547864" y="2340559"/>
                    </a:lnTo>
                    <a:lnTo>
                      <a:pt x="538543" y="2340041"/>
                    </a:lnTo>
                    <a:lnTo>
                      <a:pt x="533882" y="2340559"/>
                    </a:lnTo>
                    <a:lnTo>
                      <a:pt x="530258" y="2346773"/>
                    </a:lnTo>
                    <a:lnTo>
                      <a:pt x="523526" y="2361790"/>
                    </a:lnTo>
                    <a:lnTo>
                      <a:pt x="520937" y="2363344"/>
                    </a:lnTo>
                    <a:lnTo>
                      <a:pt x="517830" y="2362826"/>
                    </a:lnTo>
                    <a:lnTo>
                      <a:pt x="514723" y="2360754"/>
                    </a:lnTo>
                    <a:lnTo>
                      <a:pt x="511098" y="2357129"/>
                    </a:lnTo>
                    <a:lnTo>
                      <a:pt x="504366" y="2357647"/>
                    </a:lnTo>
                    <a:lnTo>
                      <a:pt x="498670" y="2357129"/>
                    </a:lnTo>
                    <a:lnTo>
                      <a:pt x="494527" y="2355576"/>
                    </a:lnTo>
                    <a:lnTo>
                      <a:pt x="491420" y="2357647"/>
                    </a:lnTo>
                    <a:lnTo>
                      <a:pt x="485724" y="2357129"/>
                    </a:lnTo>
                    <a:lnTo>
                      <a:pt x="484171" y="2358683"/>
                    </a:lnTo>
                    <a:lnTo>
                      <a:pt x="484689" y="2363861"/>
                    </a:lnTo>
                    <a:lnTo>
                      <a:pt x="482617" y="2364379"/>
                    </a:lnTo>
                    <a:lnTo>
                      <a:pt x="475885" y="2362826"/>
                    </a:lnTo>
                    <a:lnTo>
                      <a:pt x="476921" y="2358683"/>
                    </a:lnTo>
                    <a:lnTo>
                      <a:pt x="474850" y="2354540"/>
                    </a:lnTo>
                    <a:lnTo>
                      <a:pt x="471743" y="2351433"/>
                    </a:lnTo>
                    <a:lnTo>
                      <a:pt x="467082" y="2351433"/>
                    </a:lnTo>
                    <a:lnTo>
                      <a:pt x="463975" y="2352469"/>
                    </a:lnTo>
                    <a:lnTo>
                      <a:pt x="462422" y="2355058"/>
                    </a:lnTo>
                    <a:lnTo>
                      <a:pt x="463458" y="2358683"/>
                    </a:lnTo>
                    <a:lnTo>
                      <a:pt x="460868" y="2361272"/>
                    </a:lnTo>
                    <a:lnTo>
                      <a:pt x="456726" y="2362826"/>
                    </a:lnTo>
                    <a:lnTo>
                      <a:pt x="454137" y="2362826"/>
                    </a:lnTo>
                    <a:lnTo>
                      <a:pt x="452065" y="2360236"/>
                    </a:lnTo>
                    <a:lnTo>
                      <a:pt x="449476" y="2354540"/>
                    </a:lnTo>
                    <a:lnTo>
                      <a:pt x="447923" y="2352469"/>
                    </a:lnTo>
                    <a:lnTo>
                      <a:pt x="445334" y="2352469"/>
                    </a:lnTo>
                    <a:lnTo>
                      <a:pt x="445851" y="2357647"/>
                    </a:lnTo>
                    <a:lnTo>
                      <a:pt x="445334" y="2359201"/>
                    </a:lnTo>
                    <a:lnTo>
                      <a:pt x="442227" y="2360236"/>
                    </a:lnTo>
                    <a:lnTo>
                      <a:pt x="440155" y="2358683"/>
                    </a:lnTo>
                    <a:lnTo>
                      <a:pt x="438602" y="2355571"/>
                    </a:lnTo>
                    <a:lnTo>
                      <a:pt x="439120" y="2349357"/>
                    </a:lnTo>
                    <a:lnTo>
                      <a:pt x="441191" y="2345214"/>
                    </a:lnTo>
                    <a:lnTo>
                      <a:pt x="441191" y="2340554"/>
                    </a:lnTo>
                    <a:lnTo>
                      <a:pt x="439637" y="2336929"/>
                    </a:lnTo>
                    <a:lnTo>
                      <a:pt x="437566" y="2336411"/>
                    </a:lnTo>
                    <a:lnTo>
                      <a:pt x="434459" y="2336929"/>
                    </a:lnTo>
                    <a:lnTo>
                      <a:pt x="431870" y="2340036"/>
                    </a:lnTo>
                    <a:lnTo>
                      <a:pt x="432388" y="2343143"/>
                    </a:lnTo>
                    <a:lnTo>
                      <a:pt x="430316" y="2343661"/>
                    </a:lnTo>
                    <a:lnTo>
                      <a:pt x="426692" y="2343661"/>
                    </a:lnTo>
                    <a:lnTo>
                      <a:pt x="425138" y="2342625"/>
                    </a:lnTo>
                    <a:lnTo>
                      <a:pt x="426174" y="2337447"/>
                    </a:lnTo>
                    <a:lnTo>
                      <a:pt x="425656" y="2333304"/>
                    </a:lnTo>
                    <a:lnTo>
                      <a:pt x="423585" y="2331233"/>
                    </a:lnTo>
                    <a:lnTo>
                      <a:pt x="418924" y="2331751"/>
                    </a:lnTo>
                    <a:lnTo>
                      <a:pt x="415817" y="2333822"/>
                    </a:lnTo>
                    <a:lnTo>
                      <a:pt x="413746" y="2341072"/>
                    </a:lnTo>
                    <a:lnTo>
                      <a:pt x="413746" y="2345732"/>
                    </a:lnTo>
                    <a:lnTo>
                      <a:pt x="411157" y="2347285"/>
                    </a:lnTo>
                    <a:lnTo>
                      <a:pt x="405978" y="2346768"/>
                    </a:lnTo>
                    <a:lnTo>
                      <a:pt x="402354" y="2342625"/>
                    </a:lnTo>
                    <a:lnTo>
                      <a:pt x="401836" y="2337965"/>
                    </a:lnTo>
                    <a:lnTo>
                      <a:pt x="407014" y="2327090"/>
                    </a:lnTo>
                    <a:lnTo>
                      <a:pt x="405978" y="2326055"/>
                    </a:lnTo>
                    <a:lnTo>
                      <a:pt x="401318" y="2325019"/>
                    </a:lnTo>
                    <a:lnTo>
                      <a:pt x="389926" y="2321394"/>
                    </a:lnTo>
                    <a:lnTo>
                      <a:pt x="386301" y="2320876"/>
                    </a:lnTo>
                    <a:lnTo>
                      <a:pt x="380605" y="2320876"/>
                    </a:lnTo>
                    <a:lnTo>
                      <a:pt x="375944" y="2321394"/>
                    </a:lnTo>
                    <a:lnTo>
                      <a:pt x="372320" y="2319841"/>
                    </a:lnTo>
                    <a:lnTo>
                      <a:pt x="373355" y="2316728"/>
                    </a:lnTo>
                    <a:lnTo>
                      <a:pt x="379051" y="2316216"/>
                    </a:lnTo>
                    <a:lnTo>
                      <a:pt x="382158" y="2313109"/>
                    </a:lnTo>
                    <a:lnTo>
                      <a:pt x="385783" y="2308448"/>
                    </a:lnTo>
                    <a:lnTo>
                      <a:pt x="387337" y="2305341"/>
                    </a:lnTo>
                    <a:lnTo>
                      <a:pt x="387854" y="2301199"/>
                    </a:lnTo>
                    <a:lnTo>
                      <a:pt x="387854" y="2297056"/>
                    </a:lnTo>
                    <a:lnTo>
                      <a:pt x="386819" y="2292396"/>
                    </a:lnTo>
                    <a:lnTo>
                      <a:pt x="383712" y="2290324"/>
                    </a:lnTo>
                    <a:lnTo>
                      <a:pt x="381640" y="2287217"/>
                    </a:lnTo>
                    <a:lnTo>
                      <a:pt x="376462" y="2285664"/>
                    </a:lnTo>
                    <a:lnTo>
                      <a:pt x="367659" y="2285146"/>
                    </a:lnTo>
                    <a:lnTo>
                      <a:pt x="362999" y="2287217"/>
                    </a:lnTo>
                    <a:lnTo>
                      <a:pt x="360409" y="2285146"/>
                    </a:lnTo>
                    <a:lnTo>
                      <a:pt x="358338" y="2296538"/>
                    </a:lnTo>
                    <a:lnTo>
                      <a:pt x="352124" y="2304824"/>
                    </a:lnTo>
                    <a:lnTo>
                      <a:pt x="353160" y="2311038"/>
                    </a:lnTo>
                    <a:lnTo>
                      <a:pt x="349535" y="2317251"/>
                    </a:lnTo>
                    <a:lnTo>
                      <a:pt x="347464" y="2318287"/>
                    </a:lnTo>
                    <a:lnTo>
                      <a:pt x="341768" y="2318805"/>
                    </a:lnTo>
                    <a:lnTo>
                      <a:pt x="340732" y="2321912"/>
                    </a:lnTo>
                    <a:lnTo>
                      <a:pt x="342803" y="2324501"/>
                    </a:lnTo>
                    <a:lnTo>
                      <a:pt x="342285" y="2329162"/>
                    </a:lnTo>
                    <a:lnTo>
                      <a:pt x="336071" y="2333304"/>
                    </a:lnTo>
                    <a:lnTo>
                      <a:pt x="336071" y="2334858"/>
                    </a:lnTo>
                    <a:lnTo>
                      <a:pt x="337625" y="2337447"/>
                    </a:lnTo>
                    <a:lnTo>
                      <a:pt x="335036" y="2340554"/>
                    </a:lnTo>
                    <a:lnTo>
                      <a:pt x="336071" y="2343143"/>
                    </a:lnTo>
                    <a:lnTo>
                      <a:pt x="335554" y="2345732"/>
                    </a:lnTo>
                    <a:lnTo>
                      <a:pt x="330375" y="2347285"/>
                    </a:lnTo>
                    <a:lnTo>
                      <a:pt x="328822" y="2350393"/>
                    </a:lnTo>
                    <a:lnTo>
                      <a:pt x="328304" y="2353500"/>
                    </a:lnTo>
                    <a:lnTo>
                      <a:pt x="329858" y="2357124"/>
                    </a:lnTo>
                    <a:lnTo>
                      <a:pt x="332447" y="2360231"/>
                    </a:lnTo>
                    <a:lnTo>
                      <a:pt x="332447" y="2362821"/>
                    </a:lnTo>
                    <a:lnTo>
                      <a:pt x="330893" y="2364892"/>
                    </a:lnTo>
                    <a:lnTo>
                      <a:pt x="322090" y="2363856"/>
                    </a:lnTo>
                    <a:lnTo>
                      <a:pt x="315876" y="2362821"/>
                    </a:lnTo>
                    <a:lnTo>
                      <a:pt x="313805" y="2364374"/>
                    </a:lnTo>
                    <a:lnTo>
                      <a:pt x="311733" y="2369035"/>
                    </a:lnTo>
                    <a:lnTo>
                      <a:pt x="309662" y="2371106"/>
                    </a:lnTo>
                    <a:lnTo>
                      <a:pt x="304484" y="2373177"/>
                    </a:lnTo>
                    <a:lnTo>
                      <a:pt x="300859" y="2373177"/>
                    </a:lnTo>
                    <a:lnTo>
                      <a:pt x="297752" y="2372659"/>
                    </a:lnTo>
                    <a:lnTo>
                      <a:pt x="295163" y="2370588"/>
                    </a:lnTo>
                    <a:lnTo>
                      <a:pt x="291538" y="2369035"/>
                    </a:lnTo>
                    <a:lnTo>
                      <a:pt x="283771" y="2368517"/>
                    </a:lnTo>
                    <a:lnTo>
                      <a:pt x="282217" y="2366963"/>
                    </a:lnTo>
                    <a:lnTo>
                      <a:pt x="281182" y="2360749"/>
                    </a:lnTo>
                    <a:lnTo>
                      <a:pt x="278075" y="2356606"/>
                    </a:lnTo>
                    <a:lnTo>
                      <a:pt x="273414" y="2354018"/>
                    </a:lnTo>
                    <a:lnTo>
                      <a:pt x="270825" y="2355053"/>
                    </a:lnTo>
                    <a:lnTo>
                      <a:pt x="265129" y="2352982"/>
                    </a:lnTo>
                    <a:lnTo>
                      <a:pt x="262540" y="2351428"/>
                    </a:lnTo>
                    <a:lnTo>
                      <a:pt x="257361" y="2349357"/>
                    </a:lnTo>
                    <a:lnTo>
                      <a:pt x="251665" y="2347803"/>
                    </a:lnTo>
                    <a:lnTo>
                      <a:pt x="245451" y="2344179"/>
                    </a:lnTo>
                    <a:lnTo>
                      <a:pt x="244933" y="2342625"/>
                    </a:lnTo>
                    <a:lnTo>
                      <a:pt x="241826" y="2342112"/>
                    </a:lnTo>
                    <a:lnTo>
                      <a:pt x="240791" y="2339523"/>
                    </a:lnTo>
                    <a:lnTo>
                      <a:pt x="237684" y="2336934"/>
                    </a:lnTo>
                    <a:lnTo>
                      <a:pt x="237166" y="2334345"/>
                    </a:lnTo>
                    <a:lnTo>
                      <a:pt x="238202" y="2330720"/>
                    </a:lnTo>
                    <a:lnTo>
                      <a:pt x="235095" y="2328131"/>
                    </a:lnTo>
                    <a:lnTo>
                      <a:pt x="234059" y="2325024"/>
                    </a:lnTo>
                    <a:lnTo>
                      <a:pt x="222667" y="2321399"/>
                    </a:lnTo>
                    <a:lnTo>
                      <a:pt x="219042" y="2318810"/>
                    </a:lnTo>
                    <a:lnTo>
                      <a:pt x="216971" y="2316221"/>
                    </a:lnTo>
                    <a:lnTo>
                      <a:pt x="216453" y="2310525"/>
                    </a:lnTo>
                    <a:lnTo>
                      <a:pt x="214899" y="2307936"/>
                    </a:lnTo>
                    <a:lnTo>
                      <a:pt x="209203" y="2304829"/>
                    </a:lnTo>
                    <a:lnTo>
                      <a:pt x="200400" y="2300686"/>
                    </a:lnTo>
                    <a:lnTo>
                      <a:pt x="198329" y="2298615"/>
                    </a:lnTo>
                    <a:lnTo>
                      <a:pt x="199364" y="2293436"/>
                    </a:lnTo>
                    <a:lnTo>
                      <a:pt x="199364" y="2290329"/>
                    </a:lnTo>
                    <a:lnTo>
                      <a:pt x="196775" y="2286187"/>
                    </a:lnTo>
                    <a:lnTo>
                      <a:pt x="196775" y="2280491"/>
                    </a:lnTo>
                    <a:lnTo>
                      <a:pt x="193150" y="2277902"/>
                    </a:lnTo>
                    <a:lnTo>
                      <a:pt x="193150" y="2275830"/>
                    </a:lnTo>
                    <a:lnTo>
                      <a:pt x="196257" y="2272205"/>
                    </a:lnTo>
                    <a:lnTo>
                      <a:pt x="196775" y="2267027"/>
                    </a:lnTo>
                    <a:lnTo>
                      <a:pt x="194704" y="2263402"/>
                    </a:lnTo>
                    <a:lnTo>
                      <a:pt x="193150" y="2259260"/>
                    </a:lnTo>
                    <a:lnTo>
                      <a:pt x="190043" y="2254599"/>
                    </a:lnTo>
                    <a:lnTo>
                      <a:pt x="190561" y="2245278"/>
                    </a:lnTo>
                    <a:lnTo>
                      <a:pt x="190043" y="2240618"/>
                    </a:lnTo>
                    <a:lnTo>
                      <a:pt x="187454" y="2235957"/>
                    </a:lnTo>
                    <a:lnTo>
                      <a:pt x="185383" y="2233886"/>
                    </a:lnTo>
                    <a:lnTo>
                      <a:pt x="179169" y="2232333"/>
                    </a:lnTo>
                    <a:lnTo>
                      <a:pt x="186419" y="2218351"/>
                    </a:lnTo>
                    <a:lnTo>
                      <a:pt x="189526" y="2210584"/>
                    </a:lnTo>
                    <a:lnTo>
                      <a:pt x="194186" y="2202816"/>
                    </a:lnTo>
                    <a:lnTo>
                      <a:pt x="198847" y="2198674"/>
                    </a:lnTo>
                    <a:lnTo>
                      <a:pt x="206096" y="2195049"/>
                    </a:lnTo>
                    <a:lnTo>
                      <a:pt x="212828" y="2192978"/>
                    </a:lnTo>
                    <a:lnTo>
                      <a:pt x="216453" y="2190906"/>
                    </a:lnTo>
                    <a:lnTo>
                      <a:pt x="218006" y="2187799"/>
                    </a:lnTo>
                    <a:lnTo>
                      <a:pt x="219560" y="2180032"/>
                    </a:lnTo>
                    <a:lnTo>
                      <a:pt x="216971" y="2173300"/>
                    </a:lnTo>
                    <a:lnTo>
                      <a:pt x="212828" y="2159319"/>
                    </a:lnTo>
                    <a:lnTo>
                      <a:pt x="213346" y="2154658"/>
                    </a:lnTo>
                    <a:lnTo>
                      <a:pt x="214899" y="2148962"/>
                    </a:lnTo>
                    <a:lnTo>
                      <a:pt x="214899" y="2139641"/>
                    </a:lnTo>
                    <a:lnTo>
                      <a:pt x="213346" y="2133427"/>
                    </a:lnTo>
                    <a:lnTo>
                      <a:pt x="210239" y="2124624"/>
                    </a:lnTo>
                    <a:lnTo>
                      <a:pt x="205061" y="2110125"/>
                    </a:lnTo>
                    <a:lnTo>
                      <a:pt x="200918" y="2105982"/>
                    </a:lnTo>
                    <a:lnTo>
                      <a:pt x="200918" y="2103393"/>
                    </a:lnTo>
                    <a:lnTo>
                      <a:pt x="202471" y="2099250"/>
                    </a:lnTo>
                    <a:lnTo>
                      <a:pt x="208685" y="2088894"/>
                    </a:lnTo>
                    <a:lnTo>
                      <a:pt x="211275" y="2082680"/>
                    </a:lnTo>
                    <a:lnTo>
                      <a:pt x="213864" y="2074912"/>
                    </a:lnTo>
                    <a:lnTo>
                      <a:pt x="215935" y="2070252"/>
                    </a:lnTo>
                    <a:lnTo>
                      <a:pt x="215935" y="2064038"/>
                    </a:lnTo>
                    <a:lnTo>
                      <a:pt x="214381" y="2056788"/>
                    </a:lnTo>
                    <a:lnTo>
                      <a:pt x="214381" y="2046950"/>
                    </a:lnTo>
                    <a:lnTo>
                      <a:pt x="212310" y="2044360"/>
                    </a:lnTo>
                    <a:lnTo>
                      <a:pt x="206096" y="2039700"/>
                    </a:lnTo>
                    <a:lnTo>
                      <a:pt x="204025" y="2037111"/>
                    </a:lnTo>
                    <a:lnTo>
                      <a:pt x="202471" y="2032450"/>
                    </a:lnTo>
                    <a:lnTo>
                      <a:pt x="199882" y="2028308"/>
                    </a:lnTo>
                    <a:lnTo>
                      <a:pt x="193668" y="2021058"/>
                    </a:lnTo>
                    <a:lnTo>
                      <a:pt x="193668" y="2018987"/>
                    </a:lnTo>
                    <a:lnTo>
                      <a:pt x="197811" y="2014326"/>
                    </a:lnTo>
                    <a:lnTo>
                      <a:pt x="199364" y="2008630"/>
                    </a:lnTo>
                    <a:lnTo>
                      <a:pt x="196775" y="2000345"/>
                    </a:lnTo>
                    <a:lnTo>
                      <a:pt x="198847" y="1997238"/>
                    </a:lnTo>
                    <a:lnTo>
                      <a:pt x="205061" y="1993095"/>
                    </a:lnTo>
                    <a:lnTo>
                      <a:pt x="206096" y="1988953"/>
                    </a:lnTo>
                    <a:lnTo>
                      <a:pt x="207132" y="1983774"/>
                    </a:lnTo>
                    <a:lnTo>
                      <a:pt x="209203" y="1980667"/>
                    </a:lnTo>
                    <a:lnTo>
                      <a:pt x="210757" y="1980150"/>
                    </a:lnTo>
                    <a:lnTo>
                      <a:pt x="219042" y="1978596"/>
                    </a:lnTo>
                    <a:lnTo>
                      <a:pt x="219560" y="1976007"/>
                    </a:lnTo>
                    <a:lnTo>
                      <a:pt x="215417" y="1970829"/>
                    </a:lnTo>
                    <a:lnTo>
                      <a:pt x="211275" y="1963579"/>
                    </a:lnTo>
                    <a:lnTo>
                      <a:pt x="207132" y="1957365"/>
                    </a:lnTo>
                    <a:lnTo>
                      <a:pt x="207132" y="1954776"/>
                    </a:lnTo>
                    <a:lnTo>
                      <a:pt x="209203" y="1947008"/>
                    </a:lnTo>
                    <a:lnTo>
                      <a:pt x="209203" y="1942348"/>
                    </a:lnTo>
                    <a:lnTo>
                      <a:pt x="210239" y="1938723"/>
                    </a:lnTo>
                    <a:lnTo>
                      <a:pt x="212828" y="1936134"/>
                    </a:lnTo>
                    <a:lnTo>
                      <a:pt x="213864" y="1933027"/>
                    </a:lnTo>
                    <a:lnTo>
                      <a:pt x="213864" y="1927849"/>
                    </a:lnTo>
                    <a:lnTo>
                      <a:pt x="214381" y="1925260"/>
                    </a:lnTo>
                    <a:lnTo>
                      <a:pt x="211275" y="1911801"/>
                    </a:lnTo>
                    <a:lnTo>
                      <a:pt x="213346" y="1896784"/>
                    </a:lnTo>
                    <a:lnTo>
                      <a:pt x="212828" y="1893159"/>
                    </a:lnTo>
                    <a:lnTo>
                      <a:pt x="208168" y="1886945"/>
                    </a:lnTo>
                    <a:lnTo>
                      <a:pt x="206096" y="1882285"/>
                    </a:lnTo>
                    <a:lnTo>
                      <a:pt x="204025" y="1871928"/>
                    </a:lnTo>
                    <a:lnTo>
                      <a:pt x="204025" y="1867786"/>
                    </a:lnTo>
                    <a:lnTo>
                      <a:pt x="204543" y="1863643"/>
                    </a:lnTo>
                    <a:lnTo>
                      <a:pt x="207650" y="1858465"/>
                    </a:lnTo>
                    <a:lnTo>
                      <a:pt x="208685" y="1852769"/>
                    </a:lnTo>
                    <a:lnTo>
                      <a:pt x="213864" y="1845001"/>
                    </a:lnTo>
                    <a:lnTo>
                      <a:pt x="220078" y="1839305"/>
                    </a:lnTo>
                    <a:lnTo>
                      <a:pt x="223702" y="1836198"/>
                    </a:lnTo>
                    <a:lnTo>
                      <a:pt x="226809" y="1833609"/>
                    </a:lnTo>
                    <a:lnTo>
                      <a:pt x="231988" y="1829466"/>
                    </a:lnTo>
                    <a:lnTo>
                      <a:pt x="233023" y="1826877"/>
                    </a:lnTo>
                    <a:lnTo>
                      <a:pt x="236130" y="1823770"/>
                    </a:lnTo>
                    <a:lnTo>
                      <a:pt x="236130" y="1820663"/>
                    </a:lnTo>
                    <a:lnTo>
                      <a:pt x="234577" y="1813413"/>
                    </a:lnTo>
                    <a:lnTo>
                      <a:pt x="234059" y="1805646"/>
                    </a:lnTo>
                    <a:lnTo>
                      <a:pt x="231988" y="1800468"/>
                    </a:lnTo>
                    <a:lnTo>
                      <a:pt x="229916" y="1798914"/>
                    </a:lnTo>
                    <a:lnTo>
                      <a:pt x="223702" y="1796325"/>
                    </a:lnTo>
                    <a:lnTo>
                      <a:pt x="218524" y="1791147"/>
                    </a:lnTo>
                    <a:lnTo>
                      <a:pt x="217488" y="1788558"/>
                    </a:lnTo>
                    <a:lnTo>
                      <a:pt x="219042" y="1782344"/>
                    </a:lnTo>
                    <a:lnTo>
                      <a:pt x="221631" y="1778719"/>
                    </a:lnTo>
                    <a:lnTo>
                      <a:pt x="220595" y="1771987"/>
                    </a:lnTo>
                    <a:lnTo>
                      <a:pt x="219042" y="1769916"/>
                    </a:lnTo>
                    <a:lnTo>
                      <a:pt x="205061" y="1766296"/>
                    </a:lnTo>
                    <a:lnTo>
                      <a:pt x="200918" y="1762671"/>
                    </a:lnTo>
                    <a:lnTo>
                      <a:pt x="196257" y="1756975"/>
                    </a:lnTo>
                    <a:lnTo>
                      <a:pt x="191597" y="1755422"/>
                    </a:lnTo>
                    <a:lnTo>
                      <a:pt x="191079" y="1750244"/>
                    </a:lnTo>
                    <a:lnTo>
                      <a:pt x="186937" y="1744547"/>
                    </a:lnTo>
                    <a:lnTo>
                      <a:pt x="189008" y="1742476"/>
                    </a:lnTo>
                    <a:lnTo>
                      <a:pt x="189008" y="1739369"/>
                    </a:lnTo>
                    <a:lnTo>
                      <a:pt x="193150" y="1735744"/>
                    </a:lnTo>
                    <a:lnTo>
                      <a:pt x="195740" y="1729013"/>
                    </a:lnTo>
                    <a:lnTo>
                      <a:pt x="198847" y="1725388"/>
                    </a:lnTo>
                    <a:lnTo>
                      <a:pt x="202989" y="1722281"/>
                    </a:lnTo>
                    <a:lnTo>
                      <a:pt x="206096" y="1718656"/>
                    </a:lnTo>
                    <a:lnTo>
                      <a:pt x="206096" y="1717102"/>
                    </a:lnTo>
                    <a:lnTo>
                      <a:pt x="204025" y="1712960"/>
                    </a:lnTo>
                    <a:lnTo>
                      <a:pt x="205061" y="1708299"/>
                    </a:lnTo>
                    <a:lnTo>
                      <a:pt x="204025" y="1704680"/>
                    </a:lnTo>
                    <a:lnTo>
                      <a:pt x="200400" y="1703644"/>
                    </a:lnTo>
                    <a:lnTo>
                      <a:pt x="197811" y="1700019"/>
                    </a:lnTo>
                    <a:lnTo>
                      <a:pt x="197811" y="1696912"/>
                    </a:lnTo>
                    <a:lnTo>
                      <a:pt x="195740" y="1693805"/>
                    </a:lnTo>
                    <a:lnTo>
                      <a:pt x="190561" y="1690180"/>
                    </a:lnTo>
                    <a:lnTo>
                      <a:pt x="190043" y="1688109"/>
                    </a:lnTo>
                    <a:lnTo>
                      <a:pt x="190043" y="1682413"/>
                    </a:lnTo>
                    <a:lnTo>
                      <a:pt x="189008" y="1680342"/>
                    </a:lnTo>
                    <a:lnTo>
                      <a:pt x="184865" y="1676199"/>
                    </a:lnTo>
                    <a:lnTo>
                      <a:pt x="183830" y="1673092"/>
                    </a:lnTo>
                    <a:lnTo>
                      <a:pt x="179687" y="1665842"/>
                    </a:lnTo>
                    <a:lnTo>
                      <a:pt x="179687" y="1662736"/>
                    </a:lnTo>
                    <a:lnTo>
                      <a:pt x="182276" y="1659628"/>
                    </a:lnTo>
                    <a:lnTo>
                      <a:pt x="182794" y="1657039"/>
                    </a:lnTo>
                    <a:lnTo>
                      <a:pt x="185383" y="1652897"/>
                    </a:lnTo>
                    <a:lnTo>
                      <a:pt x="185383" y="1651343"/>
                    </a:lnTo>
                    <a:lnTo>
                      <a:pt x="182276" y="1646165"/>
                    </a:lnTo>
                    <a:lnTo>
                      <a:pt x="180205" y="1638915"/>
                    </a:lnTo>
                    <a:lnTo>
                      <a:pt x="176580" y="1633737"/>
                    </a:lnTo>
                    <a:lnTo>
                      <a:pt x="171402" y="1627518"/>
                    </a:lnTo>
                    <a:lnTo>
                      <a:pt x="172437" y="1625447"/>
                    </a:lnTo>
                    <a:lnTo>
                      <a:pt x="171919" y="1622857"/>
                    </a:lnTo>
                    <a:lnTo>
                      <a:pt x="183830" y="1614054"/>
                    </a:lnTo>
                    <a:lnTo>
                      <a:pt x="191079" y="1611983"/>
                    </a:lnTo>
                    <a:lnTo>
                      <a:pt x="201954" y="1607840"/>
                    </a:lnTo>
                    <a:lnTo>
                      <a:pt x="207132" y="1603698"/>
                    </a:lnTo>
                    <a:lnTo>
                      <a:pt x="210757" y="1599555"/>
                    </a:lnTo>
                    <a:lnTo>
                      <a:pt x="214381" y="1592823"/>
                    </a:lnTo>
                    <a:lnTo>
                      <a:pt x="216453" y="1590234"/>
                    </a:lnTo>
                    <a:lnTo>
                      <a:pt x="220595" y="1590234"/>
                    </a:lnTo>
                    <a:lnTo>
                      <a:pt x="220078" y="1584538"/>
                    </a:lnTo>
                    <a:lnTo>
                      <a:pt x="219560" y="1581431"/>
                    </a:lnTo>
                    <a:lnTo>
                      <a:pt x="215935" y="1575735"/>
                    </a:lnTo>
                    <a:lnTo>
                      <a:pt x="215417" y="1572628"/>
                    </a:lnTo>
                    <a:lnTo>
                      <a:pt x="215935" y="1564860"/>
                    </a:lnTo>
                    <a:lnTo>
                      <a:pt x="216453" y="1561754"/>
                    </a:lnTo>
                    <a:lnTo>
                      <a:pt x="214381" y="1559164"/>
                    </a:lnTo>
                    <a:lnTo>
                      <a:pt x="213346" y="1556057"/>
                    </a:lnTo>
                    <a:lnTo>
                      <a:pt x="213864" y="1547254"/>
                    </a:lnTo>
                    <a:lnTo>
                      <a:pt x="214381" y="1544665"/>
                    </a:lnTo>
                    <a:lnTo>
                      <a:pt x="208685" y="1541558"/>
                    </a:lnTo>
                    <a:lnTo>
                      <a:pt x="206096" y="1536898"/>
                    </a:lnTo>
                    <a:lnTo>
                      <a:pt x="201954" y="1531719"/>
                    </a:lnTo>
                    <a:lnTo>
                      <a:pt x="198847" y="1527059"/>
                    </a:lnTo>
                    <a:lnTo>
                      <a:pt x="197293" y="1522916"/>
                    </a:lnTo>
                    <a:lnTo>
                      <a:pt x="196775" y="1513595"/>
                    </a:lnTo>
                    <a:lnTo>
                      <a:pt x="195222" y="1507381"/>
                    </a:lnTo>
                    <a:lnTo>
                      <a:pt x="195222" y="1502721"/>
                    </a:lnTo>
                    <a:lnTo>
                      <a:pt x="196257" y="1498578"/>
                    </a:lnTo>
                    <a:lnTo>
                      <a:pt x="198329" y="1494436"/>
                    </a:lnTo>
                    <a:lnTo>
                      <a:pt x="202989" y="1488217"/>
                    </a:lnTo>
                    <a:lnTo>
                      <a:pt x="204025" y="1486663"/>
                    </a:lnTo>
                    <a:lnTo>
                      <a:pt x="202989" y="1482003"/>
                    </a:lnTo>
                    <a:lnTo>
                      <a:pt x="200400" y="1478896"/>
                    </a:lnTo>
                    <a:lnTo>
                      <a:pt x="198329" y="1478383"/>
                    </a:lnTo>
                    <a:lnTo>
                      <a:pt x="191597" y="1478383"/>
                    </a:lnTo>
                    <a:lnTo>
                      <a:pt x="188490" y="1477865"/>
                    </a:lnTo>
                    <a:lnTo>
                      <a:pt x="183830" y="1475794"/>
                    </a:lnTo>
                    <a:lnTo>
                      <a:pt x="179169" y="1472687"/>
                    </a:lnTo>
                    <a:lnTo>
                      <a:pt x="175026" y="1471133"/>
                    </a:lnTo>
                    <a:lnTo>
                      <a:pt x="170884" y="1466991"/>
                    </a:lnTo>
                    <a:lnTo>
                      <a:pt x="170366" y="1458188"/>
                    </a:lnTo>
                    <a:lnTo>
                      <a:pt x="167259" y="1455599"/>
                    </a:lnTo>
                    <a:lnTo>
                      <a:pt x="161045" y="1453527"/>
                    </a:lnTo>
                    <a:lnTo>
                      <a:pt x="156902" y="1446795"/>
                    </a:lnTo>
                    <a:lnTo>
                      <a:pt x="148617" y="1436957"/>
                    </a:lnTo>
                    <a:lnTo>
                      <a:pt x="145510" y="1433850"/>
                    </a:lnTo>
                    <a:lnTo>
                      <a:pt x="140850" y="1430225"/>
                    </a:lnTo>
                    <a:lnTo>
                      <a:pt x="138261" y="1422457"/>
                    </a:lnTo>
                    <a:lnTo>
                      <a:pt x="128422" y="1406405"/>
                    </a:lnTo>
                    <a:lnTo>
                      <a:pt x="121690" y="1399673"/>
                    </a:lnTo>
                    <a:lnTo>
                      <a:pt x="120654" y="1395530"/>
                    </a:lnTo>
                    <a:lnTo>
                      <a:pt x="121690" y="1391905"/>
                    </a:lnTo>
                    <a:lnTo>
                      <a:pt x="123761" y="1387245"/>
                    </a:lnTo>
                    <a:lnTo>
                      <a:pt x="126868" y="1385174"/>
                    </a:lnTo>
                    <a:lnTo>
                      <a:pt x="130493" y="1383620"/>
                    </a:lnTo>
                    <a:lnTo>
                      <a:pt x="139814" y="1382067"/>
                    </a:lnTo>
                    <a:lnTo>
                      <a:pt x="141368" y="1378960"/>
                    </a:lnTo>
                    <a:lnTo>
                      <a:pt x="139814" y="1374817"/>
                    </a:lnTo>
                    <a:lnTo>
                      <a:pt x="126350" y="1362384"/>
                    </a:lnTo>
                    <a:lnTo>
                      <a:pt x="124797" y="1359277"/>
                    </a:lnTo>
                    <a:lnTo>
                      <a:pt x="124797" y="1356688"/>
                    </a:lnTo>
                    <a:lnTo>
                      <a:pt x="122726" y="1354099"/>
                    </a:lnTo>
                    <a:lnTo>
                      <a:pt x="123761" y="1352545"/>
                    </a:lnTo>
                    <a:lnTo>
                      <a:pt x="131529" y="1346849"/>
                    </a:lnTo>
                    <a:lnTo>
                      <a:pt x="139296" y="1338046"/>
                    </a:lnTo>
                    <a:lnTo>
                      <a:pt x="140332" y="1335975"/>
                    </a:lnTo>
                    <a:lnTo>
                      <a:pt x="141368" y="1328207"/>
                    </a:lnTo>
                    <a:lnTo>
                      <a:pt x="143957" y="1323547"/>
                    </a:lnTo>
                    <a:lnTo>
                      <a:pt x="143439" y="1316297"/>
                    </a:lnTo>
                    <a:lnTo>
                      <a:pt x="142921" y="1311637"/>
                    </a:lnTo>
                    <a:lnTo>
                      <a:pt x="142921" y="1299209"/>
                    </a:lnTo>
                    <a:lnTo>
                      <a:pt x="141885" y="1295584"/>
                    </a:lnTo>
                    <a:lnTo>
                      <a:pt x="137743" y="1286781"/>
                    </a:lnTo>
                    <a:lnTo>
                      <a:pt x="136189" y="1282120"/>
                    </a:lnTo>
                    <a:lnTo>
                      <a:pt x="135154" y="1275389"/>
                    </a:lnTo>
                    <a:lnTo>
                      <a:pt x="134636" y="1261925"/>
                    </a:lnTo>
                    <a:lnTo>
                      <a:pt x="132047" y="1247944"/>
                    </a:lnTo>
                    <a:lnTo>
                      <a:pt x="129975" y="1240176"/>
                    </a:lnTo>
                    <a:lnTo>
                      <a:pt x="130493" y="1237069"/>
                    </a:lnTo>
                    <a:lnTo>
                      <a:pt x="135154" y="1225159"/>
                    </a:lnTo>
                    <a:lnTo>
                      <a:pt x="139296" y="1218427"/>
                    </a:lnTo>
                    <a:lnTo>
                      <a:pt x="141368" y="1211178"/>
                    </a:lnTo>
                    <a:lnTo>
                      <a:pt x="141368" y="1199785"/>
                    </a:lnTo>
                    <a:lnTo>
                      <a:pt x="142921" y="1193054"/>
                    </a:lnTo>
                    <a:lnTo>
                      <a:pt x="142921" y="1186840"/>
                    </a:lnTo>
                    <a:lnTo>
                      <a:pt x="144992" y="1176483"/>
                    </a:lnTo>
                    <a:lnTo>
                      <a:pt x="142921" y="1157841"/>
                    </a:lnTo>
                    <a:lnTo>
                      <a:pt x="140332" y="1154216"/>
                    </a:lnTo>
                    <a:lnTo>
                      <a:pt x="128422" y="1152145"/>
                    </a:lnTo>
                    <a:lnTo>
                      <a:pt x="120654" y="1147485"/>
                    </a:lnTo>
                    <a:lnTo>
                      <a:pt x="120654" y="1139199"/>
                    </a:lnTo>
                    <a:lnTo>
                      <a:pt x="120136" y="1132468"/>
                    </a:lnTo>
                    <a:lnTo>
                      <a:pt x="111851" y="1127807"/>
                    </a:lnTo>
                    <a:lnTo>
                      <a:pt x="109780" y="1128843"/>
                    </a:lnTo>
                    <a:lnTo>
                      <a:pt x="105119" y="1129355"/>
                    </a:lnTo>
                    <a:lnTo>
                      <a:pt x="99941" y="1128320"/>
                    </a:lnTo>
                    <a:lnTo>
                      <a:pt x="95281" y="1122624"/>
                    </a:lnTo>
                    <a:lnTo>
                      <a:pt x="88549" y="1116927"/>
                    </a:lnTo>
                    <a:lnTo>
                      <a:pt x="82335" y="1109160"/>
                    </a:lnTo>
                    <a:lnTo>
                      <a:pt x="76121" y="1102428"/>
                    </a:lnTo>
                    <a:lnTo>
                      <a:pt x="75085" y="1080162"/>
                    </a:lnTo>
                    <a:lnTo>
                      <a:pt x="71460" y="1074465"/>
                    </a:lnTo>
                    <a:lnTo>
                      <a:pt x="70425" y="1070323"/>
                    </a:lnTo>
                    <a:lnTo>
                      <a:pt x="67836" y="1068769"/>
                    </a:lnTo>
                    <a:lnTo>
                      <a:pt x="55926" y="1069287"/>
                    </a:lnTo>
                    <a:lnTo>
                      <a:pt x="47122" y="1066698"/>
                    </a:lnTo>
                    <a:lnTo>
                      <a:pt x="40909" y="1063073"/>
                    </a:lnTo>
                    <a:lnTo>
                      <a:pt x="37802" y="1061002"/>
                    </a:lnTo>
                    <a:lnTo>
                      <a:pt x="33141" y="1047020"/>
                    </a:lnTo>
                    <a:lnTo>
                      <a:pt x="32623" y="1039253"/>
                    </a:lnTo>
                    <a:lnTo>
                      <a:pt x="28481" y="1034592"/>
                    </a:lnTo>
                    <a:lnTo>
                      <a:pt x="23820" y="1026307"/>
                    </a:lnTo>
                    <a:lnTo>
                      <a:pt x="15535" y="1021129"/>
                    </a:lnTo>
                    <a:lnTo>
                      <a:pt x="6214" y="1018022"/>
                    </a:lnTo>
                    <a:lnTo>
                      <a:pt x="518" y="1012844"/>
                    </a:lnTo>
                    <a:lnTo>
                      <a:pt x="0" y="1011290"/>
                    </a:lnTo>
                    <a:lnTo>
                      <a:pt x="10357" y="1006112"/>
                    </a:lnTo>
                    <a:lnTo>
                      <a:pt x="12946" y="1003523"/>
                    </a:lnTo>
                    <a:lnTo>
                      <a:pt x="16053" y="993166"/>
                    </a:lnTo>
                    <a:lnTo>
                      <a:pt x="19678" y="991095"/>
                    </a:lnTo>
                    <a:lnTo>
                      <a:pt x="21231" y="989024"/>
                    </a:lnTo>
                    <a:lnTo>
                      <a:pt x="25374" y="986952"/>
                    </a:lnTo>
                    <a:lnTo>
                      <a:pt x="32623" y="987470"/>
                    </a:lnTo>
                    <a:lnTo>
                      <a:pt x="37284" y="988506"/>
                    </a:lnTo>
                    <a:lnTo>
                      <a:pt x="41944" y="981774"/>
                    </a:lnTo>
                    <a:lnTo>
                      <a:pt x="45569" y="978667"/>
                    </a:lnTo>
                    <a:lnTo>
                      <a:pt x="47640" y="978149"/>
                    </a:lnTo>
                    <a:lnTo>
                      <a:pt x="50747" y="969346"/>
                    </a:lnTo>
                    <a:lnTo>
                      <a:pt x="51783" y="966757"/>
                    </a:lnTo>
                    <a:lnTo>
                      <a:pt x="54890" y="964686"/>
                    </a:lnTo>
                    <a:lnTo>
                      <a:pt x="68354" y="962096"/>
                    </a:lnTo>
                    <a:lnTo>
                      <a:pt x="76121" y="960543"/>
                    </a:lnTo>
                    <a:lnTo>
                      <a:pt x="76639" y="957954"/>
                    </a:lnTo>
                    <a:lnTo>
                      <a:pt x="76121" y="953811"/>
                    </a:lnTo>
                    <a:lnTo>
                      <a:pt x="70425" y="940348"/>
                    </a:lnTo>
                    <a:lnTo>
                      <a:pt x="68871" y="928437"/>
                    </a:lnTo>
                    <a:lnTo>
                      <a:pt x="67836" y="925331"/>
                    </a:lnTo>
                    <a:lnTo>
                      <a:pt x="64729" y="922741"/>
                    </a:lnTo>
                    <a:lnTo>
                      <a:pt x="63175" y="912903"/>
                    </a:lnTo>
                    <a:lnTo>
                      <a:pt x="62140" y="910313"/>
                    </a:lnTo>
                    <a:lnTo>
                      <a:pt x="55926" y="904100"/>
                    </a:lnTo>
                    <a:lnTo>
                      <a:pt x="50229" y="899957"/>
                    </a:lnTo>
                    <a:lnTo>
                      <a:pt x="46605" y="896332"/>
                    </a:lnTo>
                    <a:lnTo>
                      <a:pt x="41944" y="884940"/>
                    </a:lnTo>
                    <a:lnTo>
                      <a:pt x="34177" y="869923"/>
                    </a:lnTo>
                    <a:lnTo>
                      <a:pt x="27963" y="861637"/>
                    </a:lnTo>
                    <a:lnTo>
                      <a:pt x="27445" y="856459"/>
                    </a:lnTo>
                    <a:lnTo>
                      <a:pt x="28998" y="850245"/>
                    </a:lnTo>
                    <a:lnTo>
                      <a:pt x="26409" y="845585"/>
                    </a:lnTo>
                    <a:lnTo>
                      <a:pt x="25891" y="842478"/>
                    </a:lnTo>
                    <a:lnTo>
                      <a:pt x="22267" y="840406"/>
                    </a:lnTo>
                    <a:lnTo>
                      <a:pt x="19160" y="837817"/>
                    </a:lnTo>
                    <a:lnTo>
                      <a:pt x="17606" y="835746"/>
                    </a:lnTo>
                    <a:lnTo>
                      <a:pt x="16571" y="822800"/>
                    </a:lnTo>
                    <a:lnTo>
                      <a:pt x="14499" y="819693"/>
                    </a:lnTo>
                    <a:lnTo>
                      <a:pt x="11910" y="818140"/>
                    </a:lnTo>
                    <a:lnTo>
                      <a:pt x="12428" y="816586"/>
                    </a:lnTo>
                    <a:lnTo>
                      <a:pt x="17606" y="816069"/>
                    </a:lnTo>
                    <a:lnTo>
                      <a:pt x="19678" y="813479"/>
                    </a:lnTo>
                    <a:lnTo>
                      <a:pt x="22267" y="808301"/>
                    </a:lnTo>
                    <a:lnTo>
                      <a:pt x="23302" y="800016"/>
                    </a:lnTo>
                    <a:lnTo>
                      <a:pt x="22785" y="796909"/>
                    </a:lnTo>
                    <a:lnTo>
                      <a:pt x="23820" y="792766"/>
                    </a:lnTo>
                    <a:lnTo>
                      <a:pt x="23820" y="787588"/>
                    </a:lnTo>
                    <a:lnTo>
                      <a:pt x="21231" y="781374"/>
                    </a:lnTo>
                    <a:lnTo>
                      <a:pt x="20713" y="778267"/>
                    </a:lnTo>
                    <a:lnTo>
                      <a:pt x="21749" y="775678"/>
                    </a:lnTo>
                    <a:lnTo>
                      <a:pt x="27445" y="769982"/>
                    </a:lnTo>
                    <a:lnTo>
                      <a:pt x="32623" y="763768"/>
                    </a:lnTo>
                    <a:lnTo>
                      <a:pt x="34695" y="756000"/>
                    </a:lnTo>
                    <a:lnTo>
                      <a:pt x="34695" y="747715"/>
                    </a:lnTo>
                    <a:lnTo>
                      <a:pt x="35212" y="744608"/>
                    </a:lnTo>
                    <a:lnTo>
                      <a:pt x="36248" y="743055"/>
                    </a:lnTo>
                    <a:lnTo>
                      <a:pt x="42462" y="739430"/>
                    </a:lnTo>
                    <a:lnTo>
                      <a:pt x="44016" y="736323"/>
                    </a:lnTo>
                    <a:lnTo>
                      <a:pt x="44016" y="731662"/>
                    </a:lnTo>
                    <a:lnTo>
                      <a:pt x="40909" y="724413"/>
                    </a:lnTo>
                    <a:lnTo>
                      <a:pt x="35730" y="716645"/>
                    </a:lnTo>
                    <a:lnTo>
                      <a:pt x="35730" y="708360"/>
                    </a:lnTo>
                    <a:lnTo>
                      <a:pt x="33659" y="705771"/>
                    </a:lnTo>
                    <a:lnTo>
                      <a:pt x="33141" y="699557"/>
                    </a:lnTo>
                    <a:lnTo>
                      <a:pt x="34177" y="692825"/>
                    </a:lnTo>
                    <a:lnTo>
                      <a:pt x="33659" y="688682"/>
                    </a:lnTo>
                    <a:lnTo>
                      <a:pt x="30034" y="681433"/>
                    </a:lnTo>
                    <a:lnTo>
                      <a:pt x="31070" y="670558"/>
                    </a:lnTo>
                    <a:lnTo>
                      <a:pt x="32105" y="662791"/>
                    </a:lnTo>
                    <a:lnTo>
                      <a:pt x="34695" y="656059"/>
                    </a:lnTo>
                    <a:lnTo>
                      <a:pt x="36248" y="653470"/>
                    </a:lnTo>
                    <a:lnTo>
                      <a:pt x="40909" y="649850"/>
                    </a:lnTo>
                    <a:lnTo>
                      <a:pt x="40391" y="646226"/>
                    </a:lnTo>
                    <a:lnTo>
                      <a:pt x="36766" y="644154"/>
                    </a:lnTo>
                    <a:lnTo>
                      <a:pt x="31070" y="634833"/>
                    </a:lnTo>
                    <a:lnTo>
                      <a:pt x="25374" y="630173"/>
                    </a:lnTo>
                    <a:lnTo>
                      <a:pt x="23302" y="628101"/>
                    </a:lnTo>
                    <a:lnTo>
                      <a:pt x="21749" y="621370"/>
                    </a:lnTo>
                    <a:lnTo>
                      <a:pt x="17606" y="614120"/>
                    </a:lnTo>
                    <a:lnTo>
                      <a:pt x="17606" y="609977"/>
                    </a:lnTo>
                    <a:lnTo>
                      <a:pt x="23820" y="598067"/>
                    </a:lnTo>
                    <a:lnTo>
                      <a:pt x="27963" y="595478"/>
                    </a:lnTo>
                    <a:lnTo>
                      <a:pt x="28481" y="592371"/>
                    </a:lnTo>
                    <a:lnTo>
                      <a:pt x="30552" y="586157"/>
                    </a:lnTo>
                    <a:lnTo>
                      <a:pt x="32623" y="583568"/>
                    </a:lnTo>
                    <a:lnTo>
                      <a:pt x="38319" y="563891"/>
                    </a:lnTo>
                    <a:lnTo>
                      <a:pt x="38837" y="545249"/>
                    </a:lnTo>
                    <a:lnTo>
                      <a:pt x="38319" y="530232"/>
                    </a:lnTo>
                    <a:lnTo>
                      <a:pt x="36766" y="527125"/>
                    </a:lnTo>
                    <a:lnTo>
                      <a:pt x="33141" y="524018"/>
                    </a:lnTo>
                    <a:lnTo>
                      <a:pt x="27445" y="524536"/>
                    </a:lnTo>
                    <a:lnTo>
                      <a:pt x="18124" y="518839"/>
                    </a:lnTo>
                    <a:lnTo>
                      <a:pt x="15535" y="515732"/>
                    </a:lnTo>
                    <a:lnTo>
                      <a:pt x="15017" y="513661"/>
                    </a:lnTo>
                    <a:lnTo>
                      <a:pt x="16571" y="507965"/>
                    </a:lnTo>
                    <a:lnTo>
                      <a:pt x="17088" y="501233"/>
                    </a:lnTo>
                    <a:lnTo>
                      <a:pt x="16053" y="491912"/>
                    </a:lnTo>
                    <a:lnTo>
                      <a:pt x="15535" y="485181"/>
                    </a:lnTo>
                    <a:lnTo>
                      <a:pt x="13981" y="482073"/>
                    </a:lnTo>
                    <a:lnTo>
                      <a:pt x="7767" y="480520"/>
                    </a:lnTo>
                    <a:lnTo>
                      <a:pt x="5696" y="478449"/>
                    </a:lnTo>
                    <a:lnTo>
                      <a:pt x="5178" y="474829"/>
                    </a:lnTo>
                    <a:lnTo>
                      <a:pt x="6732" y="472758"/>
                    </a:lnTo>
                    <a:lnTo>
                      <a:pt x="11392" y="471722"/>
                    </a:lnTo>
                    <a:lnTo>
                      <a:pt x="13464" y="469133"/>
                    </a:lnTo>
                    <a:lnTo>
                      <a:pt x="21749" y="468620"/>
                    </a:lnTo>
                    <a:lnTo>
                      <a:pt x="29516" y="469133"/>
                    </a:lnTo>
                    <a:lnTo>
                      <a:pt x="33141" y="467579"/>
                    </a:lnTo>
                    <a:lnTo>
                      <a:pt x="35212" y="464473"/>
                    </a:lnTo>
                    <a:lnTo>
                      <a:pt x="36248" y="457741"/>
                    </a:lnTo>
                    <a:lnTo>
                      <a:pt x="36248" y="453080"/>
                    </a:lnTo>
                    <a:lnTo>
                      <a:pt x="39355" y="451009"/>
                    </a:lnTo>
                    <a:lnTo>
                      <a:pt x="41944" y="444795"/>
                    </a:lnTo>
                    <a:lnTo>
                      <a:pt x="42462" y="436510"/>
                    </a:lnTo>
                    <a:lnTo>
                      <a:pt x="37284" y="432367"/>
                    </a:lnTo>
                    <a:lnTo>
                      <a:pt x="36248" y="430814"/>
                    </a:lnTo>
                    <a:lnTo>
                      <a:pt x="35730" y="425117"/>
                    </a:lnTo>
                    <a:lnTo>
                      <a:pt x="35212" y="422010"/>
                    </a:lnTo>
                    <a:lnTo>
                      <a:pt x="32105" y="420975"/>
                    </a:lnTo>
                    <a:lnTo>
                      <a:pt x="28998" y="422010"/>
                    </a:lnTo>
                    <a:lnTo>
                      <a:pt x="26927" y="420975"/>
                    </a:lnTo>
                    <a:lnTo>
                      <a:pt x="21749" y="416314"/>
                    </a:lnTo>
                    <a:lnTo>
                      <a:pt x="21749" y="411654"/>
                    </a:lnTo>
                    <a:lnTo>
                      <a:pt x="20713" y="406993"/>
                    </a:lnTo>
                    <a:lnTo>
                      <a:pt x="20713" y="396119"/>
                    </a:lnTo>
                    <a:lnTo>
                      <a:pt x="22267" y="386280"/>
                    </a:lnTo>
                    <a:lnTo>
                      <a:pt x="25374" y="382138"/>
                    </a:lnTo>
                    <a:lnTo>
                      <a:pt x="28481" y="377477"/>
                    </a:lnTo>
                    <a:lnTo>
                      <a:pt x="28481" y="368156"/>
                    </a:lnTo>
                    <a:lnTo>
                      <a:pt x="28998" y="359871"/>
                    </a:lnTo>
                    <a:lnTo>
                      <a:pt x="29516" y="356246"/>
                    </a:lnTo>
                    <a:lnTo>
                      <a:pt x="32623" y="350032"/>
                    </a:lnTo>
                    <a:lnTo>
                      <a:pt x="33141" y="344336"/>
                    </a:lnTo>
                    <a:lnTo>
                      <a:pt x="30552" y="333462"/>
                    </a:lnTo>
                    <a:lnTo>
                      <a:pt x="28998" y="330355"/>
                    </a:lnTo>
                    <a:lnTo>
                      <a:pt x="28998" y="319998"/>
                    </a:lnTo>
                    <a:lnTo>
                      <a:pt x="30034" y="312231"/>
                    </a:lnTo>
                    <a:lnTo>
                      <a:pt x="29516" y="304981"/>
                    </a:lnTo>
                    <a:lnTo>
                      <a:pt x="27963" y="297214"/>
                    </a:lnTo>
                    <a:lnTo>
                      <a:pt x="26927" y="290487"/>
                    </a:lnTo>
                    <a:lnTo>
                      <a:pt x="25374" y="286344"/>
                    </a:lnTo>
                    <a:lnTo>
                      <a:pt x="25891" y="283237"/>
                    </a:lnTo>
                    <a:lnTo>
                      <a:pt x="24856" y="279095"/>
                    </a:lnTo>
                    <a:lnTo>
                      <a:pt x="25374" y="275988"/>
                    </a:lnTo>
                    <a:lnTo>
                      <a:pt x="27445" y="272881"/>
                    </a:lnTo>
                    <a:lnTo>
                      <a:pt x="27445" y="270292"/>
                    </a:lnTo>
                    <a:lnTo>
                      <a:pt x="22785" y="268220"/>
                    </a:lnTo>
                    <a:lnTo>
                      <a:pt x="21749" y="265631"/>
                    </a:lnTo>
                    <a:lnTo>
                      <a:pt x="24856" y="260453"/>
                    </a:lnTo>
                    <a:lnTo>
                      <a:pt x="22267" y="255792"/>
                    </a:lnTo>
                    <a:lnTo>
                      <a:pt x="23302" y="254239"/>
                    </a:lnTo>
                    <a:lnTo>
                      <a:pt x="21231" y="217473"/>
                    </a:lnTo>
                    <a:lnTo>
                      <a:pt x="21749" y="206599"/>
                    </a:lnTo>
                    <a:lnTo>
                      <a:pt x="23820" y="201938"/>
                    </a:lnTo>
                    <a:lnTo>
                      <a:pt x="32623" y="192617"/>
                    </a:lnTo>
                    <a:lnTo>
                      <a:pt x="39355" y="185885"/>
                    </a:lnTo>
                    <a:lnTo>
                      <a:pt x="44016" y="182778"/>
                    </a:lnTo>
                    <a:lnTo>
                      <a:pt x="48676" y="180707"/>
                    </a:lnTo>
                    <a:lnTo>
                      <a:pt x="54890" y="180707"/>
                    </a:lnTo>
                    <a:lnTo>
                      <a:pt x="58515" y="182261"/>
                    </a:lnTo>
                    <a:lnTo>
                      <a:pt x="60068" y="183814"/>
                    </a:lnTo>
                    <a:lnTo>
                      <a:pt x="65764" y="195724"/>
                    </a:lnTo>
                    <a:lnTo>
                      <a:pt x="68354" y="198313"/>
                    </a:lnTo>
                    <a:lnTo>
                      <a:pt x="71460" y="198313"/>
                    </a:lnTo>
                    <a:lnTo>
                      <a:pt x="86995" y="195206"/>
                    </a:lnTo>
                    <a:lnTo>
                      <a:pt x="91138" y="195206"/>
                    </a:lnTo>
                    <a:lnTo>
                      <a:pt x="95281" y="198313"/>
                    </a:lnTo>
                    <a:lnTo>
                      <a:pt x="100459" y="213330"/>
                    </a:lnTo>
                    <a:lnTo>
                      <a:pt x="104084" y="216955"/>
                    </a:lnTo>
                    <a:lnTo>
                      <a:pt x="108744" y="217991"/>
                    </a:lnTo>
                    <a:lnTo>
                      <a:pt x="114440" y="217473"/>
                    </a:lnTo>
                    <a:lnTo>
                      <a:pt x="117547" y="214884"/>
                    </a:lnTo>
                    <a:lnTo>
                      <a:pt x="121690" y="208152"/>
                    </a:lnTo>
                    <a:lnTo>
                      <a:pt x="123761" y="206599"/>
                    </a:lnTo>
                    <a:lnTo>
                      <a:pt x="129975" y="207116"/>
                    </a:lnTo>
                    <a:lnTo>
                      <a:pt x="136707" y="208152"/>
                    </a:lnTo>
                    <a:lnTo>
                      <a:pt x="147581" y="214366"/>
                    </a:lnTo>
                    <a:lnTo>
                      <a:pt x="150171" y="214366"/>
                    </a:lnTo>
                    <a:lnTo>
                      <a:pt x="160009" y="207116"/>
                    </a:lnTo>
                    <a:lnTo>
                      <a:pt x="165706" y="205045"/>
                    </a:lnTo>
                    <a:lnTo>
                      <a:pt x="170884" y="204009"/>
                    </a:lnTo>
                    <a:lnTo>
                      <a:pt x="173991" y="204527"/>
                    </a:lnTo>
                    <a:lnTo>
                      <a:pt x="183830" y="209188"/>
                    </a:lnTo>
                    <a:lnTo>
                      <a:pt x="189526" y="210223"/>
                    </a:lnTo>
                    <a:lnTo>
                      <a:pt x="206096" y="208670"/>
                    </a:lnTo>
                    <a:lnTo>
                      <a:pt x="216453" y="203492"/>
                    </a:lnTo>
                    <a:lnTo>
                      <a:pt x="226292" y="201420"/>
                    </a:lnTo>
                    <a:lnTo>
                      <a:pt x="232506" y="201420"/>
                    </a:lnTo>
                    <a:lnTo>
                      <a:pt x="239237" y="201938"/>
                    </a:lnTo>
                    <a:lnTo>
                      <a:pt x="241309" y="201420"/>
                    </a:lnTo>
                    <a:lnTo>
                      <a:pt x="245451" y="198831"/>
                    </a:lnTo>
                    <a:lnTo>
                      <a:pt x="246487" y="195206"/>
                    </a:lnTo>
                    <a:lnTo>
                      <a:pt x="242344" y="187439"/>
                    </a:lnTo>
                    <a:lnTo>
                      <a:pt x="239237" y="177600"/>
                    </a:lnTo>
                    <a:lnTo>
                      <a:pt x="240791" y="173980"/>
                    </a:lnTo>
                    <a:lnTo>
                      <a:pt x="244933" y="172427"/>
                    </a:lnTo>
                    <a:lnTo>
                      <a:pt x="251147" y="171909"/>
                    </a:lnTo>
                    <a:lnTo>
                      <a:pt x="263057" y="173463"/>
                    </a:lnTo>
                    <a:lnTo>
                      <a:pt x="265647" y="173463"/>
                    </a:lnTo>
                    <a:lnTo>
                      <a:pt x="280146" y="165177"/>
                    </a:lnTo>
                    <a:lnTo>
                      <a:pt x="282735" y="161553"/>
                    </a:lnTo>
                    <a:lnTo>
                      <a:pt x="287395" y="149125"/>
                    </a:lnTo>
                    <a:lnTo>
                      <a:pt x="290502" y="146535"/>
                    </a:lnTo>
                    <a:lnTo>
                      <a:pt x="296199" y="143946"/>
                    </a:lnTo>
                    <a:lnTo>
                      <a:pt x="300859" y="143946"/>
                    </a:lnTo>
                    <a:lnTo>
                      <a:pt x="313287" y="147571"/>
                    </a:lnTo>
                    <a:lnTo>
                      <a:pt x="318465" y="148089"/>
                    </a:lnTo>
                    <a:lnTo>
                      <a:pt x="323644" y="147571"/>
                    </a:lnTo>
                    <a:lnTo>
                      <a:pt x="325715" y="146535"/>
                    </a:lnTo>
                    <a:lnTo>
                      <a:pt x="330893" y="142911"/>
                    </a:lnTo>
                    <a:lnTo>
                      <a:pt x="335036" y="140839"/>
                    </a:lnTo>
                    <a:lnTo>
                      <a:pt x="339178" y="139804"/>
                    </a:lnTo>
                    <a:lnTo>
                      <a:pt x="343839" y="139286"/>
                    </a:lnTo>
                    <a:lnTo>
                      <a:pt x="345910" y="140322"/>
                    </a:lnTo>
                    <a:lnTo>
                      <a:pt x="357820" y="150160"/>
                    </a:lnTo>
                    <a:lnTo>
                      <a:pt x="361963" y="150160"/>
                    </a:lnTo>
                    <a:lnTo>
                      <a:pt x="364034" y="148089"/>
                    </a:lnTo>
                    <a:lnTo>
                      <a:pt x="364552" y="142911"/>
                    </a:lnTo>
                    <a:lnTo>
                      <a:pt x="368695" y="137215"/>
                    </a:lnTo>
                    <a:lnTo>
                      <a:pt x="374909" y="131001"/>
                    </a:lnTo>
                    <a:lnTo>
                      <a:pt x="376462" y="129447"/>
                    </a:lnTo>
                    <a:lnTo>
                      <a:pt x="382676" y="128411"/>
                    </a:lnTo>
                    <a:lnTo>
                      <a:pt x="387854" y="128924"/>
                    </a:lnTo>
                    <a:lnTo>
                      <a:pt x="400282" y="143941"/>
                    </a:lnTo>
                    <a:lnTo>
                      <a:pt x="403389" y="145495"/>
                    </a:lnTo>
                    <a:lnTo>
                      <a:pt x="416335" y="147048"/>
                    </a:lnTo>
                    <a:lnTo>
                      <a:pt x="434459" y="151709"/>
                    </a:lnTo>
                    <a:lnTo>
                      <a:pt x="439120" y="154298"/>
                    </a:lnTo>
                    <a:lnTo>
                      <a:pt x="441709" y="157405"/>
                    </a:lnTo>
                    <a:lnTo>
                      <a:pt x="442744" y="164136"/>
                    </a:lnTo>
                    <a:lnTo>
                      <a:pt x="445851" y="166726"/>
                    </a:lnTo>
                    <a:lnTo>
                      <a:pt x="449476" y="165690"/>
                    </a:lnTo>
                    <a:lnTo>
                      <a:pt x="452583" y="162065"/>
                    </a:lnTo>
                    <a:lnTo>
                      <a:pt x="456208" y="153780"/>
                    </a:lnTo>
                    <a:lnTo>
                      <a:pt x="458279" y="152226"/>
                    </a:lnTo>
                    <a:lnTo>
                      <a:pt x="461386" y="152744"/>
                    </a:lnTo>
                    <a:lnTo>
                      <a:pt x="474332" y="163101"/>
                    </a:lnTo>
                    <a:lnTo>
                      <a:pt x="476403" y="164136"/>
                    </a:lnTo>
                    <a:lnTo>
                      <a:pt x="480028" y="164649"/>
                    </a:lnTo>
                    <a:lnTo>
                      <a:pt x="491938" y="161030"/>
                    </a:lnTo>
                    <a:lnTo>
                      <a:pt x="496081" y="160512"/>
                    </a:lnTo>
                    <a:lnTo>
                      <a:pt x="501259" y="162583"/>
                    </a:lnTo>
                    <a:lnTo>
                      <a:pt x="511098" y="167761"/>
                    </a:lnTo>
                    <a:lnTo>
                      <a:pt x="514723" y="167249"/>
                    </a:lnTo>
                    <a:lnTo>
                      <a:pt x="516794" y="166213"/>
                    </a:lnTo>
                    <a:lnTo>
                      <a:pt x="524561" y="156374"/>
                    </a:lnTo>
                    <a:lnTo>
                      <a:pt x="527668" y="153785"/>
                    </a:lnTo>
                    <a:lnTo>
                      <a:pt x="533882" y="150160"/>
                    </a:lnTo>
                    <a:lnTo>
                      <a:pt x="550453" y="135661"/>
                    </a:lnTo>
                    <a:lnTo>
                      <a:pt x="552524" y="132041"/>
                    </a:lnTo>
                    <a:lnTo>
                      <a:pt x="552524" y="128417"/>
                    </a:lnTo>
                    <a:lnTo>
                      <a:pt x="548899" y="119096"/>
                    </a:lnTo>
                    <a:lnTo>
                      <a:pt x="548899" y="113917"/>
                    </a:lnTo>
                    <a:lnTo>
                      <a:pt x="550453" y="109775"/>
                    </a:lnTo>
                    <a:lnTo>
                      <a:pt x="554596" y="106668"/>
                    </a:lnTo>
                    <a:lnTo>
                      <a:pt x="563917" y="106155"/>
                    </a:lnTo>
                    <a:lnTo>
                      <a:pt x="568577" y="104602"/>
                    </a:lnTo>
                    <a:lnTo>
                      <a:pt x="572720" y="98388"/>
                    </a:lnTo>
                    <a:lnTo>
                      <a:pt x="574273" y="88549"/>
                    </a:lnTo>
                    <a:lnTo>
                      <a:pt x="581523" y="82335"/>
                    </a:lnTo>
                    <a:lnTo>
                      <a:pt x="584630" y="80781"/>
                    </a:lnTo>
                    <a:lnTo>
                      <a:pt x="591361" y="81299"/>
                    </a:lnTo>
                    <a:lnTo>
                      <a:pt x="596540" y="82335"/>
                    </a:lnTo>
                    <a:lnTo>
                      <a:pt x="602754" y="84924"/>
                    </a:lnTo>
                    <a:lnTo>
                      <a:pt x="608450" y="84924"/>
                    </a:lnTo>
                    <a:lnTo>
                      <a:pt x="614664" y="82853"/>
                    </a:lnTo>
                    <a:lnTo>
                      <a:pt x="616217" y="81299"/>
                    </a:lnTo>
                    <a:lnTo>
                      <a:pt x="628127" y="70425"/>
                    </a:lnTo>
                    <a:lnTo>
                      <a:pt x="632788" y="64729"/>
                    </a:lnTo>
                    <a:lnTo>
                      <a:pt x="636413" y="56961"/>
                    </a:lnTo>
                    <a:lnTo>
                      <a:pt x="639002" y="52819"/>
                    </a:lnTo>
                    <a:lnTo>
                      <a:pt x="642627" y="49194"/>
                    </a:lnTo>
                    <a:lnTo>
                      <a:pt x="652465" y="42980"/>
                    </a:lnTo>
                    <a:lnTo>
                      <a:pt x="655055" y="41426"/>
                    </a:lnTo>
                    <a:lnTo>
                      <a:pt x="660751" y="40391"/>
                    </a:lnTo>
                    <a:lnTo>
                      <a:pt x="664893" y="40391"/>
                    </a:lnTo>
                    <a:lnTo>
                      <a:pt x="674732" y="42980"/>
                    </a:lnTo>
                    <a:lnTo>
                      <a:pt x="676803" y="42462"/>
                    </a:lnTo>
                    <a:lnTo>
                      <a:pt x="679393" y="39873"/>
                    </a:lnTo>
                    <a:lnTo>
                      <a:pt x="683535" y="31588"/>
                    </a:lnTo>
                    <a:lnTo>
                      <a:pt x="688196" y="22785"/>
                    </a:lnTo>
                    <a:lnTo>
                      <a:pt x="693374" y="19678"/>
                    </a:lnTo>
                    <a:lnTo>
                      <a:pt x="698552" y="18124"/>
                    </a:lnTo>
                    <a:lnTo>
                      <a:pt x="699588" y="8803"/>
                    </a:lnTo>
                    <a:lnTo>
                      <a:pt x="701141" y="6214"/>
                    </a:lnTo>
                    <a:lnTo>
                      <a:pt x="709944" y="4660"/>
                    </a:lnTo>
                    <a:lnTo>
                      <a:pt x="713569" y="3625"/>
                    </a:lnTo>
                    <a:lnTo>
                      <a:pt x="716158" y="518"/>
                    </a:lnTo>
                    <a:lnTo>
                      <a:pt x="718230" y="0"/>
                    </a:lnTo>
                    <a:lnTo>
                      <a:pt x="721855" y="1554"/>
                    </a:lnTo>
                    <a:lnTo>
                      <a:pt x="726515" y="4660"/>
                    </a:lnTo>
                    <a:lnTo>
                      <a:pt x="729622" y="9839"/>
                    </a:lnTo>
                    <a:lnTo>
                      <a:pt x="730140" y="12428"/>
                    </a:lnTo>
                    <a:lnTo>
                      <a:pt x="733247" y="17606"/>
                    </a:lnTo>
                    <a:lnTo>
                      <a:pt x="738943" y="27445"/>
                    </a:lnTo>
                    <a:lnTo>
                      <a:pt x="744639" y="37284"/>
                    </a:lnTo>
                    <a:lnTo>
                      <a:pt x="746193" y="38837"/>
                    </a:lnTo>
                    <a:lnTo>
                      <a:pt x="753960" y="41944"/>
                    </a:lnTo>
                    <a:lnTo>
                      <a:pt x="763281" y="48676"/>
                    </a:lnTo>
                    <a:close/>
                  </a:path>
                </a:pathLst>
              </a:custGeom>
              <a:solidFill>
                <a:schemeClr val="accent1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33C5B23-A0D7-4859-9D7C-FE7477BB52D2}"/>
                  </a:ext>
                </a:extLst>
              </p:cNvPr>
              <p:cNvSpPr/>
              <p:nvPr/>
            </p:nvSpPr>
            <p:spPr>
              <a:xfrm>
                <a:off x="5110867" y="2896918"/>
                <a:ext cx="821795" cy="790187"/>
              </a:xfrm>
              <a:custGeom>
                <a:avLst/>
                <a:gdLst>
                  <a:gd name="connsiteX0" fmla="*/ 747746 w 821795"/>
                  <a:gd name="connsiteY0" fmla="*/ 156887 h 790187"/>
                  <a:gd name="connsiteX1" fmla="*/ 756031 w 821795"/>
                  <a:gd name="connsiteY1" fmla="*/ 167761 h 790187"/>
                  <a:gd name="connsiteX2" fmla="*/ 756549 w 821795"/>
                  <a:gd name="connsiteY2" fmla="*/ 173457 h 790187"/>
                  <a:gd name="connsiteX3" fmla="*/ 758103 w 821795"/>
                  <a:gd name="connsiteY3" fmla="*/ 176564 h 790187"/>
                  <a:gd name="connsiteX4" fmla="*/ 761727 w 821795"/>
                  <a:gd name="connsiteY4" fmla="*/ 179671 h 790187"/>
                  <a:gd name="connsiteX5" fmla="*/ 766906 w 821795"/>
                  <a:gd name="connsiteY5" fmla="*/ 181743 h 790187"/>
                  <a:gd name="connsiteX6" fmla="*/ 771566 w 821795"/>
                  <a:gd name="connsiteY6" fmla="*/ 185885 h 790187"/>
                  <a:gd name="connsiteX7" fmla="*/ 773120 w 821795"/>
                  <a:gd name="connsiteY7" fmla="*/ 187957 h 790187"/>
                  <a:gd name="connsiteX8" fmla="*/ 781405 w 821795"/>
                  <a:gd name="connsiteY8" fmla="*/ 195724 h 790187"/>
                  <a:gd name="connsiteX9" fmla="*/ 783994 w 821795"/>
                  <a:gd name="connsiteY9" fmla="*/ 198313 h 790187"/>
                  <a:gd name="connsiteX10" fmla="*/ 786065 w 821795"/>
                  <a:gd name="connsiteY10" fmla="*/ 202974 h 790187"/>
                  <a:gd name="connsiteX11" fmla="*/ 788654 w 821795"/>
                  <a:gd name="connsiteY11" fmla="*/ 209188 h 790187"/>
                  <a:gd name="connsiteX12" fmla="*/ 795904 w 821795"/>
                  <a:gd name="connsiteY12" fmla="*/ 216955 h 790187"/>
                  <a:gd name="connsiteX13" fmla="*/ 798493 w 821795"/>
                  <a:gd name="connsiteY13" fmla="*/ 221098 h 790187"/>
                  <a:gd name="connsiteX14" fmla="*/ 797975 w 821795"/>
                  <a:gd name="connsiteY14" fmla="*/ 227830 h 790187"/>
                  <a:gd name="connsiteX15" fmla="*/ 799011 w 821795"/>
                  <a:gd name="connsiteY15" fmla="*/ 231454 h 790187"/>
                  <a:gd name="connsiteX16" fmla="*/ 801600 w 821795"/>
                  <a:gd name="connsiteY16" fmla="*/ 236633 h 790187"/>
                  <a:gd name="connsiteX17" fmla="*/ 807814 w 821795"/>
                  <a:gd name="connsiteY17" fmla="*/ 245436 h 790187"/>
                  <a:gd name="connsiteX18" fmla="*/ 807814 w 821795"/>
                  <a:gd name="connsiteY18" fmla="*/ 248025 h 790187"/>
                  <a:gd name="connsiteX19" fmla="*/ 804189 w 821795"/>
                  <a:gd name="connsiteY19" fmla="*/ 251650 h 790187"/>
                  <a:gd name="connsiteX20" fmla="*/ 793315 w 821795"/>
                  <a:gd name="connsiteY20" fmla="*/ 254239 h 790187"/>
                  <a:gd name="connsiteX21" fmla="*/ 786065 w 821795"/>
                  <a:gd name="connsiteY21" fmla="*/ 253721 h 790187"/>
                  <a:gd name="connsiteX22" fmla="*/ 786065 w 821795"/>
                  <a:gd name="connsiteY22" fmla="*/ 260971 h 790187"/>
                  <a:gd name="connsiteX23" fmla="*/ 787101 w 821795"/>
                  <a:gd name="connsiteY23" fmla="*/ 278059 h 790187"/>
                  <a:gd name="connsiteX24" fmla="*/ 790726 w 821795"/>
                  <a:gd name="connsiteY24" fmla="*/ 294624 h 790187"/>
                  <a:gd name="connsiteX25" fmla="*/ 791762 w 821795"/>
                  <a:gd name="connsiteY25" fmla="*/ 296178 h 790187"/>
                  <a:gd name="connsiteX26" fmla="*/ 793833 w 821795"/>
                  <a:gd name="connsiteY26" fmla="*/ 303945 h 790187"/>
                  <a:gd name="connsiteX27" fmla="*/ 778298 w 821795"/>
                  <a:gd name="connsiteY27" fmla="*/ 307052 h 790187"/>
                  <a:gd name="connsiteX28" fmla="*/ 781923 w 821795"/>
                  <a:gd name="connsiteY28" fmla="*/ 316891 h 790187"/>
                  <a:gd name="connsiteX29" fmla="*/ 785030 w 821795"/>
                  <a:gd name="connsiteY29" fmla="*/ 322069 h 790187"/>
                  <a:gd name="connsiteX30" fmla="*/ 786583 w 821795"/>
                  <a:gd name="connsiteY30" fmla="*/ 332426 h 790187"/>
                  <a:gd name="connsiteX31" fmla="*/ 789690 w 821795"/>
                  <a:gd name="connsiteY31" fmla="*/ 332426 h 790187"/>
                  <a:gd name="connsiteX32" fmla="*/ 794351 w 821795"/>
                  <a:gd name="connsiteY32" fmla="*/ 347961 h 790187"/>
                  <a:gd name="connsiteX33" fmla="*/ 795904 w 821795"/>
                  <a:gd name="connsiteY33" fmla="*/ 356246 h 790187"/>
                  <a:gd name="connsiteX34" fmla="*/ 797975 w 821795"/>
                  <a:gd name="connsiteY34" fmla="*/ 362978 h 790187"/>
                  <a:gd name="connsiteX35" fmla="*/ 802118 w 821795"/>
                  <a:gd name="connsiteY35" fmla="*/ 373334 h 790187"/>
                  <a:gd name="connsiteX36" fmla="*/ 803671 w 821795"/>
                  <a:gd name="connsiteY36" fmla="*/ 375406 h 790187"/>
                  <a:gd name="connsiteX37" fmla="*/ 806778 w 821795"/>
                  <a:gd name="connsiteY37" fmla="*/ 382132 h 790187"/>
                  <a:gd name="connsiteX38" fmla="*/ 808850 w 821795"/>
                  <a:gd name="connsiteY38" fmla="*/ 390935 h 790187"/>
                  <a:gd name="connsiteX39" fmla="*/ 810921 w 821795"/>
                  <a:gd name="connsiteY39" fmla="*/ 396632 h 790187"/>
                  <a:gd name="connsiteX40" fmla="*/ 821795 w 821795"/>
                  <a:gd name="connsiteY40" fmla="*/ 422523 h 790187"/>
                  <a:gd name="connsiteX41" fmla="*/ 805225 w 821795"/>
                  <a:gd name="connsiteY41" fmla="*/ 431326 h 790187"/>
                  <a:gd name="connsiteX42" fmla="*/ 811439 w 821795"/>
                  <a:gd name="connsiteY42" fmla="*/ 447379 h 790187"/>
                  <a:gd name="connsiteX43" fmla="*/ 812474 w 821795"/>
                  <a:gd name="connsiteY43" fmla="*/ 459289 h 790187"/>
                  <a:gd name="connsiteX44" fmla="*/ 812992 w 821795"/>
                  <a:gd name="connsiteY44" fmla="*/ 496573 h 790187"/>
                  <a:gd name="connsiteX45" fmla="*/ 812474 w 821795"/>
                  <a:gd name="connsiteY45" fmla="*/ 502269 h 790187"/>
                  <a:gd name="connsiteX46" fmla="*/ 809368 w 821795"/>
                  <a:gd name="connsiteY46" fmla="*/ 520393 h 790187"/>
                  <a:gd name="connsiteX47" fmla="*/ 807296 w 821795"/>
                  <a:gd name="connsiteY47" fmla="*/ 525571 h 790187"/>
                  <a:gd name="connsiteX48" fmla="*/ 801600 w 821795"/>
                  <a:gd name="connsiteY48" fmla="*/ 535928 h 790187"/>
                  <a:gd name="connsiteX49" fmla="*/ 794868 w 821795"/>
                  <a:gd name="connsiteY49" fmla="*/ 539035 h 790187"/>
                  <a:gd name="connsiteX50" fmla="*/ 787619 w 821795"/>
                  <a:gd name="connsiteY50" fmla="*/ 541106 h 790187"/>
                  <a:gd name="connsiteX51" fmla="*/ 786065 w 821795"/>
                  <a:gd name="connsiteY51" fmla="*/ 542660 h 790187"/>
                  <a:gd name="connsiteX52" fmla="*/ 776227 w 821795"/>
                  <a:gd name="connsiteY52" fmla="*/ 546802 h 790187"/>
                  <a:gd name="connsiteX53" fmla="*/ 768459 w 821795"/>
                  <a:gd name="connsiteY53" fmla="*/ 550422 h 790187"/>
                  <a:gd name="connsiteX54" fmla="*/ 761727 w 821795"/>
                  <a:gd name="connsiteY54" fmla="*/ 558707 h 790187"/>
                  <a:gd name="connsiteX55" fmla="*/ 755513 w 821795"/>
                  <a:gd name="connsiteY55" fmla="*/ 559743 h 790187"/>
                  <a:gd name="connsiteX56" fmla="*/ 748782 w 821795"/>
                  <a:gd name="connsiteY56" fmla="*/ 561814 h 790187"/>
                  <a:gd name="connsiteX57" fmla="*/ 747746 w 821795"/>
                  <a:gd name="connsiteY57" fmla="*/ 564403 h 790187"/>
                  <a:gd name="connsiteX58" fmla="*/ 744639 w 821795"/>
                  <a:gd name="connsiteY58" fmla="*/ 565439 h 790187"/>
                  <a:gd name="connsiteX59" fmla="*/ 741014 w 821795"/>
                  <a:gd name="connsiteY59" fmla="*/ 572171 h 790187"/>
                  <a:gd name="connsiteX60" fmla="*/ 737389 w 821795"/>
                  <a:gd name="connsiteY60" fmla="*/ 574242 h 790187"/>
                  <a:gd name="connsiteX61" fmla="*/ 736871 w 821795"/>
                  <a:gd name="connsiteY61" fmla="*/ 577349 h 790187"/>
                  <a:gd name="connsiteX62" fmla="*/ 739461 w 821795"/>
                  <a:gd name="connsiteY62" fmla="*/ 579420 h 790187"/>
                  <a:gd name="connsiteX63" fmla="*/ 740496 w 821795"/>
                  <a:gd name="connsiteY63" fmla="*/ 581492 h 790187"/>
                  <a:gd name="connsiteX64" fmla="*/ 739979 w 821795"/>
                  <a:gd name="connsiteY64" fmla="*/ 584081 h 790187"/>
                  <a:gd name="connsiteX65" fmla="*/ 742050 w 821795"/>
                  <a:gd name="connsiteY65" fmla="*/ 586152 h 790187"/>
                  <a:gd name="connsiteX66" fmla="*/ 743603 w 821795"/>
                  <a:gd name="connsiteY66" fmla="*/ 590295 h 790187"/>
                  <a:gd name="connsiteX67" fmla="*/ 747746 w 821795"/>
                  <a:gd name="connsiteY67" fmla="*/ 590295 h 790187"/>
                  <a:gd name="connsiteX68" fmla="*/ 748782 w 821795"/>
                  <a:gd name="connsiteY68" fmla="*/ 593919 h 790187"/>
                  <a:gd name="connsiteX69" fmla="*/ 751889 w 821795"/>
                  <a:gd name="connsiteY69" fmla="*/ 594955 h 790187"/>
                  <a:gd name="connsiteX70" fmla="*/ 751371 w 821795"/>
                  <a:gd name="connsiteY70" fmla="*/ 600134 h 790187"/>
                  <a:gd name="connsiteX71" fmla="*/ 750853 w 821795"/>
                  <a:gd name="connsiteY71" fmla="*/ 608937 h 790187"/>
                  <a:gd name="connsiteX72" fmla="*/ 748782 w 821795"/>
                  <a:gd name="connsiteY72" fmla="*/ 614115 h 790187"/>
                  <a:gd name="connsiteX73" fmla="*/ 739979 w 821795"/>
                  <a:gd name="connsiteY73" fmla="*/ 614115 h 790187"/>
                  <a:gd name="connsiteX74" fmla="*/ 734800 w 821795"/>
                  <a:gd name="connsiteY74" fmla="*/ 615150 h 790187"/>
                  <a:gd name="connsiteX75" fmla="*/ 732211 w 821795"/>
                  <a:gd name="connsiteY75" fmla="*/ 616186 h 790187"/>
                  <a:gd name="connsiteX76" fmla="*/ 732211 w 821795"/>
                  <a:gd name="connsiteY76" fmla="*/ 622400 h 790187"/>
                  <a:gd name="connsiteX77" fmla="*/ 725997 w 821795"/>
                  <a:gd name="connsiteY77" fmla="*/ 626543 h 790187"/>
                  <a:gd name="connsiteX78" fmla="*/ 725997 w 821795"/>
                  <a:gd name="connsiteY78" fmla="*/ 631203 h 790187"/>
                  <a:gd name="connsiteX79" fmla="*/ 730658 w 821795"/>
                  <a:gd name="connsiteY79" fmla="*/ 639489 h 790187"/>
                  <a:gd name="connsiteX80" fmla="*/ 731693 w 821795"/>
                  <a:gd name="connsiteY80" fmla="*/ 642078 h 790187"/>
                  <a:gd name="connsiteX81" fmla="*/ 730658 w 821795"/>
                  <a:gd name="connsiteY81" fmla="*/ 646220 h 790187"/>
                  <a:gd name="connsiteX82" fmla="*/ 731693 w 821795"/>
                  <a:gd name="connsiteY82" fmla="*/ 649845 h 790187"/>
                  <a:gd name="connsiteX83" fmla="*/ 735836 w 821795"/>
                  <a:gd name="connsiteY83" fmla="*/ 652434 h 790187"/>
                  <a:gd name="connsiteX84" fmla="*/ 736354 w 821795"/>
                  <a:gd name="connsiteY84" fmla="*/ 658130 h 790187"/>
                  <a:gd name="connsiteX85" fmla="*/ 737389 w 821795"/>
                  <a:gd name="connsiteY85" fmla="*/ 660720 h 790187"/>
                  <a:gd name="connsiteX86" fmla="*/ 735836 w 821795"/>
                  <a:gd name="connsiteY86" fmla="*/ 663827 h 790187"/>
                  <a:gd name="connsiteX87" fmla="*/ 735836 w 821795"/>
                  <a:gd name="connsiteY87" fmla="*/ 666933 h 790187"/>
                  <a:gd name="connsiteX88" fmla="*/ 739979 w 821795"/>
                  <a:gd name="connsiteY88" fmla="*/ 668487 h 790187"/>
                  <a:gd name="connsiteX89" fmla="*/ 739979 w 821795"/>
                  <a:gd name="connsiteY89" fmla="*/ 672112 h 790187"/>
                  <a:gd name="connsiteX90" fmla="*/ 736354 w 821795"/>
                  <a:gd name="connsiteY90" fmla="*/ 675219 h 790187"/>
                  <a:gd name="connsiteX91" fmla="*/ 739461 w 821795"/>
                  <a:gd name="connsiteY91" fmla="*/ 677290 h 790187"/>
                  <a:gd name="connsiteX92" fmla="*/ 739979 w 821795"/>
                  <a:gd name="connsiteY92" fmla="*/ 679361 h 790187"/>
                  <a:gd name="connsiteX93" fmla="*/ 737907 w 821795"/>
                  <a:gd name="connsiteY93" fmla="*/ 685575 h 790187"/>
                  <a:gd name="connsiteX94" fmla="*/ 737907 w 821795"/>
                  <a:gd name="connsiteY94" fmla="*/ 688682 h 790187"/>
                  <a:gd name="connsiteX95" fmla="*/ 731175 w 821795"/>
                  <a:gd name="connsiteY95" fmla="*/ 691271 h 790187"/>
                  <a:gd name="connsiteX96" fmla="*/ 723926 w 821795"/>
                  <a:gd name="connsiteY96" fmla="*/ 695414 h 790187"/>
                  <a:gd name="connsiteX97" fmla="*/ 719265 w 821795"/>
                  <a:gd name="connsiteY97" fmla="*/ 682468 h 790187"/>
                  <a:gd name="connsiteX98" fmla="*/ 714087 w 821795"/>
                  <a:gd name="connsiteY98" fmla="*/ 684540 h 790187"/>
                  <a:gd name="connsiteX99" fmla="*/ 709944 w 821795"/>
                  <a:gd name="connsiteY99" fmla="*/ 682468 h 790187"/>
                  <a:gd name="connsiteX100" fmla="*/ 705284 w 821795"/>
                  <a:gd name="connsiteY100" fmla="*/ 681433 h 790187"/>
                  <a:gd name="connsiteX101" fmla="*/ 696999 w 821795"/>
                  <a:gd name="connsiteY101" fmla="*/ 676772 h 790187"/>
                  <a:gd name="connsiteX102" fmla="*/ 693374 w 821795"/>
                  <a:gd name="connsiteY102" fmla="*/ 673153 h 790187"/>
                  <a:gd name="connsiteX103" fmla="*/ 690785 w 821795"/>
                  <a:gd name="connsiteY103" fmla="*/ 673153 h 790187"/>
                  <a:gd name="connsiteX104" fmla="*/ 687678 w 821795"/>
                  <a:gd name="connsiteY104" fmla="*/ 670040 h 790187"/>
                  <a:gd name="connsiteX105" fmla="*/ 684053 w 821795"/>
                  <a:gd name="connsiteY105" fmla="*/ 670040 h 790187"/>
                  <a:gd name="connsiteX106" fmla="*/ 680946 w 821795"/>
                  <a:gd name="connsiteY106" fmla="*/ 669005 h 790187"/>
                  <a:gd name="connsiteX107" fmla="*/ 676803 w 821795"/>
                  <a:gd name="connsiteY107" fmla="*/ 670040 h 790187"/>
                  <a:gd name="connsiteX108" fmla="*/ 674214 w 821795"/>
                  <a:gd name="connsiteY108" fmla="*/ 669528 h 790187"/>
                  <a:gd name="connsiteX109" fmla="*/ 671625 w 821795"/>
                  <a:gd name="connsiteY109" fmla="*/ 666421 h 790187"/>
                  <a:gd name="connsiteX110" fmla="*/ 666447 w 821795"/>
                  <a:gd name="connsiteY110" fmla="*/ 665385 h 790187"/>
                  <a:gd name="connsiteX111" fmla="*/ 660233 w 821795"/>
                  <a:gd name="connsiteY111" fmla="*/ 660207 h 790187"/>
                  <a:gd name="connsiteX112" fmla="*/ 656090 w 821795"/>
                  <a:gd name="connsiteY112" fmla="*/ 659689 h 790187"/>
                  <a:gd name="connsiteX113" fmla="*/ 650912 w 821795"/>
                  <a:gd name="connsiteY113" fmla="*/ 656582 h 790187"/>
                  <a:gd name="connsiteX114" fmla="*/ 652465 w 821795"/>
                  <a:gd name="connsiteY114" fmla="*/ 651922 h 790187"/>
                  <a:gd name="connsiteX115" fmla="*/ 651947 w 821795"/>
                  <a:gd name="connsiteY115" fmla="*/ 650368 h 790187"/>
                  <a:gd name="connsiteX116" fmla="*/ 647805 w 821795"/>
                  <a:gd name="connsiteY116" fmla="*/ 649850 h 790187"/>
                  <a:gd name="connsiteX117" fmla="*/ 646769 w 821795"/>
                  <a:gd name="connsiteY117" fmla="*/ 646226 h 790187"/>
                  <a:gd name="connsiteX118" fmla="*/ 644180 w 821795"/>
                  <a:gd name="connsiteY118" fmla="*/ 641565 h 790187"/>
                  <a:gd name="connsiteX119" fmla="*/ 641073 w 821795"/>
                  <a:gd name="connsiteY119" fmla="*/ 638976 h 790187"/>
                  <a:gd name="connsiteX120" fmla="*/ 635377 w 821795"/>
                  <a:gd name="connsiteY120" fmla="*/ 637422 h 790187"/>
                  <a:gd name="connsiteX121" fmla="*/ 625538 w 821795"/>
                  <a:gd name="connsiteY121" fmla="*/ 652957 h 790187"/>
                  <a:gd name="connsiteX122" fmla="*/ 610003 w 821795"/>
                  <a:gd name="connsiteY122" fmla="*/ 677295 h 790187"/>
                  <a:gd name="connsiteX123" fmla="*/ 586183 w 821795"/>
                  <a:gd name="connsiteY123" fmla="*/ 716650 h 790187"/>
                  <a:gd name="connsiteX124" fmla="*/ 578416 w 821795"/>
                  <a:gd name="connsiteY124" fmla="*/ 729596 h 790187"/>
                  <a:gd name="connsiteX125" fmla="*/ 567023 w 821795"/>
                  <a:gd name="connsiteY125" fmla="*/ 748756 h 790187"/>
                  <a:gd name="connsiteX126" fmla="*/ 563916 w 821795"/>
                  <a:gd name="connsiteY126" fmla="*/ 745131 h 790187"/>
                  <a:gd name="connsiteX127" fmla="*/ 561845 w 821795"/>
                  <a:gd name="connsiteY127" fmla="*/ 739953 h 790187"/>
                  <a:gd name="connsiteX128" fmla="*/ 558220 w 821795"/>
                  <a:gd name="connsiteY128" fmla="*/ 738399 h 790187"/>
                  <a:gd name="connsiteX129" fmla="*/ 553042 w 821795"/>
                  <a:gd name="connsiteY129" fmla="*/ 731667 h 790187"/>
                  <a:gd name="connsiteX130" fmla="*/ 550971 w 821795"/>
                  <a:gd name="connsiteY130" fmla="*/ 727007 h 790187"/>
                  <a:gd name="connsiteX131" fmla="*/ 546310 w 821795"/>
                  <a:gd name="connsiteY131" fmla="*/ 724418 h 790187"/>
                  <a:gd name="connsiteX132" fmla="*/ 544757 w 821795"/>
                  <a:gd name="connsiteY132" fmla="*/ 719239 h 790187"/>
                  <a:gd name="connsiteX133" fmla="*/ 540614 w 821795"/>
                  <a:gd name="connsiteY133" fmla="*/ 712508 h 790187"/>
                  <a:gd name="connsiteX134" fmla="*/ 529740 w 821795"/>
                  <a:gd name="connsiteY134" fmla="*/ 718722 h 790187"/>
                  <a:gd name="connsiteX135" fmla="*/ 512134 w 821795"/>
                  <a:gd name="connsiteY135" fmla="*/ 730114 h 790187"/>
                  <a:gd name="connsiteX136" fmla="*/ 503331 w 821795"/>
                  <a:gd name="connsiteY136" fmla="*/ 735292 h 790187"/>
                  <a:gd name="connsiteX137" fmla="*/ 487278 w 821795"/>
                  <a:gd name="connsiteY137" fmla="*/ 747202 h 790187"/>
                  <a:gd name="connsiteX138" fmla="*/ 470189 w 821795"/>
                  <a:gd name="connsiteY138" fmla="*/ 757559 h 790187"/>
                  <a:gd name="connsiteX139" fmla="*/ 462939 w 821795"/>
                  <a:gd name="connsiteY139" fmla="*/ 762737 h 790187"/>
                  <a:gd name="connsiteX140" fmla="*/ 462422 w 821795"/>
                  <a:gd name="connsiteY140" fmla="*/ 767398 h 790187"/>
                  <a:gd name="connsiteX141" fmla="*/ 459315 w 821795"/>
                  <a:gd name="connsiteY141" fmla="*/ 766885 h 790187"/>
                  <a:gd name="connsiteX142" fmla="*/ 436012 w 821795"/>
                  <a:gd name="connsiteY142" fmla="*/ 765331 h 790187"/>
                  <a:gd name="connsiteX143" fmla="*/ 435495 w 821795"/>
                  <a:gd name="connsiteY143" fmla="*/ 766885 h 790187"/>
                  <a:gd name="connsiteX144" fmla="*/ 437566 w 821795"/>
                  <a:gd name="connsiteY144" fmla="*/ 774652 h 790187"/>
                  <a:gd name="connsiteX145" fmla="*/ 433941 w 821795"/>
                  <a:gd name="connsiteY145" fmla="*/ 780866 h 790187"/>
                  <a:gd name="connsiteX146" fmla="*/ 434459 w 821795"/>
                  <a:gd name="connsiteY146" fmla="*/ 786563 h 790187"/>
                  <a:gd name="connsiteX147" fmla="*/ 431870 w 821795"/>
                  <a:gd name="connsiteY147" fmla="*/ 788116 h 790187"/>
                  <a:gd name="connsiteX148" fmla="*/ 426692 w 821795"/>
                  <a:gd name="connsiteY148" fmla="*/ 787080 h 790187"/>
                  <a:gd name="connsiteX149" fmla="*/ 426174 w 821795"/>
                  <a:gd name="connsiteY149" fmla="*/ 790187 h 790187"/>
                  <a:gd name="connsiteX150" fmla="*/ 419960 w 821795"/>
                  <a:gd name="connsiteY150" fmla="*/ 780349 h 790187"/>
                  <a:gd name="connsiteX151" fmla="*/ 412192 w 821795"/>
                  <a:gd name="connsiteY151" fmla="*/ 769474 h 790187"/>
                  <a:gd name="connsiteX152" fmla="*/ 408568 w 821795"/>
                  <a:gd name="connsiteY152" fmla="*/ 760153 h 790187"/>
                  <a:gd name="connsiteX153" fmla="*/ 403389 w 821795"/>
                  <a:gd name="connsiteY153" fmla="*/ 749279 h 790187"/>
                  <a:gd name="connsiteX154" fmla="*/ 399765 w 821795"/>
                  <a:gd name="connsiteY154" fmla="*/ 739958 h 790187"/>
                  <a:gd name="connsiteX155" fmla="*/ 397175 w 821795"/>
                  <a:gd name="connsiteY155" fmla="*/ 730637 h 790187"/>
                  <a:gd name="connsiteX156" fmla="*/ 388890 w 821795"/>
                  <a:gd name="connsiteY156" fmla="*/ 734262 h 790187"/>
                  <a:gd name="connsiteX157" fmla="*/ 384230 w 821795"/>
                  <a:gd name="connsiteY157" fmla="*/ 732708 h 790187"/>
                  <a:gd name="connsiteX158" fmla="*/ 376980 w 821795"/>
                  <a:gd name="connsiteY158" fmla="*/ 734262 h 790187"/>
                  <a:gd name="connsiteX159" fmla="*/ 372837 w 821795"/>
                  <a:gd name="connsiteY159" fmla="*/ 731155 h 790187"/>
                  <a:gd name="connsiteX160" fmla="*/ 370248 w 821795"/>
                  <a:gd name="connsiteY160" fmla="*/ 731155 h 790187"/>
                  <a:gd name="connsiteX161" fmla="*/ 365070 w 821795"/>
                  <a:gd name="connsiteY161" fmla="*/ 728566 h 790187"/>
                  <a:gd name="connsiteX162" fmla="*/ 359891 w 821795"/>
                  <a:gd name="connsiteY162" fmla="*/ 725459 h 790187"/>
                  <a:gd name="connsiteX163" fmla="*/ 357303 w 821795"/>
                  <a:gd name="connsiteY163" fmla="*/ 724423 h 790187"/>
                  <a:gd name="connsiteX164" fmla="*/ 350571 w 821795"/>
                  <a:gd name="connsiteY164" fmla="*/ 723387 h 790187"/>
                  <a:gd name="connsiteX165" fmla="*/ 342285 w 821795"/>
                  <a:gd name="connsiteY165" fmla="*/ 725976 h 790187"/>
                  <a:gd name="connsiteX166" fmla="*/ 328822 w 821795"/>
                  <a:gd name="connsiteY166" fmla="*/ 729083 h 790187"/>
                  <a:gd name="connsiteX167" fmla="*/ 322608 w 821795"/>
                  <a:gd name="connsiteY167" fmla="*/ 729083 h 790187"/>
                  <a:gd name="connsiteX168" fmla="*/ 311215 w 821795"/>
                  <a:gd name="connsiteY168" fmla="*/ 727012 h 790187"/>
                  <a:gd name="connsiteX169" fmla="*/ 299305 w 821795"/>
                  <a:gd name="connsiteY169" fmla="*/ 724423 h 790187"/>
                  <a:gd name="connsiteX170" fmla="*/ 295163 w 821795"/>
                  <a:gd name="connsiteY170" fmla="*/ 722352 h 790187"/>
                  <a:gd name="connsiteX171" fmla="*/ 276521 w 821795"/>
                  <a:gd name="connsiteY171" fmla="*/ 726494 h 790187"/>
                  <a:gd name="connsiteX172" fmla="*/ 265129 w 821795"/>
                  <a:gd name="connsiteY172" fmla="*/ 729601 h 790187"/>
                  <a:gd name="connsiteX173" fmla="*/ 263575 w 821795"/>
                  <a:gd name="connsiteY173" fmla="*/ 728566 h 790187"/>
                  <a:gd name="connsiteX174" fmla="*/ 260986 w 821795"/>
                  <a:gd name="connsiteY174" fmla="*/ 718727 h 790187"/>
                  <a:gd name="connsiteX175" fmla="*/ 265646 w 821795"/>
                  <a:gd name="connsiteY175" fmla="*/ 718214 h 790187"/>
                  <a:gd name="connsiteX176" fmla="*/ 266164 w 821795"/>
                  <a:gd name="connsiteY176" fmla="*/ 713036 h 790187"/>
                  <a:gd name="connsiteX177" fmla="*/ 264093 w 821795"/>
                  <a:gd name="connsiteY177" fmla="*/ 701644 h 790187"/>
                  <a:gd name="connsiteX178" fmla="*/ 262022 w 821795"/>
                  <a:gd name="connsiteY178" fmla="*/ 697501 h 790187"/>
                  <a:gd name="connsiteX179" fmla="*/ 258397 w 821795"/>
                  <a:gd name="connsiteY179" fmla="*/ 692841 h 790187"/>
                  <a:gd name="connsiteX180" fmla="*/ 254254 w 821795"/>
                  <a:gd name="connsiteY180" fmla="*/ 695948 h 790187"/>
                  <a:gd name="connsiteX181" fmla="*/ 245969 w 821795"/>
                  <a:gd name="connsiteY181" fmla="*/ 684038 h 790187"/>
                  <a:gd name="connsiteX182" fmla="*/ 237684 w 821795"/>
                  <a:gd name="connsiteY182" fmla="*/ 674717 h 790187"/>
                  <a:gd name="connsiteX183" fmla="*/ 236130 w 821795"/>
                  <a:gd name="connsiteY183" fmla="*/ 671092 h 790187"/>
                  <a:gd name="connsiteX184" fmla="*/ 230952 w 821795"/>
                  <a:gd name="connsiteY184" fmla="*/ 669020 h 790187"/>
                  <a:gd name="connsiteX185" fmla="*/ 230952 w 821795"/>
                  <a:gd name="connsiteY185" fmla="*/ 663324 h 790187"/>
                  <a:gd name="connsiteX186" fmla="*/ 233023 w 821795"/>
                  <a:gd name="connsiteY186" fmla="*/ 661253 h 790187"/>
                  <a:gd name="connsiteX187" fmla="*/ 228363 w 821795"/>
                  <a:gd name="connsiteY187" fmla="*/ 659699 h 790187"/>
                  <a:gd name="connsiteX188" fmla="*/ 226809 w 821795"/>
                  <a:gd name="connsiteY188" fmla="*/ 656592 h 790187"/>
                  <a:gd name="connsiteX189" fmla="*/ 226291 w 821795"/>
                  <a:gd name="connsiteY189" fmla="*/ 652450 h 790187"/>
                  <a:gd name="connsiteX190" fmla="*/ 223702 w 821795"/>
                  <a:gd name="connsiteY190" fmla="*/ 650896 h 790187"/>
                  <a:gd name="connsiteX191" fmla="*/ 223702 w 821795"/>
                  <a:gd name="connsiteY191" fmla="*/ 648825 h 790187"/>
                  <a:gd name="connsiteX192" fmla="*/ 215935 w 821795"/>
                  <a:gd name="connsiteY192" fmla="*/ 645718 h 790187"/>
                  <a:gd name="connsiteX193" fmla="*/ 211274 w 821795"/>
                  <a:gd name="connsiteY193" fmla="*/ 647789 h 790187"/>
                  <a:gd name="connsiteX194" fmla="*/ 204025 w 821795"/>
                  <a:gd name="connsiteY194" fmla="*/ 649861 h 790187"/>
                  <a:gd name="connsiteX195" fmla="*/ 195740 w 821795"/>
                  <a:gd name="connsiteY195" fmla="*/ 650896 h 790187"/>
                  <a:gd name="connsiteX196" fmla="*/ 193150 w 821795"/>
                  <a:gd name="connsiteY196" fmla="*/ 652450 h 790187"/>
                  <a:gd name="connsiteX197" fmla="*/ 183829 w 821795"/>
                  <a:gd name="connsiteY197" fmla="*/ 655557 h 790187"/>
                  <a:gd name="connsiteX198" fmla="*/ 180205 w 821795"/>
                  <a:gd name="connsiteY198" fmla="*/ 657628 h 790187"/>
                  <a:gd name="connsiteX199" fmla="*/ 173473 w 821795"/>
                  <a:gd name="connsiteY199" fmla="*/ 660735 h 790187"/>
                  <a:gd name="connsiteX200" fmla="*/ 167259 w 821795"/>
                  <a:gd name="connsiteY200" fmla="*/ 662807 h 790187"/>
                  <a:gd name="connsiteX201" fmla="*/ 161563 w 821795"/>
                  <a:gd name="connsiteY201" fmla="*/ 665913 h 790187"/>
                  <a:gd name="connsiteX202" fmla="*/ 155349 w 821795"/>
                  <a:gd name="connsiteY202" fmla="*/ 656592 h 790187"/>
                  <a:gd name="connsiteX203" fmla="*/ 153278 w 821795"/>
                  <a:gd name="connsiteY203" fmla="*/ 649861 h 790187"/>
                  <a:gd name="connsiteX204" fmla="*/ 151724 w 821795"/>
                  <a:gd name="connsiteY204" fmla="*/ 641575 h 790187"/>
                  <a:gd name="connsiteX205" fmla="*/ 150688 w 821795"/>
                  <a:gd name="connsiteY205" fmla="*/ 638468 h 790187"/>
                  <a:gd name="connsiteX206" fmla="*/ 148099 w 821795"/>
                  <a:gd name="connsiteY206" fmla="*/ 634844 h 790187"/>
                  <a:gd name="connsiteX207" fmla="*/ 143957 w 821795"/>
                  <a:gd name="connsiteY207" fmla="*/ 632255 h 790187"/>
                  <a:gd name="connsiteX208" fmla="*/ 138778 w 821795"/>
                  <a:gd name="connsiteY208" fmla="*/ 631737 h 790187"/>
                  <a:gd name="connsiteX209" fmla="*/ 133600 w 821795"/>
                  <a:gd name="connsiteY209" fmla="*/ 632255 h 790187"/>
                  <a:gd name="connsiteX210" fmla="*/ 125833 w 821795"/>
                  <a:gd name="connsiteY210" fmla="*/ 631219 h 790187"/>
                  <a:gd name="connsiteX211" fmla="*/ 119619 w 821795"/>
                  <a:gd name="connsiteY211" fmla="*/ 628630 h 790187"/>
                  <a:gd name="connsiteX212" fmla="*/ 118065 w 821795"/>
                  <a:gd name="connsiteY212" fmla="*/ 626558 h 790187"/>
                  <a:gd name="connsiteX213" fmla="*/ 117029 w 821795"/>
                  <a:gd name="connsiteY213" fmla="*/ 623969 h 790187"/>
                  <a:gd name="connsiteX214" fmla="*/ 117547 w 821795"/>
                  <a:gd name="connsiteY214" fmla="*/ 619309 h 790187"/>
                  <a:gd name="connsiteX215" fmla="*/ 120654 w 821795"/>
                  <a:gd name="connsiteY215" fmla="*/ 599631 h 790187"/>
                  <a:gd name="connsiteX216" fmla="*/ 120654 w 821795"/>
                  <a:gd name="connsiteY216" fmla="*/ 596524 h 790187"/>
                  <a:gd name="connsiteX217" fmla="*/ 118065 w 821795"/>
                  <a:gd name="connsiteY217" fmla="*/ 589275 h 790187"/>
                  <a:gd name="connsiteX218" fmla="*/ 113922 w 821795"/>
                  <a:gd name="connsiteY218" fmla="*/ 584096 h 790187"/>
                  <a:gd name="connsiteX219" fmla="*/ 105637 w 821795"/>
                  <a:gd name="connsiteY219" fmla="*/ 578400 h 790187"/>
                  <a:gd name="connsiteX220" fmla="*/ 105119 w 821795"/>
                  <a:gd name="connsiteY220" fmla="*/ 573740 h 790187"/>
                  <a:gd name="connsiteX221" fmla="*/ 102013 w 821795"/>
                  <a:gd name="connsiteY221" fmla="*/ 567526 h 790187"/>
                  <a:gd name="connsiteX222" fmla="*/ 100459 w 821795"/>
                  <a:gd name="connsiteY222" fmla="*/ 561312 h 790187"/>
                  <a:gd name="connsiteX223" fmla="*/ 101495 w 821795"/>
                  <a:gd name="connsiteY223" fmla="*/ 553026 h 790187"/>
                  <a:gd name="connsiteX224" fmla="*/ 100459 w 821795"/>
                  <a:gd name="connsiteY224" fmla="*/ 549920 h 790187"/>
                  <a:gd name="connsiteX225" fmla="*/ 98905 w 821795"/>
                  <a:gd name="connsiteY225" fmla="*/ 546295 h 790187"/>
                  <a:gd name="connsiteX226" fmla="*/ 94245 w 821795"/>
                  <a:gd name="connsiteY226" fmla="*/ 543188 h 790187"/>
                  <a:gd name="connsiteX227" fmla="*/ 94245 w 821795"/>
                  <a:gd name="connsiteY227" fmla="*/ 541116 h 790187"/>
                  <a:gd name="connsiteX228" fmla="*/ 99941 w 821795"/>
                  <a:gd name="connsiteY228" fmla="*/ 536456 h 790187"/>
                  <a:gd name="connsiteX229" fmla="*/ 99423 w 821795"/>
                  <a:gd name="connsiteY229" fmla="*/ 533349 h 790187"/>
                  <a:gd name="connsiteX230" fmla="*/ 93727 w 821795"/>
                  <a:gd name="connsiteY230" fmla="*/ 531795 h 790187"/>
                  <a:gd name="connsiteX231" fmla="*/ 92692 w 821795"/>
                  <a:gd name="connsiteY231" fmla="*/ 529724 h 790187"/>
                  <a:gd name="connsiteX232" fmla="*/ 95280 w 821795"/>
                  <a:gd name="connsiteY232" fmla="*/ 527135 h 790187"/>
                  <a:gd name="connsiteX233" fmla="*/ 100977 w 821795"/>
                  <a:gd name="connsiteY233" fmla="*/ 525582 h 790187"/>
                  <a:gd name="connsiteX234" fmla="*/ 103048 w 821795"/>
                  <a:gd name="connsiteY234" fmla="*/ 522475 h 790187"/>
                  <a:gd name="connsiteX235" fmla="*/ 100977 w 821795"/>
                  <a:gd name="connsiteY235" fmla="*/ 519368 h 790187"/>
                  <a:gd name="connsiteX236" fmla="*/ 98388 w 821795"/>
                  <a:gd name="connsiteY236" fmla="*/ 516778 h 790187"/>
                  <a:gd name="connsiteX237" fmla="*/ 92692 w 821795"/>
                  <a:gd name="connsiteY237" fmla="*/ 515225 h 790187"/>
                  <a:gd name="connsiteX238" fmla="*/ 93209 w 821795"/>
                  <a:gd name="connsiteY238" fmla="*/ 513672 h 790187"/>
                  <a:gd name="connsiteX239" fmla="*/ 96834 w 821795"/>
                  <a:gd name="connsiteY239" fmla="*/ 511600 h 790187"/>
                  <a:gd name="connsiteX240" fmla="*/ 102013 w 821795"/>
                  <a:gd name="connsiteY240" fmla="*/ 510564 h 790187"/>
                  <a:gd name="connsiteX241" fmla="*/ 105637 w 821795"/>
                  <a:gd name="connsiteY241" fmla="*/ 507975 h 790187"/>
                  <a:gd name="connsiteX242" fmla="*/ 104601 w 821795"/>
                  <a:gd name="connsiteY242" fmla="*/ 503833 h 790187"/>
                  <a:gd name="connsiteX243" fmla="*/ 100977 w 821795"/>
                  <a:gd name="connsiteY243" fmla="*/ 500726 h 790187"/>
                  <a:gd name="connsiteX244" fmla="*/ 99423 w 821795"/>
                  <a:gd name="connsiteY244" fmla="*/ 495547 h 790187"/>
                  <a:gd name="connsiteX245" fmla="*/ 99941 w 821795"/>
                  <a:gd name="connsiteY245" fmla="*/ 491928 h 790187"/>
                  <a:gd name="connsiteX246" fmla="*/ 104601 w 821795"/>
                  <a:gd name="connsiteY246" fmla="*/ 486749 h 790187"/>
                  <a:gd name="connsiteX247" fmla="*/ 106155 w 821795"/>
                  <a:gd name="connsiteY247" fmla="*/ 486232 h 790187"/>
                  <a:gd name="connsiteX248" fmla="*/ 111851 w 821795"/>
                  <a:gd name="connsiteY248" fmla="*/ 487785 h 790187"/>
                  <a:gd name="connsiteX249" fmla="*/ 113404 w 821795"/>
                  <a:gd name="connsiteY249" fmla="*/ 486749 h 790187"/>
                  <a:gd name="connsiteX250" fmla="*/ 114958 w 821795"/>
                  <a:gd name="connsiteY250" fmla="*/ 476393 h 790187"/>
                  <a:gd name="connsiteX251" fmla="*/ 113922 w 821795"/>
                  <a:gd name="connsiteY251" fmla="*/ 472250 h 790187"/>
                  <a:gd name="connsiteX252" fmla="*/ 113922 w 821795"/>
                  <a:gd name="connsiteY252" fmla="*/ 469661 h 790187"/>
                  <a:gd name="connsiteX253" fmla="*/ 121172 w 821795"/>
                  <a:gd name="connsiteY253" fmla="*/ 464483 h 790187"/>
                  <a:gd name="connsiteX254" fmla="*/ 122725 w 821795"/>
                  <a:gd name="connsiteY254" fmla="*/ 461894 h 790187"/>
                  <a:gd name="connsiteX255" fmla="*/ 123243 w 821795"/>
                  <a:gd name="connsiteY255" fmla="*/ 455162 h 790187"/>
                  <a:gd name="connsiteX256" fmla="*/ 125833 w 821795"/>
                  <a:gd name="connsiteY256" fmla="*/ 448430 h 790187"/>
                  <a:gd name="connsiteX257" fmla="*/ 123761 w 821795"/>
                  <a:gd name="connsiteY257" fmla="*/ 442734 h 790187"/>
                  <a:gd name="connsiteX258" fmla="*/ 123761 w 821795"/>
                  <a:gd name="connsiteY258" fmla="*/ 438074 h 790187"/>
                  <a:gd name="connsiteX259" fmla="*/ 126868 w 821795"/>
                  <a:gd name="connsiteY259" fmla="*/ 435484 h 790187"/>
                  <a:gd name="connsiteX260" fmla="*/ 125315 w 821795"/>
                  <a:gd name="connsiteY260" fmla="*/ 431860 h 790187"/>
                  <a:gd name="connsiteX261" fmla="*/ 127904 w 821795"/>
                  <a:gd name="connsiteY261" fmla="*/ 429788 h 790187"/>
                  <a:gd name="connsiteX262" fmla="*/ 129457 w 821795"/>
                  <a:gd name="connsiteY262" fmla="*/ 424092 h 790187"/>
                  <a:gd name="connsiteX263" fmla="*/ 134636 w 821795"/>
                  <a:gd name="connsiteY263" fmla="*/ 423056 h 790187"/>
                  <a:gd name="connsiteX264" fmla="*/ 136189 w 821795"/>
                  <a:gd name="connsiteY264" fmla="*/ 418396 h 790187"/>
                  <a:gd name="connsiteX265" fmla="*/ 135154 w 821795"/>
                  <a:gd name="connsiteY265" fmla="*/ 414253 h 790187"/>
                  <a:gd name="connsiteX266" fmla="*/ 133082 w 821795"/>
                  <a:gd name="connsiteY266" fmla="*/ 412700 h 790187"/>
                  <a:gd name="connsiteX267" fmla="*/ 125833 w 821795"/>
                  <a:gd name="connsiteY267" fmla="*/ 407004 h 790187"/>
                  <a:gd name="connsiteX268" fmla="*/ 123761 w 821795"/>
                  <a:gd name="connsiteY268" fmla="*/ 400790 h 790187"/>
                  <a:gd name="connsiteX269" fmla="*/ 120654 w 821795"/>
                  <a:gd name="connsiteY269" fmla="*/ 399754 h 790187"/>
                  <a:gd name="connsiteX270" fmla="*/ 118583 w 821795"/>
                  <a:gd name="connsiteY270" fmla="*/ 400790 h 790187"/>
                  <a:gd name="connsiteX271" fmla="*/ 117547 w 821795"/>
                  <a:gd name="connsiteY271" fmla="*/ 402861 h 790187"/>
                  <a:gd name="connsiteX272" fmla="*/ 114958 w 821795"/>
                  <a:gd name="connsiteY272" fmla="*/ 403897 h 790187"/>
                  <a:gd name="connsiteX273" fmla="*/ 112369 w 821795"/>
                  <a:gd name="connsiteY273" fmla="*/ 403897 h 790187"/>
                  <a:gd name="connsiteX274" fmla="*/ 109262 w 821795"/>
                  <a:gd name="connsiteY274" fmla="*/ 401825 h 790187"/>
                  <a:gd name="connsiteX275" fmla="*/ 107191 w 821795"/>
                  <a:gd name="connsiteY275" fmla="*/ 399236 h 790187"/>
                  <a:gd name="connsiteX276" fmla="*/ 107191 w 821795"/>
                  <a:gd name="connsiteY276" fmla="*/ 396647 h 790187"/>
                  <a:gd name="connsiteX277" fmla="*/ 104083 w 821795"/>
                  <a:gd name="connsiteY277" fmla="*/ 394576 h 790187"/>
                  <a:gd name="connsiteX278" fmla="*/ 101495 w 821795"/>
                  <a:gd name="connsiteY278" fmla="*/ 397683 h 790187"/>
                  <a:gd name="connsiteX279" fmla="*/ 99941 w 821795"/>
                  <a:gd name="connsiteY279" fmla="*/ 395612 h 790187"/>
                  <a:gd name="connsiteX280" fmla="*/ 100459 w 821795"/>
                  <a:gd name="connsiteY280" fmla="*/ 392504 h 790187"/>
                  <a:gd name="connsiteX281" fmla="*/ 98388 w 821795"/>
                  <a:gd name="connsiteY281" fmla="*/ 389397 h 790187"/>
                  <a:gd name="connsiteX282" fmla="*/ 98905 w 821795"/>
                  <a:gd name="connsiteY282" fmla="*/ 386808 h 790187"/>
                  <a:gd name="connsiteX283" fmla="*/ 96834 w 821795"/>
                  <a:gd name="connsiteY283" fmla="*/ 382666 h 790187"/>
                  <a:gd name="connsiteX284" fmla="*/ 93209 w 821795"/>
                  <a:gd name="connsiteY284" fmla="*/ 380594 h 790187"/>
                  <a:gd name="connsiteX285" fmla="*/ 93727 w 821795"/>
                  <a:gd name="connsiteY285" fmla="*/ 376452 h 790187"/>
                  <a:gd name="connsiteX286" fmla="*/ 91656 w 821795"/>
                  <a:gd name="connsiteY286" fmla="*/ 375416 h 790187"/>
                  <a:gd name="connsiteX287" fmla="*/ 89067 w 821795"/>
                  <a:gd name="connsiteY287" fmla="*/ 378005 h 790187"/>
                  <a:gd name="connsiteX288" fmla="*/ 86477 w 821795"/>
                  <a:gd name="connsiteY288" fmla="*/ 376970 h 790187"/>
                  <a:gd name="connsiteX289" fmla="*/ 87513 w 821795"/>
                  <a:gd name="connsiteY289" fmla="*/ 373863 h 790187"/>
                  <a:gd name="connsiteX290" fmla="*/ 86995 w 821795"/>
                  <a:gd name="connsiteY290" fmla="*/ 370756 h 790187"/>
                  <a:gd name="connsiteX291" fmla="*/ 81817 w 821795"/>
                  <a:gd name="connsiteY291" fmla="*/ 369720 h 790187"/>
                  <a:gd name="connsiteX292" fmla="*/ 80781 w 821795"/>
                  <a:gd name="connsiteY292" fmla="*/ 368166 h 790187"/>
                  <a:gd name="connsiteX293" fmla="*/ 85442 w 821795"/>
                  <a:gd name="connsiteY293" fmla="*/ 361953 h 790187"/>
                  <a:gd name="connsiteX294" fmla="*/ 90620 w 821795"/>
                  <a:gd name="connsiteY294" fmla="*/ 359881 h 790187"/>
                  <a:gd name="connsiteX295" fmla="*/ 91138 w 821795"/>
                  <a:gd name="connsiteY295" fmla="*/ 357292 h 790187"/>
                  <a:gd name="connsiteX296" fmla="*/ 94763 w 821795"/>
                  <a:gd name="connsiteY296" fmla="*/ 353667 h 790187"/>
                  <a:gd name="connsiteX297" fmla="*/ 91138 w 821795"/>
                  <a:gd name="connsiteY297" fmla="*/ 348489 h 790187"/>
                  <a:gd name="connsiteX298" fmla="*/ 90102 w 821795"/>
                  <a:gd name="connsiteY298" fmla="*/ 345382 h 790187"/>
                  <a:gd name="connsiteX299" fmla="*/ 91656 w 821795"/>
                  <a:gd name="connsiteY299" fmla="*/ 341239 h 790187"/>
                  <a:gd name="connsiteX300" fmla="*/ 87513 w 821795"/>
                  <a:gd name="connsiteY300" fmla="*/ 335025 h 790187"/>
                  <a:gd name="connsiteX301" fmla="*/ 83371 w 821795"/>
                  <a:gd name="connsiteY301" fmla="*/ 331919 h 790187"/>
                  <a:gd name="connsiteX302" fmla="*/ 82335 w 821795"/>
                  <a:gd name="connsiteY302" fmla="*/ 329847 h 790187"/>
                  <a:gd name="connsiteX303" fmla="*/ 83371 w 821795"/>
                  <a:gd name="connsiteY303" fmla="*/ 322598 h 790187"/>
                  <a:gd name="connsiteX304" fmla="*/ 84406 w 821795"/>
                  <a:gd name="connsiteY304" fmla="*/ 320008 h 790187"/>
                  <a:gd name="connsiteX305" fmla="*/ 84924 w 821795"/>
                  <a:gd name="connsiteY305" fmla="*/ 314312 h 790187"/>
                  <a:gd name="connsiteX306" fmla="*/ 86995 w 821795"/>
                  <a:gd name="connsiteY306" fmla="*/ 312759 h 790187"/>
                  <a:gd name="connsiteX307" fmla="*/ 88549 w 821795"/>
                  <a:gd name="connsiteY307" fmla="*/ 307063 h 790187"/>
                  <a:gd name="connsiteX308" fmla="*/ 86477 w 821795"/>
                  <a:gd name="connsiteY308" fmla="*/ 304991 h 790187"/>
                  <a:gd name="connsiteX309" fmla="*/ 83371 w 821795"/>
                  <a:gd name="connsiteY309" fmla="*/ 304991 h 790187"/>
                  <a:gd name="connsiteX310" fmla="*/ 82335 w 821795"/>
                  <a:gd name="connsiteY310" fmla="*/ 306027 h 790187"/>
                  <a:gd name="connsiteX311" fmla="*/ 77674 w 821795"/>
                  <a:gd name="connsiteY311" fmla="*/ 304991 h 790187"/>
                  <a:gd name="connsiteX312" fmla="*/ 69907 w 821795"/>
                  <a:gd name="connsiteY312" fmla="*/ 306027 h 790187"/>
                  <a:gd name="connsiteX313" fmla="*/ 63175 w 821795"/>
                  <a:gd name="connsiteY313" fmla="*/ 304991 h 790187"/>
                  <a:gd name="connsiteX314" fmla="*/ 61104 w 821795"/>
                  <a:gd name="connsiteY314" fmla="*/ 303956 h 790187"/>
                  <a:gd name="connsiteX315" fmla="*/ 56443 w 821795"/>
                  <a:gd name="connsiteY315" fmla="*/ 303956 h 790187"/>
                  <a:gd name="connsiteX316" fmla="*/ 54890 w 821795"/>
                  <a:gd name="connsiteY316" fmla="*/ 307063 h 790187"/>
                  <a:gd name="connsiteX317" fmla="*/ 50747 w 821795"/>
                  <a:gd name="connsiteY317" fmla="*/ 310170 h 790187"/>
                  <a:gd name="connsiteX318" fmla="*/ 50747 w 821795"/>
                  <a:gd name="connsiteY318" fmla="*/ 311723 h 790187"/>
                  <a:gd name="connsiteX319" fmla="*/ 47640 w 821795"/>
                  <a:gd name="connsiteY319" fmla="*/ 315348 h 790187"/>
                  <a:gd name="connsiteX320" fmla="*/ 41944 w 821795"/>
                  <a:gd name="connsiteY320" fmla="*/ 321562 h 790187"/>
                  <a:gd name="connsiteX321" fmla="*/ 36766 w 821795"/>
                  <a:gd name="connsiteY321" fmla="*/ 320526 h 790187"/>
                  <a:gd name="connsiteX322" fmla="*/ 35730 w 821795"/>
                  <a:gd name="connsiteY322" fmla="*/ 319491 h 790187"/>
                  <a:gd name="connsiteX323" fmla="*/ 32623 w 821795"/>
                  <a:gd name="connsiteY323" fmla="*/ 320008 h 790187"/>
                  <a:gd name="connsiteX324" fmla="*/ 34177 w 821795"/>
                  <a:gd name="connsiteY324" fmla="*/ 313277 h 790187"/>
                  <a:gd name="connsiteX325" fmla="*/ 31588 w 821795"/>
                  <a:gd name="connsiteY325" fmla="*/ 297224 h 790187"/>
                  <a:gd name="connsiteX326" fmla="*/ 30552 w 821795"/>
                  <a:gd name="connsiteY326" fmla="*/ 294117 h 790187"/>
                  <a:gd name="connsiteX327" fmla="*/ 33141 w 821795"/>
                  <a:gd name="connsiteY327" fmla="*/ 292046 h 790187"/>
                  <a:gd name="connsiteX328" fmla="*/ 38837 w 821795"/>
                  <a:gd name="connsiteY328" fmla="*/ 283242 h 790187"/>
                  <a:gd name="connsiteX329" fmla="*/ 39355 w 821795"/>
                  <a:gd name="connsiteY329" fmla="*/ 281689 h 790187"/>
                  <a:gd name="connsiteX330" fmla="*/ 41426 w 821795"/>
                  <a:gd name="connsiteY330" fmla="*/ 269261 h 790187"/>
                  <a:gd name="connsiteX331" fmla="*/ 45051 w 821795"/>
                  <a:gd name="connsiteY331" fmla="*/ 265118 h 790187"/>
                  <a:gd name="connsiteX332" fmla="*/ 43498 w 821795"/>
                  <a:gd name="connsiteY332" fmla="*/ 260976 h 790187"/>
                  <a:gd name="connsiteX333" fmla="*/ 40909 w 821795"/>
                  <a:gd name="connsiteY333" fmla="*/ 259940 h 790187"/>
                  <a:gd name="connsiteX334" fmla="*/ 39355 w 821795"/>
                  <a:gd name="connsiteY334" fmla="*/ 262011 h 790187"/>
                  <a:gd name="connsiteX335" fmla="*/ 28480 w 821795"/>
                  <a:gd name="connsiteY335" fmla="*/ 264083 h 790187"/>
                  <a:gd name="connsiteX336" fmla="*/ 28998 w 821795"/>
                  <a:gd name="connsiteY336" fmla="*/ 255280 h 790187"/>
                  <a:gd name="connsiteX337" fmla="*/ 24338 w 821795"/>
                  <a:gd name="connsiteY337" fmla="*/ 255280 h 790187"/>
                  <a:gd name="connsiteX338" fmla="*/ 11910 w 821795"/>
                  <a:gd name="connsiteY338" fmla="*/ 252173 h 790187"/>
                  <a:gd name="connsiteX339" fmla="*/ 11910 w 821795"/>
                  <a:gd name="connsiteY339" fmla="*/ 249584 h 790187"/>
                  <a:gd name="connsiteX340" fmla="*/ 9321 w 821795"/>
                  <a:gd name="connsiteY340" fmla="*/ 243887 h 790187"/>
                  <a:gd name="connsiteX341" fmla="*/ 5178 w 821795"/>
                  <a:gd name="connsiteY341" fmla="*/ 245441 h 790187"/>
                  <a:gd name="connsiteX342" fmla="*/ 3625 w 821795"/>
                  <a:gd name="connsiteY342" fmla="*/ 244923 h 790187"/>
                  <a:gd name="connsiteX343" fmla="*/ 5696 w 821795"/>
                  <a:gd name="connsiteY343" fmla="*/ 233531 h 790187"/>
                  <a:gd name="connsiteX344" fmla="*/ 1553 w 821795"/>
                  <a:gd name="connsiteY344" fmla="*/ 231459 h 790187"/>
                  <a:gd name="connsiteX345" fmla="*/ 2589 w 821795"/>
                  <a:gd name="connsiteY345" fmla="*/ 223692 h 790187"/>
                  <a:gd name="connsiteX346" fmla="*/ 0 w 821795"/>
                  <a:gd name="connsiteY346" fmla="*/ 222656 h 790187"/>
                  <a:gd name="connsiteX347" fmla="*/ 1553 w 821795"/>
                  <a:gd name="connsiteY347" fmla="*/ 216960 h 790187"/>
                  <a:gd name="connsiteX348" fmla="*/ 2589 w 821795"/>
                  <a:gd name="connsiteY348" fmla="*/ 184342 h 790187"/>
                  <a:gd name="connsiteX349" fmla="*/ 3107 w 821795"/>
                  <a:gd name="connsiteY349" fmla="*/ 183824 h 790187"/>
                  <a:gd name="connsiteX350" fmla="*/ 35730 w 821795"/>
                  <a:gd name="connsiteY350" fmla="*/ 183824 h 790187"/>
                  <a:gd name="connsiteX351" fmla="*/ 36248 w 821795"/>
                  <a:gd name="connsiteY351" fmla="*/ 180717 h 790187"/>
                  <a:gd name="connsiteX352" fmla="*/ 39873 w 821795"/>
                  <a:gd name="connsiteY352" fmla="*/ 170361 h 790187"/>
                  <a:gd name="connsiteX353" fmla="*/ 49194 w 821795"/>
                  <a:gd name="connsiteY353" fmla="*/ 175021 h 790187"/>
                  <a:gd name="connsiteX354" fmla="*/ 49712 w 821795"/>
                  <a:gd name="connsiteY354" fmla="*/ 174509 h 790187"/>
                  <a:gd name="connsiteX355" fmla="*/ 55925 w 821795"/>
                  <a:gd name="connsiteY355" fmla="*/ 164152 h 790187"/>
                  <a:gd name="connsiteX356" fmla="*/ 58515 w 821795"/>
                  <a:gd name="connsiteY356" fmla="*/ 165706 h 790187"/>
                  <a:gd name="connsiteX357" fmla="*/ 69389 w 821795"/>
                  <a:gd name="connsiteY357" fmla="*/ 170366 h 790187"/>
                  <a:gd name="connsiteX358" fmla="*/ 71460 w 821795"/>
                  <a:gd name="connsiteY358" fmla="*/ 169848 h 790187"/>
                  <a:gd name="connsiteX359" fmla="*/ 74050 w 821795"/>
                  <a:gd name="connsiteY359" fmla="*/ 163116 h 790187"/>
                  <a:gd name="connsiteX360" fmla="*/ 79228 w 821795"/>
                  <a:gd name="connsiteY360" fmla="*/ 161045 h 790187"/>
                  <a:gd name="connsiteX361" fmla="*/ 80263 w 821795"/>
                  <a:gd name="connsiteY361" fmla="*/ 156385 h 790187"/>
                  <a:gd name="connsiteX362" fmla="*/ 77674 w 821795"/>
                  <a:gd name="connsiteY362" fmla="*/ 155349 h 790187"/>
                  <a:gd name="connsiteX363" fmla="*/ 82853 w 821795"/>
                  <a:gd name="connsiteY363" fmla="*/ 142916 h 790187"/>
                  <a:gd name="connsiteX364" fmla="*/ 83888 w 821795"/>
                  <a:gd name="connsiteY364" fmla="*/ 132559 h 790187"/>
                  <a:gd name="connsiteX365" fmla="*/ 85442 w 821795"/>
                  <a:gd name="connsiteY365" fmla="*/ 127899 h 790187"/>
                  <a:gd name="connsiteX366" fmla="*/ 88031 w 821795"/>
                  <a:gd name="connsiteY366" fmla="*/ 123238 h 790187"/>
                  <a:gd name="connsiteX367" fmla="*/ 89584 w 821795"/>
                  <a:gd name="connsiteY367" fmla="*/ 122203 h 790187"/>
                  <a:gd name="connsiteX368" fmla="*/ 96316 w 821795"/>
                  <a:gd name="connsiteY368" fmla="*/ 122203 h 790187"/>
                  <a:gd name="connsiteX369" fmla="*/ 102013 w 821795"/>
                  <a:gd name="connsiteY369" fmla="*/ 115989 h 790187"/>
                  <a:gd name="connsiteX370" fmla="*/ 111333 w 821795"/>
                  <a:gd name="connsiteY370" fmla="*/ 110293 h 790187"/>
                  <a:gd name="connsiteX371" fmla="*/ 113922 w 821795"/>
                  <a:gd name="connsiteY371" fmla="*/ 103566 h 790187"/>
                  <a:gd name="connsiteX372" fmla="*/ 114440 w 821795"/>
                  <a:gd name="connsiteY372" fmla="*/ 98905 h 790187"/>
                  <a:gd name="connsiteX373" fmla="*/ 112887 w 821795"/>
                  <a:gd name="connsiteY373" fmla="*/ 86995 h 790187"/>
                  <a:gd name="connsiteX374" fmla="*/ 112887 w 821795"/>
                  <a:gd name="connsiteY374" fmla="*/ 79746 h 790187"/>
                  <a:gd name="connsiteX375" fmla="*/ 114440 w 821795"/>
                  <a:gd name="connsiteY375" fmla="*/ 74050 h 790187"/>
                  <a:gd name="connsiteX376" fmla="*/ 115476 w 821795"/>
                  <a:gd name="connsiteY376" fmla="*/ 71461 h 790187"/>
                  <a:gd name="connsiteX377" fmla="*/ 120136 w 821795"/>
                  <a:gd name="connsiteY377" fmla="*/ 66282 h 790187"/>
                  <a:gd name="connsiteX378" fmla="*/ 123761 w 821795"/>
                  <a:gd name="connsiteY378" fmla="*/ 64211 h 790187"/>
                  <a:gd name="connsiteX379" fmla="*/ 136189 w 821795"/>
                  <a:gd name="connsiteY379" fmla="*/ 54372 h 790187"/>
                  <a:gd name="connsiteX380" fmla="*/ 138778 w 821795"/>
                  <a:gd name="connsiteY380" fmla="*/ 55926 h 790187"/>
                  <a:gd name="connsiteX381" fmla="*/ 142921 w 821795"/>
                  <a:gd name="connsiteY381" fmla="*/ 56961 h 790187"/>
                  <a:gd name="connsiteX382" fmla="*/ 144992 w 821795"/>
                  <a:gd name="connsiteY382" fmla="*/ 61622 h 790187"/>
                  <a:gd name="connsiteX383" fmla="*/ 149653 w 821795"/>
                  <a:gd name="connsiteY383" fmla="*/ 59550 h 790187"/>
                  <a:gd name="connsiteX384" fmla="*/ 151724 w 821795"/>
                  <a:gd name="connsiteY384" fmla="*/ 62140 h 790187"/>
                  <a:gd name="connsiteX385" fmla="*/ 156384 w 821795"/>
                  <a:gd name="connsiteY385" fmla="*/ 60586 h 790187"/>
                  <a:gd name="connsiteX386" fmla="*/ 163634 w 821795"/>
                  <a:gd name="connsiteY386" fmla="*/ 57997 h 790187"/>
                  <a:gd name="connsiteX387" fmla="*/ 168295 w 821795"/>
                  <a:gd name="connsiteY387" fmla="*/ 56961 h 790187"/>
                  <a:gd name="connsiteX388" fmla="*/ 176580 w 821795"/>
                  <a:gd name="connsiteY388" fmla="*/ 56443 h 790187"/>
                  <a:gd name="connsiteX389" fmla="*/ 178651 w 821795"/>
                  <a:gd name="connsiteY389" fmla="*/ 56443 h 790187"/>
                  <a:gd name="connsiteX390" fmla="*/ 179169 w 821795"/>
                  <a:gd name="connsiteY390" fmla="*/ 52301 h 790187"/>
                  <a:gd name="connsiteX391" fmla="*/ 180205 w 821795"/>
                  <a:gd name="connsiteY391" fmla="*/ 51265 h 790187"/>
                  <a:gd name="connsiteX392" fmla="*/ 184865 w 821795"/>
                  <a:gd name="connsiteY392" fmla="*/ 51783 h 790187"/>
                  <a:gd name="connsiteX393" fmla="*/ 187454 w 821795"/>
                  <a:gd name="connsiteY393" fmla="*/ 53336 h 790187"/>
                  <a:gd name="connsiteX394" fmla="*/ 189525 w 821795"/>
                  <a:gd name="connsiteY394" fmla="*/ 52819 h 790187"/>
                  <a:gd name="connsiteX395" fmla="*/ 193668 w 821795"/>
                  <a:gd name="connsiteY395" fmla="*/ 53336 h 790187"/>
                  <a:gd name="connsiteX396" fmla="*/ 200400 w 821795"/>
                  <a:gd name="connsiteY396" fmla="*/ 56443 h 790187"/>
                  <a:gd name="connsiteX397" fmla="*/ 201954 w 821795"/>
                  <a:gd name="connsiteY397" fmla="*/ 56443 h 790187"/>
                  <a:gd name="connsiteX398" fmla="*/ 208685 w 821795"/>
                  <a:gd name="connsiteY398" fmla="*/ 59550 h 790187"/>
                  <a:gd name="connsiteX399" fmla="*/ 212828 w 821795"/>
                  <a:gd name="connsiteY399" fmla="*/ 61104 h 790187"/>
                  <a:gd name="connsiteX400" fmla="*/ 217488 w 821795"/>
                  <a:gd name="connsiteY400" fmla="*/ 66282 h 790187"/>
                  <a:gd name="connsiteX401" fmla="*/ 221113 w 821795"/>
                  <a:gd name="connsiteY401" fmla="*/ 72496 h 790187"/>
                  <a:gd name="connsiteX402" fmla="*/ 223184 w 821795"/>
                  <a:gd name="connsiteY402" fmla="*/ 71461 h 790187"/>
                  <a:gd name="connsiteX403" fmla="*/ 226809 w 821795"/>
                  <a:gd name="connsiteY403" fmla="*/ 75603 h 790187"/>
                  <a:gd name="connsiteX404" fmla="*/ 229916 w 821795"/>
                  <a:gd name="connsiteY404" fmla="*/ 73532 h 790187"/>
                  <a:gd name="connsiteX405" fmla="*/ 237166 w 821795"/>
                  <a:gd name="connsiteY405" fmla="*/ 80781 h 790187"/>
                  <a:gd name="connsiteX406" fmla="*/ 241308 w 821795"/>
                  <a:gd name="connsiteY406" fmla="*/ 85960 h 790187"/>
                  <a:gd name="connsiteX407" fmla="*/ 247523 w 821795"/>
                  <a:gd name="connsiteY407" fmla="*/ 92692 h 790187"/>
                  <a:gd name="connsiteX408" fmla="*/ 250111 w 821795"/>
                  <a:gd name="connsiteY408" fmla="*/ 90102 h 790187"/>
                  <a:gd name="connsiteX409" fmla="*/ 253737 w 821795"/>
                  <a:gd name="connsiteY409" fmla="*/ 92692 h 790187"/>
                  <a:gd name="connsiteX410" fmla="*/ 257879 w 821795"/>
                  <a:gd name="connsiteY410" fmla="*/ 88031 h 790187"/>
                  <a:gd name="connsiteX411" fmla="*/ 264611 w 821795"/>
                  <a:gd name="connsiteY411" fmla="*/ 93727 h 790187"/>
                  <a:gd name="connsiteX412" fmla="*/ 271343 w 821795"/>
                  <a:gd name="connsiteY412" fmla="*/ 85442 h 790187"/>
                  <a:gd name="connsiteX413" fmla="*/ 276521 w 821795"/>
                  <a:gd name="connsiteY413" fmla="*/ 90102 h 790187"/>
                  <a:gd name="connsiteX414" fmla="*/ 281182 w 821795"/>
                  <a:gd name="connsiteY414" fmla="*/ 85442 h 790187"/>
                  <a:gd name="connsiteX415" fmla="*/ 284806 w 821795"/>
                  <a:gd name="connsiteY415" fmla="*/ 88549 h 790187"/>
                  <a:gd name="connsiteX416" fmla="*/ 287913 w 821795"/>
                  <a:gd name="connsiteY416" fmla="*/ 86995 h 790187"/>
                  <a:gd name="connsiteX417" fmla="*/ 295163 w 821795"/>
                  <a:gd name="connsiteY417" fmla="*/ 94763 h 790187"/>
                  <a:gd name="connsiteX418" fmla="*/ 297752 w 821795"/>
                  <a:gd name="connsiteY418" fmla="*/ 93209 h 790187"/>
                  <a:gd name="connsiteX419" fmla="*/ 302930 w 821795"/>
                  <a:gd name="connsiteY419" fmla="*/ 98388 h 790187"/>
                  <a:gd name="connsiteX420" fmla="*/ 305520 w 821795"/>
                  <a:gd name="connsiteY420" fmla="*/ 96316 h 790187"/>
                  <a:gd name="connsiteX421" fmla="*/ 311733 w 821795"/>
                  <a:gd name="connsiteY421" fmla="*/ 99941 h 790187"/>
                  <a:gd name="connsiteX422" fmla="*/ 315358 w 821795"/>
                  <a:gd name="connsiteY422" fmla="*/ 101495 h 790187"/>
                  <a:gd name="connsiteX423" fmla="*/ 321572 w 821795"/>
                  <a:gd name="connsiteY423" fmla="*/ 105637 h 790187"/>
                  <a:gd name="connsiteX424" fmla="*/ 336071 w 821795"/>
                  <a:gd name="connsiteY424" fmla="*/ 112887 h 790187"/>
                  <a:gd name="connsiteX425" fmla="*/ 335553 w 821795"/>
                  <a:gd name="connsiteY425" fmla="*/ 132564 h 790187"/>
                  <a:gd name="connsiteX426" fmla="*/ 357820 w 821795"/>
                  <a:gd name="connsiteY426" fmla="*/ 128940 h 790187"/>
                  <a:gd name="connsiteX427" fmla="*/ 372837 w 821795"/>
                  <a:gd name="connsiteY427" fmla="*/ 125315 h 790187"/>
                  <a:gd name="connsiteX428" fmla="*/ 388372 w 821795"/>
                  <a:gd name="connsiteY428" fmla="*/ 122726 h 790187"/>
                  <a:gd name="connsiteX429" fmla="*/ 402871 w 821795"/>
                  <a:gd name="connsiteY429" fmla="*/ 120654 h 790187"/>
                  <a:gd name="connsiteX430" fmla="*/ 407532 w 821795"/>
                  <a:gd name="connsiteY430" fmla="*/ 110816 h 790187"/>
                  <a:gd name="connsiteX431" fmla="*/ 407014 w 821795"/>
                  <a:gd name="connsiteY431" fmla="*/ 98905 h 790187"/>
                  <a:gd name="connsiteX432" fmla="*/ 407532 w 821795"/>
                  <a:gd name="connsiteY432" fmla="*/ 96316 h 790187"/>
                  <a:gd name="connsiteX433" fmla="*/ 407014 w 821795"/>
                  <a:gd name="connsiteY433" fmla="*/ 90102 h 790187"/>
                  <a:gd name="connsiteX434" fmla="*/ 407532 w 821795"/>
                  <a:gd name="connsiteY434" fmla="*/ 84406 h 790187"/>
                  <a:gd name="connsiteX435" fmla="*/ 407014 w 821795"/>
                  <a:gd name="connsiteY435" fmla="*/ 81817 h 790187"/>
                  <a:gd name="connsiteX436" fmla="*/ 408050 w 821795"/>
                  <a:gd name="connsiteY436" fmla="*/ 78192 h 790187"/>
                  <a:gd name="connsiteX437" fmla="*/ 415817 w 821795"/>
                  <a:gd name="connsiteY437" fmla="*/ 71461 h 790187"/>
                  <a:gd name="connsiteX438" fmla="*/ 420477 w 821795"/>
                  <a:gd name="connsiteY438" fmla="*/ 65764 h 790187"/>
                  <a:gd name="connsiteX439" fmla="*/ 420995 w 821795"/>
                  <a:gd name="connsiteY439" fmla="*/ 63693 h 790187"/>
                  <a:gd name="connsiteX440" fmla="*/ 419442 w 821795"/>
                  <a:gd name="connsiteY440" fmla="*/ 59550 h 790187"/>
                  <a:gd name="connsiteX441" fmla="*/ 415817 w 821795"/>
                  <a:gd name="connsiteY441" fmla="*/ 51265 h 790187"/>
                  <a:gd name="connsiteX442" fmla="*/ 406496 w 821795"/>
                  <a:gd name="connsiteY442" fmla="*/ 25374 h 790187"/>
                  <a:gd name="connsiteX443" fmla="*/ 425656 w 821795"/>
                  <a:gd name="connsiteY443" fmla="*/ 16571 h 790187"/>
                  <a:gd name="connsiteX444" fmla="*/ 435495 w 821795"/>
                  <a:gd name="connsiteY444" fmla="*/ 13464 h 790187"/>
                  <a:gd name="connsiteX445" fmla="*/ 442227 w 821795"/>
                  <a:gd name="connsiteY445" fmla="*/ 10357 h 790187"/>
                  <a:gd name="connsiteX446" fmla="*/ 441191 w 821795"/>
                  <a:gd name="connsiteY446" fmla="*/ 7250 h 790187"/>
                  <a:gd name="connsiteX447" fmla="*/ 445851 w 821795"/>
                  <a:gd name="connsiteY447" fmla="*/ 5178 h 790187"/>
                  <a:gd name="connsiteX448" fmla="*/ 447405 w 821795"/>
                  <a:gd name="connsiteY448" fmla="*/ 5696 h 790187"/>
                  <a:gd name="connsiteX449" fmla="*/ 455172 w 821795"/>
                  <a:gd name="connsiteY449" fmla="*/ 5178 h 790187"/>
                  <a:gd name="connsiteX450" fmla="*/ 465529 w 821795"/>
                  <a:gd name="connsiteY450" fmla="*/ 5178 h 790187"/>
                  <a:gd name="connsiteX451" fmla="*/ 474850 w 821795"/>
                  <a:gd name="connsiteY451" fmla="*/ 2589 h 790187"/>
                  <a:gd name="connsiteX452" fmla="*/ 486760 w 821795"/>
                  <a:gd name="connsiteY452" fmla="*/ 518 h 790187"/>
                  <a:gd name="connsiteX453" fmla="*/ 488313 w 821795"/>
                  <a:gd name="connsiteY453" fmla="*/ 3107 h 790187"/>
                  <a:gd name="connsiteX454" fmla="*/ 492456 w 821795"/>
                  <a:gd name="connsiteY454" fmla="*/ 1554 h 790187"/>
                  <a:gd name="connsiteX455" fmla="*/ 495045 w 821795"/>
                  <a:gd name="connsiteY455" fmla="*/ 5178 h 790187"/>
                  <a:gd name="connsiteX456" fmla="*/ 504884 w 821795"/>
                  <a:gd name="connsiteY456" fmla="*/ 3107 h 790187"/>
                  <a:gd name="connsiteX457" fmla="*/ 520419 w 821795"/>
                  <a:gd name="connsiteY457" fmla="*/ 0 h 790187"/>
                  <a:gd name="connsiteX458" fmla="*/ 524561 w 821795"/>
                  <a:gd name="connsiteY458" fmla="*/ 13458 h 790187"/>
                  <a:gd name="connsiteX459" fmla="*/ 548381 w 821795"/>
                  <a:gd name="connsiteY459" fmla="*/ 8798 h 790187"/>
                  <a:gd name="connsiteX460" fmla="*/ 558738 w 821795"/>
                  <a:gd name="connsiteY460" fmla="*/ 7244 h 790187"/>
                  <a:gd name="connsiteX461" fmla="*/ 574273 w 821795"/>
                  <a:gd name="connsiteY461" fmla="*/ 3102 h 790187"/>
                  <a:gd name="connsiteX462" fmla="*/ 580487 w 821795"/>
                  <a:gd name="connsiteY462" fmla="*/ 20190 h 790187"/>
                  <a:gd name="connsiteX463" fmla="*/ 581005 w 821795"/>
                  <a:gd name="connsiteY463" fmla="*/ 20190 h 790187"/>
                  <a:gd name="connsiteX464" fmla="*/ 591879 w 821795"/>
                  <a:gd name="connsiteY464" fmla="*/ 16565 h 790187"/>
                  <a:gd name="connsiteX465" fmla="*/ 599129 w 821795"/>
                  <a:gd name="connsiteY465" fmla="*/ 35207 h 790187"/>
                  <a:gd name="connsiteX466" fmla="*/ 600164 w 821795"/>
                  <a:gd name="connsiteY466" fmla="*/ 35720 h 790187"/>
                  <a:gd name="connsiteX467" fmla="*/ 602754 w 821795"/>
                  <a:gd name="connsiteY467" fmla="*/ 42452 h 790187"/>
                  <a:gd name="connsiteX468" fmla="*/ 600164 w 821795"/>
                  <a:gd name="connsiteY468" fmla="*/ 43487 h 790187"/>
                  <a:gd name="connsiteX469" fmla="*/ 600682 w 821795"/>
                  <a:gd name="connsiteY469" fmla="*/ 46077 h 790187"/>
                  <a:gd name="connsiteX470" fmla="*/ 604825 w 821795"/>
                  <a:gd name="connsiteY470" fmla="*/ 56433 h 790187"/>
                  <a:gd name="connsiteX471" fmla="*/ 608450 w 821795"/>
                  <a:gd name="connsiteY471" fmla="*/ 61093 h 790187"/>
                  <a:gd name="connsiteX472" fmla="*/ 611039 w 821795"/>
                  <a:gd name="connsiteY472" fmla="*/ 63683 h 790187"/>
                  <a:gd name="connsiteX473" fmla="*/ 614146 w 821795"/>
                  <a:gd name="connsiteY473" fmla="*/ 67825 h 790187"/>
                  <a:gd name="connsiteX474" fmla="*/ 619842 w 821795"/>
                  <a:gd name="connsiteY474" fmla="*/ 74552 h 790187"/>
                  <a:gd name="connsiteX475" fmla="*/ 639002 w 821795"/>
                  <a:gd name="connsiteY475" fmla="*/ 71963 h 790187"/>
                  <a:gd name="connsiteX476" fmla="*/ 643144 w 821795"/>
                  <a:gd name="connsiteY476" fmla="*/ 71963 h 790187"/>
                  <a:gd name="connsiteX477" fmla="*/ 647287 w 821795"/>
                  <a:gd name="connsiteY477" fmla="*/ 69892 h 790187"/>
                  <a:gd name="connsiteX478" fmla="*/ 655055 w 821795"/>
                  <a:gd name="connsiteY478" fmla="*/ 67302 h 790187"/>
                  <a:gd name="connsiteX479" fmla="*/ 661786 w 821795"/>
                  <a:gd name="connsiteY479" fmla="*/ 63160 h 790187"/>
                  <a:gd name="connsiteX480" fmla="*/ 666447 w 821795"/>
                  <a:gd name="connsiteY480" fmla="*/ 57981 h 790187"/>
                  <a:gd name="connsiteX481" fmla="*/ 669554 w 821795"/>
                  <a:gd name="connsiteY481" fmla="*/ 56946 h 790187"/>
                  <a:gd name="connsiteX482" fmla="*/ 678875 w 821795"/>
                  <a:gd name="connsiteY482" fmla="*/ 55910 h 790187"/>
                  <a:gd name="connsiteX483" fmla="*/ 682500 w 821795"/>
                  <a:gd name="connsiteY483" fmla="*/ 56428 h 790187"/>
                  <a:gd name="connsiteX484" fmla="*/ 689749 w 821795"/>
                  <a:gd name="connsiteY484" fmla="*/ 56428 h 790187"/>
                  <a:gd name="connsiteX485" fmla="*/ 685606 w 821795"/>
                  <a:gd name="connsiteY485" fmla="*/ 41411 h 790187"/>
                  <a:gd name="connsiteX486" fmla="*/ 690267 w 821795"/>
                  <a:gd name="connsiteY486" fmla="*/ 42964 h 790187"/>
                  <a:gd name="connsiteX487" fmla="*/ 696999 w 821795"/>
                  <a:gd name="connsiteY487" fmla="*/ 42964 h 790187"/>
                  <a:gd name="connsiteX488" fmla="*/ 705802 w 821795"/>
                  <a:gd name="connsiteY488" fmla="*/ 84391 h 790187"/>
                  <a:gd name="connsiteX489" fmla="*/ 709427 w 821795"/>
                  <a:gd name="connsiteY489" fmla="*/ 106663 h 790187"/>
                  <a:gd name="connsiteX490" fmla="*/ 715123 w 821795"/>
                  <a:gd name="connsiteY490" fmla="*/ 133067 h 790187"/>
                  <a:gd name="connsiteX491" fmla="*/ 722890 w 821795"/>
                  <a:gd name="connsiteY491" fmla="*/ 130995 h 790187"/>
                  <a:gd name="connsiteX492" fmla="*/ 731175 w 821795"/>
                  <a:gd name="connsiteY492" fmla="*/ 129960 h 790187"/>
                  <a:gd name="connsiteX493" fmla="*/ 732729 w 821795"/>
                  <a:gd name="connsiteY493" fmla="*/ 130477 h 790187"/>
                  <a:gd name="connsiteX494" fmla="*/ 744639 w 821795"/>
                  <a:gd name="connsiteY494" fmla="*/ 126853 h 790187"/>
                  <a:gd name="connsiteX495" fmla="*/ 746710 w 821795"/>
                  <a:gd name="connsiteY495" fmla="*/ 128924 h 790187"/>
                  <a:gd name="connsiteX496" fmla="*/ 746710 w 821795"/>
                  <a:gd name="connsiteY496" fmla="*/ 131513 h 790187"/>
                  <a:gd name="connsiteX497" fmla="*/ 745675 w 821795"/>
                  <a:gd name="connsiteY497" fmla="*/ 135656 h 790187"/>
                  <a:gd name="connsiteX498" fmla="*/ 746192 w 821795"/>
                  <a:gd name="connsiteY498" fmla="*/ 138763 h 790187"/>
                  <a:gd name="connsiteX499" fmla="*/ 746192 w 821795"/>
                  <a:gd name="connsiteY499" fmla="*/ 153262 h 790187"/>
                  <a:gd name="connsiteX500" fmla="*/ 747746 w 821795"/>
                  <a:gd name="connsiteY500" fmla="*/ 156887 h 79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</a:cxnLst>
                <a:rect l="l" t="t" r="r" b="b"/>
                <a:pathLst>
                  <a:path w="821795" h="790187">
                    <a:moveTo>
                      <a:pt x="747746" y="156887"/>
                    </a:moveTo>
                    <a:lnTo>
                      <a:pt x="756031" y="167761"/>
                    </a:lnTo>
                    <a:lnTo>
                      <a:pt x="756549" y="173457"/>
                    </a:lnTo>
                    <a:lnTo>
                      <a:pt x="758103" y="176564"/>
                    </a:lnTo>
                    <a:lnTo>
                      <a:pt x="761727" y="179671"/>
                    </a:lnTo>
                    <a:lnTo>
                      <a:pt x="766906" y="181743"/>
                    </a:lnTo>
                    <a:lnTo>
                      <a:pt x="771566" y="185885"/>
                    </a:lnTo>
                    <a:lnTo>
                      <a:pt x="773120" y="187957"/>
                    </a:lnTo>
                    <a:lnTo>
                      <a:pt x="781405" y="195724"/>
                    </a:lnTo>
                    <a:lnTo>
                      <a:pt x="783994" y="198313"/>
                    </a:lnTo>
                    <a:lnTo>
                      <a:pt x="786065" y="202974"/>
                    </a:lnTo>
                    <a:lnTo>
                      <a:pt x="788654" y="209188"/>
                    </a:lnTo>
                    <a:lnTo>
                      <a:pt x="795904" y="216955"/>
                    </a:lnTo>
                    <a:lnTo>
                      <a:pt x="798493" y="221098"/>
                    </a:lnTo>
                    <a:lnTo>
                      <a:pt x="797975" y="227830"/>
                    </a:lnTo>
                    <a:lnTo>
                      <a:pt x="799011" y="231454"/>
                    </a:lnTo>
                    <a:lnTo>
                      <a:pt x="801600" y="236633"/>
                    </a:lnTo>
                    <a:lnTo>
                      <a:pt x="807814" y="245436"/>
                    </a:lnTo>
                    <a:lnTo>
                      <a:pt x="807814" y="248025"/>
                    </a:lnTo>
                    <a:lnTo>
                      <a:pt x="804189" y="251650"/>
                    </a:lnTo>
                    <a:lnTo>
                      <a:pt x="793315" y="254239"/>
                    </a:lnTo>
                    <a:lnTo>
                      <a:pt x="786065" y="253721"/>
                    </a:lnTo>
                    <a:lnTo>
                      <a:pt x="786065" y="260971"/>
                    </a:lnTo>
                    <a:lnTo>
                      <a:pt x="787101" y="278059"/>
                    </a:lnTo>
                    <a:lnTo>
                      <a:pt x="790726" y="294624"/>
                    </a:lnTo>
                    <a:lnTo>
                      <a:pt x="791762" y="296178"/>
                    </a:lnTo>
                    <a:lnTo>
                      <a:pt x="793833" y="303945"/>
                    </a:lnTo>
                    <a:lnTo>
                      <a:pt x="778298" y="307052"/>
                    </a:lnTo>
                    <a:lnTo>
                      <a:pt x="781923" y="316891"/>
                    </a:lnTo>
                    <a:lnTo>
                      <a:pt x="785030" y="322069"/>
                    </a:lnTo>
                    <a:lnTo>
                      <a:pt x="786583" y="332426"/>
                    </a:lnTo>
                    <a:lnTo>
                      <a:pt x="789690" y="332426"/>
                    </a:lnTo>
                    <a:lnTo>
                      <a:pt x="794351" y="347961"/>
                    </a:lnTo>
                    <a:lnTo>
                      <a:pt x="795904" y="356246"/>
                    </a:lnTo>
                    <a:lnTo>
                      <a:pt x="797975" y="362978"/>
                    </a:lnTo>
                    <a:lnTo>
                      <a:pt x="802118" y="373334"/>
                    </a:lnTo>
                    <a:lnTo>
                      <a:pt x="803671" y="375406"/>
                    </a:lnTo>
                    <a:lnTo>
                      <a:pt x="806778" y="382132"/>
                    </a:lnTo>
                    <a:lnTo>
                      <a:pt x="808850" y="390935"/>
                    </a:lnTo>
                    <a:lnTo>
                      <a:pt x="810921" y="396632"/>
                    </a:lnTo>
                    <a:lnTo>
                      <a:pt x="821795" y="422523"/>
                    </a:lnTo>
                    <a:lnTo>
                      <a:pt x="805225" y="431326"/>
                    </a:lnTo>
                    <a:lnTo>
                      <a:pt x="811439" y="447379"/>
                    </a:lnTo>
                    <a:lnTo>
                      <a:pt x="812474" y="459289"/>
                    </a:lnTo>
                    <a:lnTo>
                      <a:pt x="812992" y="496573"/>
                    </a:lnTo>
                    <a:lnTo>
                      <a:pt x="812474" y="502269"/>
                    </a:lnTo>
                    <a:lnTo>
                      <a:pt x="809368" y="520393"/>
                    </a:lnTo>
                    <a:lnTo>
                      <a:pt x="807296" y="525571"/>
                    </a:lnTo>
                    <a:lnTo>
                      <a:pt x="801600" y="535928"/>
                    </a:lnTo>
                    <a:lnTo>
                      <a:pt x="794868" y="539035"/>
                    </a:lnTo>
                    <a:lnTo>
                      <a:pt x="787619" y="541106"/>
                    </a:lnTo>
                    <a:lnTo>
                      <a:pt x="786065" y="542660"/>
                    </a:lnTo>
                    <a:lnTo>
                      <a:pt x="776227" y="546802"/>
                    </a:lnTo>
                    <a:lnTo>
                      <a:pt x="768459" y="550422"/>
                    </a:lnTo>
                    <a:lnTo>
                      <a:pt x="761727" y="558707"/>
                    </a:lnTo>
                    <a:lnTo>
                      <a:pt x="755513" y="559743"/>
                    </a:lnTo>
                    <a:lnTo>
                      <a:pt x="748782" y="561814"/>
                    </a:lnTo>
                    <a:lnTo>
                      <a:pt x="747746" y="564403"/>
                    </a:lnTo>
                    <a:lnTo>
                      <a:pt x="744639" y="565439"/>
                    </a:lnTo>
                    <a:lnTo>
                      <a:pt x="741014" y="572171"/>
                    </a:lnTo>
                    <a:lnTo>
                      <a:pt x="737389" y="574242"/>
                    </a:lnTo>
                    <a:lnTo>
                      <a:pt x="736871" y="577349"/>
                    </a:lnTo>
                    <a:lnTo>
                      <a:pt x="739461" y="579420"/>
                    </a:lnTo>
                    <a:lnTo>
                      <a:pt x="740496" y="581492"/>
                    </a:lnTo>
                    <a:lnTo>
                      <a:pt x="739979" y="584081"/>
                    </a:lnTo>
                    <a:lnTo>
                      <a:pt x="742050" y="586152"/>
                    </a:lnTo>
                    <a:lnTo>
                      <a:pt x="743603" y="590295"/>
                    </a:lnTo>
                    <a:lnTo>
                      <a:pt x="747746" y="590295"/>
                    </a:lnTo>
                    <a:lnTo>
                      <a:pt x="748782" y="593919"/>
                    </a:lnTo>
                    <a:lnTo>
                      <a:pt x="751889" y="594955"/>
                    </a:lnTo>
                    <a:lnTo>
                      <a:pt x="751371" y="600134"/>
                    </a:lnTo>
                    <a:lnTo>
                      <a:pt x="750853" y="608937"/>
                    </a:lnTo>
                    <a:lnTo>
                      <a:pt x="748782" y="614115"/>
                    </a:lnTo>
                    <a:lnTo>
                      <a:pt x="739979" y="614115"/>
                    </a:lnTo>
                    <a:lnTo>
                      <a:pt x="734800" y="615150"/>
                    </a:lnTo>
                    <a:lnTo>
                      <a:pt x="732211" y="616186"/>
                    </a:lnTo>
                    <a:lnTo>
                      <a:pt x="732211" y="622400"/>
                    </a:lnTo>
                    <a:lnTo>
                      <a:pt x="725997" y="626543"/>
                    </a:lnTo>
                    <a:lnTo>
                      <a:pt x="725997" y="631203"/>
                    </a:lnTo>
                    <a:lnTo>
                      <a:pt x="730658" y="639489"/>
                    </a:lnTo>
                    <a:lnTo>
                      <a:pt x="731693" y="642078"/>
                    </a:lnTo>
                    <a:lnTo>
                      <a:pt x="730658" y="646220"/>
                    </a:lnTo>
                    <a:lnTo>
                      <a:pt x="731693" y="649845"/>
                    </a:lnTo>
                    <a:lnTo>
                      <a:pt x="735836" y="652434"/>
                    </a:lnTo>
                    <a:lnTo>
                      <a:pt x="736354" y="658130"/>
                    </a:lnTo>
                    <a:lnTo>
                      <a:pt x="737389" y="660720"/>
                    </a:lnTo>
                    <a:lnTo>
                      <a:pt x="735836" y="663827"/>
                    </a:lnTo>
                    <a:lnTo>
                      <a:pt x="735836" y="666933"/>
                    </a:lnTo>
                    <a:lnTo>
                      <a:pt x="739979" y="668487"/>
                    </a:lnTo>
                    <a:lnTo>
                      <a:pt x="739979" y="672112"/>
                    </a:lnTo>
                    <a:lnTo>
                      <a:pt x="736354" y="675219"/>
                    </a:lnTo>
                    <a:lnTo>
                      <a:pt x="739461" y="677290"/>
                    </a:lnTo>
                    <a:lnTo>
                      <a:pt x="739979" y="679361"/>
                    </a:lnTo>
                    <a:lnTo>
                      <a:pt x="737907" y="685575"/>
                    </a:lnTo>
                    <a:lnTo>
                      <a:pt x="737907" y="688682"/>
                    </a:lnTo>
                    <a:lnTo>
                      <a:pt x="731175" y="691271"/>
                    </a:lnTo>
                    <a:lnTo>
                      <a:pt x="723926" y="695414"/>
                    </a:lnTo>
                    <a:lnTo>
                      <a:pt x="719265" y="682468"/>
                    </a:lnTo>
                    <a:lnTo>
                      <a:pt x="714087" y="684540"/>
                    </a:lnTo>
                    <a:lnTo>
                      <a:pt x="709944" y="682468"/>
                    </a:lnTo>
                    <a:lnTo>
                      <a:pt x="705284" y="681433"/>
                    </a:lnTo>
                    <a:lnTo>
                      <a:pt x="696999" y="676772"/>
                    </a:lnTo>
                    <a:lnTo>
                      <a:pt x="693374" y="673153"/>
                    </a:lnTo>
                    <a:lnTo>
                      <a:pt x="690785" y="673153"/>
                    </a:lnTo>
                    <a:lnTo>
                      <a:pt x="687678" y="670040"/>
                    </a:lnTo>
                    <a:lnTo>
                      <a:pt x="684053" y="670040"/>
                    </a:lnTo>
                    <a:lnTo>
                      <a:pt x="680946" y="669005"/>
                    </a:lnTo>
                    <a:lnTo>
                      <a:pt x="676803" y="670040"/>
                    </a:lnTo>
                    <a:lnTo>
                      <a:pt x="674214" y="669528"/>
                    </a:lnTo>
                    <a:lnTo>
                      <a:pt x="671625" y="666421"/>
                    </a:lnTo>
                    <a:lnTo>
                      <a:pt x="666447" y="665385"/>
                    </a:lnTo>
                    <a:lnTo>
                      <a:pt x="660233" y="660207"/>
                    </a:lnTo>
                    <a:lnTo>
                      <a:pt x="656090" y="659689"/>
                    </a:lnTo>
                    <a:lnTo>
                      <a:pt x="650912" y="656582"/>
                    </a:lnTo>
                    <a:lnTo>
                      <a:pt x="652465" y="651922"/>
                    </a:lnTo>
                    <a:lnTo>
                      <a:pt x="651947" y="650368"/>
                    </a:lnTo>
                    <a:lnTo>
                      <a:pt x="647805" y="649850"/>
                    </a:lnTo>
                    <a:lnTo>
                      <a:pt x="646769" y="646226"/>
                    </a:lnTo>
                    <a:lnTo>
                      <a:pt x="644180" y="641565"/>
                    </a:lnTo>
                    <a:lnTo>
                      <a:pt x="641073" y="638976"/>
                    </a:lnTo>
                    <a:lnTo>
                      <a:pt x="635377" y="637422"/>
                    </a:lnTo>
                    <a:lnTo>
                      <a:pt x="625538" y="652957"/>
                    </a:lnTo>
                    <a:lnTo>
                      <a:pt x="610003" y="677295"/>
                    </a:lnTo>
                    <a:lnTo>
                      <a:pt x="586183" y="716650"/>
                    </a:lnTo>
                    <a:lnTo>
                      <a:pt x="578416" y="729596"/>
                    </a:lnTo>
                    <a:lnTo>
                      <a:pt x="567023" y="748756"/>
                    </a:lnTo>
                    <a:lnTo>
                      <a:pt x="563916" y="745131"/>
                    </a:lnTo>
                    <a:lnTo>
                      <a:pt x="561845" y="739953"/>
                    </a:lnTo>
                    <a:lnTo>
                      <a:pt x="558220" y="738399"/>
                    </a:lnTo>
                    <a:lnTo>
                      <a:pt x="553042" y="731667"/>
                    </a:lnTo>
                    <a:lnTo>
                      <a:pt x="550971" y="727007"/>
                    </a:lnTo>
                    <a:lnTo>
                      <a:pt x="546310" y="724418"/>
                    </a:lnTo>
                    <a:lnTo>
                      <a:pt x="544757" y="719239"/>
                    </a:lnTo>
                    <a:lnTo>
                      <a:pt x="540614" y="712508"/>
                    </a:lnTo>
                    <a:lnTo>
                      <a:pt x="529740" y="718722"/>
                    </a:lnTo>
                    <a:lnTo>
                      <a:pt x="512134" y="730114"/>
                    </a:lnTo>
                    <a:lnTo>
                      <a:pt x="503331" y="735292"/>
                    </a:lnTo>
                    <a:lnTo>
                      <a:pt x="487278" y="747202"/>
                    </a:lnTo>
                    <a:lnTo>
                      <a:pt x="470189" y="757559"/>
                    </a:lnTo>
                    <a:lnTo>
                      <a:pt x="462939" y="762737"/>
                    </a:lnTo>
                    <a:lnTo>
                      <a:pt x="462422" y="767398"/>
                    </a:lnTo>
                    <a:lnTo>
                      <a:pt x="459315" y="766885"/>
                    </a:lnTo>
                    <a:lnTo>
                      <a:pt x="436012" y="765331"/>
                    </a:lnTo>
                    <a:lnTo>
                      <a:pt x="435495" y="766885"/>
                    </a:lnTo>
                    <a:lnTo>
                      <a:pt x="437566" y="774652"/>
                    </a:lnTo>
                    <a:lnTo>
                      <a:pt x="433941" y="780866"/>
                    </a:lnTo>
                    <a:lnTo>
                      <a:pt x="434459" y="786563"/>
                    </a:lnTo>
                    <a:lnTo>
                      <a:pt x="431870" y="788116"/>
                    </a:lnTo>
                    <a:lnTo>
                      <a:pt x="426692" y="787080"/>
                    </a:lnTo>
                    <a:lnTo>
                      <a:pt x="426174" y="790187"/>
                    </a:lnTo>
                    <a:lnTo>
                      <a:pt x="419960" y="780349"/>
                    </a:lnTo>
                    <a:lnTo>
                      <a:pt x="412192" y="769474"/>
                    </a:lnTo>
                    <a:lnTo>
                      <a:pt x="408568" y="760153"/>
                    </a:lnTo>
                    <a:lnTo>
                      <a:pt x="403389" y="749279"/>
                    </a:lnTo>
                    <a:lnTo>
                      <a:pt x="399765" y="739958"/>
                    </a:lnTo>
                    <a:lnTo>
                      <a:pt x="397175" y="730637"/>
                    </a:lnTo>
                    <a:lnTo>
                      <a:pt x="388890" y="734262"/>
                    </a:lnTo>
                    <a:lnTo>
                      <a:pt x="384230" y="732708"/>
                    </a:lnTo>
                    <a:lnTo>
                      <a:pt x="376980" y="734262"/>
                    </a:lnTo>
                    <a:lnTo>
                      <a:pt x="372837" y="731155"/>
                    </a:lnTo>
                    <a:lnTo>
                      <a:pt x="370248" y="731155"/>
                    </a:lnTo>
                    <a:lnTo>
                      <a:pt x="365070" y="728566"/>
                    </a:lnTo>
                    <a:lnTo>
                      <a:pt x="359891" y="725459"/>
                    </a:lnTo>
                    <a:lnTo>
                      <a:pt x="357303" y="724423"/>
                    </a:lnTo>
                    <a:lnTo>
                      <a:pt x="350571" y="723387"/>
                    </a:lnTo>
                    <a:lnTo>
                      <a:pt x="342285" y="725976"/>
                    </a:lnTo>
                    <a:lnTo>
                      <a:pt x="328822" y="729083"/>
                    </a:lnTo>
                    <a:lnTo>
                      <a:pt x="322608" y="729083"/>
                    </a:lnTo>
                    <a:lnTo>
                      <a:pt x="311215" y="727012"/>
                    </a:lnTo>
                    <a:lnTo>
                      <a:pt x="299305" y="724423"/>
                    </a:lnTo>
                    <a:lnTo>
                      <a:pt x="295163" y="722352"/>
                    </a:lnTo>
                    <a:lnTo>
                      <a:pt x="276521" y="726494"/>
                    </a:lnTo>
                    <a:lnTo>
                      <a:pt x="265129" y="729601"/>
                    </a:lnTo>
                    <a:lnTo>
                      <a:pt x="263575" y="728566"/>
                    </a:lnTo>
                    <a:lnTo>
                      <a:pt x="260986" y="718727"/>
                    </a:lnTo>
                    <a:lnTo>
                      <a:pt x="265646" y="718214"/>
                    </a:lnTo>
                    <a:lnTo>
                      <a:pt x="266164" y="713036"/>
                    </a:lnTo>
                    <a:lnTo>
                      <a:pt x="264093" y="701644"/>
                    </a:lnTo>
                    <a:lnTo>
                      <a:pt x="262022" y="697501"/>
                    </a:lnTo>
                    <a:lnTo>
                      <a:pt x="258397" y="692841"/>
                    </a:lnTo>
                    <a:lnTo>
                      <a:pt x="254254" y="695948"/>
                    </a:lnTo>
                    <a:lnTo>
                      <a:pt x="245969" y="684038"/>
                    </a:lnTo>
                    <a:lnTo>
                      <a:pt x="237684" y="674717"/>
                    </a:lnTo>
                    <a:lnTo>
                      <a:pt x="236130" y="671092"/>
                    </a:lnTo>
                    <a:lnTo>
                      <a:pt x="230952" y="669020"/>
                    </a:lnTo>
                    <a:lnTo>
                      <a:pt x="230952" y="663324"/>
                    </a:lnTo>
                    <a:lnTo>
                      <a:pt x="233023" y="661253"/>
                    </a:lnTo>
                    <a:lnTo>
                      <a:pt x="228363" y="659699"/>
                    </a:lnTo>
                    <a:lnTo>
                      <a:pt x="226809" y="656592"/>
                    </a:lnTo>
                    <a:lnTo>
                      <a:pt x="226291" y="652450"/>
                    </a:lnTo>
                    <a:lnTo>
                      <a:pt x="223702" y="650896"/>
                    </a:lnTo>
                    <a:lnTo>
                      <a:pt x="223702" y="648825"/>
                    </a:lnTo>
                    <a:lnTo>
                      <a:pt x="215935" y="645718"/>
                    </a:lnTo>
                    <a:lnTo>
                      <a:pt x="211274" y="647789"/>
                    </a:lnTo>
                    <a:lnTo>
                      <a:pt x="204025" y="649861"/>
                    </a:lnTo>
                    <a:lnTo>
                      <a:pt x="195740" y="650896"/>
                    </a:lnTo>
                    <a:lnTo>
                      <a:pt x="193150" y="652450"/>
                    </a:lnTo>
                    <a:lnTo>
                      <a:pt x="183829" y="655557"/>
                    </a:lnTo>
                    <a:lnTo>
                      <a:pt x="180205" y="657628"/>
                    </a:lnTo>
                    <a:lnTo>
                      <a:pt x="173473" y="660735"/>
                    </a:lnTo>
                    <a:lnTo>
                      <a:pt x="167259" y="662807"/>
                    </a:lnTo>
                    <a:lnTo>
                      <a:pt x="161563" y="665913"/>
                    </a:lnTo>
                    <a:lnTo>
                      <a:pt x="155349" y="656592"/>
                    </a:lnTo>
                    <a:lnTo>
                      <a:pt x="153278" y="649861"/>
                    </a:lnTo>
                    <a:lnTo>
                      <a:pt x="151724" y="641575"/>
                    </a:lnTo>
                    <a:lnTo>
                      <a:pt x="150688" y="638468"/>
                    </a:lnTo>
                    <a:lnTo>
                      <a:pt x="148099" y="634844"/>
                    </a:lnTo>
                    <a:lnTo>
                      <a:pt x="143957" y="632255"/>
                    </a:lnTo>
                    <a:lnTo>
                      <a:pt x="138778" y="631737"/>
                    </a:lnTo>
                    <a:lnTo>
                      <a:pt x="133600" y="632255"/>
                    </a:lnTo>
                    <a:lnTo>
                      <a:pt x="125833" y="631219"/>
                    </a:lnTo>
                    <a:lnTo>
                      <a:pt x="119619" y="628630"/>
                    </a:lnTo>
                    <a:lnTo>
                      <a:pt x="118065" y="626558"/>
                    </a:lnTo>
                    <a:lnTo>
                      <a:pt x="117029" y="623969"/>
                    </a:lnTo>
                    <a:lnTo>
                      <a:pt x="117547" y="619309"/>
                    </a:lnTo>
                    <a:lnTo>
                      <a:pt x="120654" y="599631"/>
                    </a:lnTo>
                    <a:lnTo>
                      <a:pt x="120654" y="596524"/>
                    </a:lnTo>
                    <a:lnTo>
                      <a:pt x="118065" y="589275"/>
                    </a:lnTo>
                    <a:lnTo>
                      <a:pt x="113922" y="584096"/>
                    </a:lnTo>
                    <a:lnTo>
                      <a:pt x="105637" y="578400"/>
                    </a:lnTo>
                    <a:lnTo>
                      <a:pt x="105119" y="573740"/>
                    </a:lnTo>
                    <a:lnTo>
                      <a:pt x="102013" y="567526"/>
                    </a:lnTo>
                    <a:lnTo>
                      <a:pt x="100459" y="561312"/>
                    </a:lnTo>
                    <a:lnTo>
                      <a:pt x="101495" y="553026"/>
                    </a:lnTo>
                    <a:lnTo>
                      <a:pt x="100459" y="549920"/>
                    </a:lnTo>
                    <a:lnTo>
                      <a:pt x="98905" y="546295"/>
                    </a:lnTo>
                    <a:lnTo>
                      <a:pt x="94245" y="543188"/>
                    </a:lnTo>
                    <a:lnTo>
                      <a:pt x="94245" y="541116"/>
                    </a:lnTo>
                    <a:lnTo>
                      <a:pt x="99941" y="536456"/>
                    </a:lnTo>
                    <a:lnTo>
                      <a:pt x="99423" y="533349"/>
                    </a:lnTo>
                    <a:lnTo>
                      <a:pt x="93727" y="531795"/>
                    </a:lnTo>
                    <a:lnTo>
                      <a:pt x="92692" y="529724"/>
                    </a:lnTo>
                    <a:lnTo>
                      <a:pt x="95280" y="527135"/>
                    </a:lnTo>
                    <a:lnTo>
                      <a:pt x="100977" y="525582"/>
                    </a:lnTo>
                    <a:lnTo>
                      <a:pt x="103048" y="522475"/>
                    </a:lnTo>
                    <a:lnTo>
                      <a:pt x="100977" y="519368"/>
                    </a:lnTo>
                    <a:lnTo>
                      <a:pt x="98388" y="516778"/>
                    </a:lnTo>
                    <a:lnTo>
                      <a:pt x="92692" y="515225"/>
                    </a:lnTo>
                    <a:lnTo>
                      <a:pt x="93209" y="513672"/>
                    </a:lnTo>
                    <a:lnTo>
                      <a:pt x="96834" y="511600"/>
                    </a:lnTo>
                    <a:lnTo>
                      <a:pt x="102013" y="510564"/>
                    </a:lnTo>
                    <a:lnTo>
                      <a:pt x="105637" y="507975"/>
                    </a:lnTo>
                    <a:lnTo>
                      <a:pt x="104601" y="503833"/>
                    </a:lnTo>
                    <a:lnTo>
                      <a:pt x="100977" y="500726"/>
                    </a:lnTo>
                    <a:lnTo>
                      <a:pt x="99423" y="495547"/>
                    </a:lnTo>
                    <a:lnTo>
                      <a:pt x="99941" y="491928"/>
                    </a:lnTo>
                    <a:lnTo>
                      <a:pt x="104601" y="486749"/>
                    </a:lnTo>
                    <a:lnTo>
                      <a:pt x="106155" y="486232"/>
                    </a:lnTo>
                    <a:lnTo>
                      <a:pt x="111851" y="487785"/>
                    </a:lnTo>
                    <a:lnTo>
                      <a:pt x="113404" y="486749"/>
                    </a:lnTo>
                    <a:lnTo>
                      <a:pt x="114958" y="476393"/>
                    </a:lnTo>
                    <a:lnTo>
                      <a:pt x="113922" y="472250"/>
                    </a:lnTo>
                    <a:lnTo>
                      <a:pt x="113922" y="469661"/>
                    </a:lnTo>
                    <a:lnTo>
                      <a:pt x="121172" y="464483"/>
                    </a:lnTo>
                    <a:lnTo>
                      <a:pt x="122725" y="461894"/>
                    </a:lnTo>
                    <a:lnTo>
                      <a:pt x="123243" y="455162"/>
                    </a:lnTo>
                    <a:lnTo>
                      <a:pt x="125833" y="448430"/>
                    </a:lnTo>
                    <a:lnTo>
                      <a:pt x="123761" y="442734"/>
                    </a:lnTo>
                    <a:lnTo>
                      <a:pt x="123761" y="438074"/>
                    </a:lnTo>
                    <a:lnTo>
                      <a:pt x="126868" y="435484"/>
                    </a:lnTo>
                    <a:lnTo>
                      <a:pt x="125315" y="431860"/>
                    </a:lnTo>
                    <a:lnTo>
                      <a:pt x="127904" y="429788"/>
                    </a:lnTo>
                    <a:lnTo>
                      <a:pt x="129457" y="424092"/>
                    </a:lnTo>
                    <a:lnTo>
                      <a:pt x="134636" y="423056"/>
                    </a:lnTo>
                    <a:lnTo>
                      <a:pt x="136189" y="418396"/>
                    </a:lnTo>
                    <a:lnTo>
                      <a:pt x="135154" y="414253"/>
                    </a:lnTo>
                    <a:lnTo>
                      <a:pt x="133082" y="412700"/>
                    </a:lnTo>
                    <a:lnTo>
                      <a:pt x="125833" y="407004"/>
                    </a:lnTo>
                    <a:lnTo>
                      <a:pt x="123761" y="400790"/>
                    </a:lnTo>
                    <a:lnTo>
                      <a:pt x="120654" y="399754"/>
                    </a:lnTo>
                    <a:lnTo>
                      <a:pt x="118583" y="400790"/>
                    </a:lnTo>
                    <a:lnTo>
                      <a:pt x="117547" y="402861"/>
                    </a:lnTo>
                    <a:lnTo>
                      <a:pt x="114958" y="403897"/>
                    </a:lnTo>
                    <a:lnTo>
                      <a:pt x="112369" y="403897"/>
                    </a:lnTo>
                    <a:lnTo>
                      <a:pt x="109262" y="401825"/>
                    </a:lnTo>
                    <a:lnTo>
                      <a:pt x="107191" y="399236"/>
                    </a:lnTo>
                    <a:lnTo>
                      <a:pt x="107191" y="396647"/>
                    </a:lnTo>
                    <a:lnTo>
                      <a:pt x="104083" y="394576"/>
                    </a:lnTo>
                    <a:lnTo>
                      <a:pt x="101495" y="397683"/>
                    </a:lnTo>
                    <a:lnTo>
                      <a:pt x="99941" y="395612"/>
                    </a:lnTo>
                    <a:lnTo>
                      <a:pt x="100459" y="392504"/>
                    </a:lnTo>
                    <a:lnTo>
                      <a:pt x="98388" y="389397"/>
                    </a:lnTo>
                    <a:lnTo>
                      <a:pt x="98905" y="386808"/>
                    </a:lnTo>
                    <a:lnTo>
                      <a:pt x="96834" y="382666"/>
                    </a:lnTo>
                    <a:lnTo>
                      <a:pt x="93209" y="380594"/>
                    </a:lnTo>
                    <a:lnTo>
                      <a:pt x="93727" y="376452"/>
                    </a:lnTo>
                    <a:lnTo>
                      <a:pt x="91656" y="375416"/>
                    </a:lnTo>
                    <a:lnTo>
                      <a:pt x="89067" y="378005"/>
                    </a:lnTo>
                    <a:lnTo>
                      <a:pt x="86477" y="376970"/>
                    </a:lnTo>
                    <a:lnTo>
                      <a:pt x="87513" y="373863"/>
                    </a:lnTo>
                    <a:lnTo>
                      <a:pt x="86995" y="370756"/>
                    </a:lnTo>
                    <a:lnTo>
                      <a:pt x="81817" y="369720"/>
                    </a:lnTo>
                    <a:lnTo>
                      <a:pt x="80781" y="368166"/>
                    </a:lnTo>
                    <a:lnTo>
                      <a:pt x="85442" y="361953"/>
                    </a:lnTo>
                    <a:lnTo>
                      <a:pt x="90620" y="359881"/>
                    </a:lnTo>
                    <a:lnTo>
                      <a:pt x="91138" y="357292"/>
                    </a:lnTo>
                    <a:lnTo>
                      <a:pt x="94763" y="353667"/>
                    </a:lnTo>
                    <a:lnTo>
                      <a:pt x="91138" y="348489"/>
                    </a:lnTo>
                    <a:lnTo>
                      <a:pt x="90102" y="345382"/>
                    </a:lnTo>
                    <a:lnTo>
                      <a:pt x="91656" y="341239"/>
                    </a:lnTo>
                    <a:lnTo>
                      <a:pt x="87513" y="335025"/>
                    </a:lnTo>
                    <a:lnTo>
                      <a:pt x="83371" y="331919"/>
                    </a:lnTo>
                    <a:lnTo>
                      <a:pt x="82335" y="329847"/>
                    </a:lnTo>
                    <a:lnTo>
                      <a:pt x="83371" y="322598"/>
                    </a:lnTo>
                    <a:lnTo>
                      <a:pt x="84406" y="320008"/>
                    </a:lnTo>
                    <a:lnTo>
                      <a:pt x="84924" y="314312"/>
                    </a:lnTo>
                    <a:lnTo>
                      <a:pt x="86995" y="312759"/>
                    </a:lnTo>
                    <a:lnTo>
                      <a:pt x="88549" y="307063"/>
                    </a:lnTo>
                    <a:lnTo>
                      <a:pt x="86477" y="304991"/>
                    </a:lnTo>
                    <a:lnTo>
                      <a:pt x="83371" y="304991"/>
                    </a:lnTo>
                    <a:lnTo>
                      <a:pt x="82335" y="306027"/>
                    </a:lnTo>
                    <a:lnTo>
                      <a:pt x="77674" y="304991"/>
                    </a:lnTo>
                    <a:lnTo>
                      <a:pt x="69907" y="306027"/>
                    </a:lnTo>
                    <a:lnTo>
                      <a:pt x="63175" y="304991"/>
                    </a:lnTo>
                    <a:lnTo>
                      <a:pt x="61104" y="303956"/>
                    </a:lnTo>
                    <a:lnTo>
                      <a:pt x="56443" y="303956"/>
                    </a:lnTo>
                    <a:lnTo>
                      <a:pt x="54890" y="307063"/>
                    </a:lnTo>
                    <a:lnTo>
                      <a:pt x="50747" y="310170"/>
                    </a:lnTo>
                    <a:lnTo>
                      <a:pt x="50747" y="311723"/>
                    </a:lnTo>
                    <a:lnTo>
                      <a:pt x="47640" y="315348"/>
                    </a:lnTo>
                    <a:lnTo>
                      <a:pt x="41944" y="321562"/>
                    </a:lnTo>
                    <a:lnTo>
                      <a:pt x="36766" y="320526"/>
                    </a:lnTo>
                    <a:lnTo>
                      <a:pt x="35730" y="319491"/>
                    </a:lnTo>
                    <a:lnTo>
                      <a:pt x="32623" y="320008"/>
                    </a:lnTo>
                    <a:lnTo>
                      <a:pt x="34177" y="313277"/>
                    </a:lnTo>
                    <a:lnTo>
                      <a:pt x="31588" y="297224"/>
                    </a:lnTo>
                    <a:lnTo>
                      <a:pt x="30552" y="294117"/>
                    </a:lnTo>
                    <a:lnTo>
                      <a:pt x="33141" y="292046"/>
                    </a:lnTo>
                    <a:lnTo>
                      <a:pt x="38837" y="283242"/>
                    </a:lnTo>
                    <a:lnTo>
                      <a:pt x="39355" y="281689"/>
                    </a:lnTo>
                    <a:lnTo>
                      <a:pt x="41426" y="269261"/>
                    </a:lnTo>
                    <a:lnTo>
                      <a:pt x="45051" y="265118"/>
                    </a:lnTo>
                    <a:lnTo>
                      <a:pt x="43498" y="260976"/>
                    </a:lnTo>
                    <a:lnTo>
                      <a:pt x="40909" y="259940"/>
                    </a:lnTo>
                    <a:lnTo>
                      <a:pt x="39355" y="262011"/>
                    </a:lnTo>
                    <a:lnTo>
                      <a:pt x="28480" y="264083"/>
                    </a:lnTo>
                    <a:lnTo>
                      <a:pt x="28998" y="255280"/>
                    </a:lnTo>
                    <a:lnTo>
                      <a:pt x="24338" y="255280"/>
                    </a:lnTo>
                    <a:lnTo>
                      <a:pt x="11910" y="252173"/>
                    </a:lnTo>
                    <a:lnTo>
                      <a:pt x="11910" y="249584"/>
                    </a:lnTo>
                    <a:lnTo>
                      <a:pt x="9321" y="243887"/>
                    </a:lnTo>
                    <a:lnTo>
                      <a:pt x="5178" y="245441"/>
                    </a:lnTo>
                    <a:lnTo>
                      <a:pt x="3625" y="244923"/>
                    </a:lnTo>
                    <a:lnTo>
                      <a:pt x="5696" y="233531"/>
                    </a:lnTo>
                    <a:lnTo>
                      <a:pt x="1553" y="231459"/>
                    </a:lnTo>
                    <a:lnTo>
                      <a:pt x="2589" y="223692"/>
                    </a:lnTo>
                    <a:lnTo>
                      <a:pt x="0" y="222656"/>
                    </a:lnTo>
                    <a:lnTo>
                      <a:pt x="1553" y="216960"/>
                    </a:lnTo>
                    <a:lnTo>
                      <a:pt x="2589" y="184342"/>
                    </a:lnTo>
                    <a:lnTo>
                      <a:pt x="3107" y="183824"/>
                    </a:lnTo>
                    <a:lnTo>
                      <a:pt x="35730" y="183824"/>
                    </a:lnTo>
                    <a:lnTo>
                      <a:pt x="36248" y="180717"/>
                    </a:lnTo>
                    <a:lnTo>
                      <a:pt x="39873" y="170361"/>
                    </a:lnTo>
                    <a:lnTo>
                      <a:pt x="49194" y="175021"/>
                    </a:lnTo>
                    <a:lnTo>
                      <a:pt x="49712" y="174509"/>
                    </a:lnTo>
                    <a:lnTo>
                      <a:pt x="55925" y="164152"/>
                    </a:lnTo>
                    <a:lnTo>
                      <a:pt x="58515" y="165706"/>
                    </a:lnTo>
                    <a:lnTo>
                      <a:pt x="69389" y="170366"/>
                    </a:lnTo>
                    <a:lnTo>
                      <a:pt x="71460" y="169848"/>
                    </a:lnTo>
                    <a:lnTo>
                      <a:pt x="74050" y="163116"/>
                    </a:lnTo>
                    <a:lnTo>
                      <a:pt x="79228" y="161045"/>
                    </a:lnTo>
                    <a:lnTo>
                      <a:pt x="80263" y="156385"/>
                    </a:lnTo>
                    <a:lnTo>
                      <a:pt x="77674" y="155349"/>
                    </a:lnTo>
                    <a:lnTo>
                      <a:pt x="82853" y="142916"/>
                    </a:lnTo>
                    <a:lnTo>
                      <a:pt x="83888" y="132559"/>
                    </a:lnTo>
                    <a:lnTo>
                      <a:pt x="85442" y="127899"/>
                    </a:lnTo>
                    <a:lnTo>
                      <a:pt x="88031" y="123238"/>
                    </a:lnTo>
                    <a:lnTo>
                      <a:pt x="89584" y="122203"/>
                    </a:lnTo>
                    <a:lnTo>
                      <a:pt x="96316" y="122203"/>
                    </a:lnTo>
                    <a:lnTo>
                      <a:pt x="102013" y="115989"/>
                    </a:lnTo>
                    <a:lnTo>
                      <a:pt x="111333" y="110293"/>
                    </a:lnTo>
                    <a:lnTo>
                      <a:pt x="113922" y="103566"/>
                    </a:lnTo>
                    <a:lnTo>
                      <a:pt x="114440" y="98905"/>
                    </a:lnTo>
                    <a:lnTo>
                      <a:pt x="112887" y="86995"/>
                    </a:lnTo>
                    <a:lnTo>
                      <a:pt x="112887" y="79746"/>
                    </a:lnTo>
                    <a:lnTo>
                      <a:pt x="114440" y="74050"/>
                    </a:lnTo>
                    <a:lnTo>
                      <a:pt x="115476" y="71461"/>
                    </a:lnTo>
                    <a:lnTo>
                      <a:pt x="120136" y="66282"/>
                    </a:lnTo>
                    <a:lnTo>
                      <a:pt x="123761" y="64211"/>
                    </a:lnTo>
                    <a:lnTo>
                      <a:pt x="136189" y="54372"/>
                    </a:lnTo>
                    <a:lnTo>
                      <a:pt x="138778" y="55926"/>
                    </a:lnTo>
                    <a:lnTo>
                      <a:pt x="142921" y="56961"/>
                    </a:lnTo>
                    <a:lnTo>
                      <a:pt x="144992" y="61622"/>
                    </a:lnTo>
                    <a:lnTo>
                      <a:pt x="149653" y="59550"/>
                    </a:lnTo>
                    <a:lnTo>
                      <a:pt x="151724" y="62140"/>
                    </a:lnTo>
                    <a:lnTo>
                      <a:pt x="156384" y="60586"/>
                    </a:lnTo>
                    <a:lnTo>
                      <a:pt x="163634" y="57997"/>
                    </a:lnTo>
                    <a:lnTo>
                      <a:pt x="168295" y="56961"/>
                    </a:lnTo>
                    <a:lnTo>
                      <a:pt x="176580" y="56443"/>
                    </a:lnTo>
                    <a:lnTo>
                      <a:pt x="178651" y="56443"/>
                    </a:lnTo>
                    <a:lnTo>
                      <a:pt x="179169" y="52301"/>
                    </a:lnTo>
                    <a:lnTo>
                      <a:pt x="180205" y="51265"/>
                    </a:lnTo>
                    <a:lnTo>
                      <a:pt x="184865" y="51783"/>
                    </a:lnTo>
                    <a:lnTo>
                      <a:pt x="187454" y="53336"/>
                    </a:lnTo>
                    <a:lnTo>
                      <a:pt x="189525" y="52819"/>
                    </a:lnTo>
                    <a:lnTo>
                      <a:pt x="193668" y="53336"/>
                    </a:lnTo>
                    <a:lnTo>
                      <a:pt x="200400" y="56443"/>
                    </a:lnTo>
                    <a:lnTo>
                      <a:pt x="201954" y="56443"/>
                    </a:lnTo>
                    <a:lnTo>
                      <a:pt x="208685" y="59550"/>
                    </a:lnTo>
                    <a:lnTo>
                      <a:pt x="212828" y="61104"/>
                    </a:lnTo>
                    <a:lnTo>
                      <a:pt x="217488" y="66282"/>
                    </a:lnTo>
                    <a:lnTo>
                      <a:pt x="221113" y="72496"/>
                    </a:lnTo>
                    <a:lnTo>
                      <a:pt x="223184" y="71461"/>
                    </a:lnTo>
                    <a:lnTo>
                      <a:pt x="226809" y="75603"/>
                    </a:lnTo>
                    <a:lnTo>
                      <a:pt x="229916" y="73532"/>
                    </a:lnTo>
                    <a:lnTo>
                      <a:pt x="237166" y="80781"/>
                    </a:lnTo>
                    <a:lnTo>
                      <a:pt x="241308" y="85960"/>
                    </a:lnTo>
                    <a:lnTo>
                      <a:pt x="247523" y="92692"/>
                    </a:lnTo>
                    <a:lnTo>
                      <a:pt x="250111" y="90102"/>
                    </a:lnTo>
                    <a:lnTo>
                      <a:pt x="253737" y="92692"/>
                    </a:lnTo>
                    <a:lnTo>
                      <a:pt x="257879" y="88031"/>
                    </a:lnTo>
                    <a:lnTo>
                      <a:pt x="264611" y="93727"/>
                    </a:lnTo>
                    <a:lnTo>
                      <a:pt x="271343" y="85442"/>
                    </a:lnTo>
                    <a:lnTo>
                      <a:pt x="276521" y="90102"/>
                    </a:lnTo>
                    <a:lnTo>
                      <a:pt x="281182" y="85442"/>
                    </a:lnTo>
                    <a:lnTo>
                      <a:pt x="284806" y="88549"/>
                    </a:lnTo>
                    <a:lnTo>
                      <a:pt x="287913" y="86995"/>
                    </a:lnTo>
                    <a:lnTo>
                      <a:pt x="295163" y="94763"/>
                    </a:lnTo>
                    <a:lnTo>
                      <a:pt x="297752" y="93209"/>
                    </a:lnTo>
                    <a:lnTo>
                      <a:pt x="302930" y="98388"/>
                    </a:lnTo>
                    <a:lnTo>
                      <a:pt x="305520" y="96316"/>
                    </a:lnTo>
                    <a:lnTo>
                      <a:pt x="311733" y="99941"/>
                    </a:lnTo>
                    <a:lnTo>
                      <a:pt x="315358" y="101495"/>
                    </a:lnTo>
                    <a:lnTo>
                      <a:pt x="321572" y="105637"/>
                    </a:lnTo>
                    <a:lnTo>
                      <a:pt x="336071" y="112887"/>
                    </a:lnTo>
                    <a:lnTo>
                      <a:pt x="335553" y="132564"/>
                    </a:lnTo>
                    <a:lnTo>
                      <a:pt x="357820" y="128940"/>
                    </a:lnTo>
                    <a:lnTo>
                      <a:pt x="372837" y="125315"/>
                    </a:lnTo>
                    <a:lnTo>
                      <a:pt x="388372" y="122726"/>
                    </a:lnTo>
                    <a:lnTo>
                      <a:pt x="402871" y="120654"/>
                    </a:lnTo>
                    <a:lnTo>
                      <a:pt x="407532" y="110816"/>
                    </a:lnTo>
                    <a:lnTo>
                      <a:pt x="407014" y="98905"/>
                    </a:lnTo>
                    <a:lnTo>
                      <a:pt x="407532" y="96316"/>
                    </a:lnTo>
                    <a:lnTo>
                      <a:pt x="407014" y="90102"/>
                    </a:lnTo>
                    <a:lnTo>
                      <a:pt x="407532" y="84406"/>
                    </a:lnTo>
                    <a:lnTo>
                      <a:pt x="407014" y="81817"/>
                    </a:lnTo>
                    <a:lnTo>
                      <a:pt x="408050" y="78192"/>
                    </a:lnTo>
                    <a:lnTo>
                      <a:pt x="415817" y="71461"/>
                    </a:lnTo>
                    <a:lnTo>
                      <a:pt x="420477" y="65764"/>
                    </a:lnTo>
                    <a:lnTo>
                      <a:pt x="420995" y="63693"/>
                    </a:lnTo>
                    <a:lnTo>
                      <a:pt x="419442" y="59550"/>
                    </a:lnTo>
                    <a:lnTo>
                      <a:pt x="415817" y="51265"/>
                    </a:lnTo>
                    <a:lnTo>
                      <a:pt x="406496" y="25374"/>
                    </a:lnTo>
                    <a:lnTo>
                      <a:pt x="425656" y="16571"/>
                    </a:lnTo>
                    <a:lnTo>
                      <a:pt x="435495" y="13464"/>
                    </a:lnTo>
                    <a:lnTo>
                      <a:pt x="442227" y="10357"/>
                    </a:lnTo>
                    <a:lnTo>
                      <a:pt x="441191" y="7250"/>
                    </a:lnTo>
                    <a:lnTo>
                      <a:pt x="445851" y="5178"/>
                    </a:lnTo>
                    <a:lnTo>
                      <a:pt x="447405" y="5696"/>
                    </a:lnTo>
                    <a:lnTo>
                      <a:pt x="455172" y="5178"/>
                    </a:lnTo>
                    <a:lnTo>
                      <a:pt x="465529" y="5178"/>
                    </a:lnTo>
                    <a:lnTo>
                      <a:pt x="474850" y="2589"/>
                    </a:lnTo>
                    <a:lnTo>
                      <a:pt x="486760" y="518"/>
                    </a:lnTo>
                    <a:lnTo>
                      <a:pt x="488313" y="3107"/>
                    </a:lnTo>
                    <a:lnTo>
                      <a:pt x="492456" y="1554"/>
                    </a:lnTo>
                    <a:lnTo>
                      <a:pt x="495045" y="5178"/>
                    </a:lnTo>
                    <a:lnTo>
                      <a:pt x="504884" y="3107"/>
                    </a:lnTo>
                    <a:lnTo>
                      <a:pt x="520419" y="0"/>
                    </a:lnTo>
                    <a:lnTo>
                      <a:pt x="524561" y="13458"/>
                    </a:lnTo>
                    <a:lnTo>
                      <a:pt x="548381" y="8798"/>
                    </a:lnTo>
                    <a:lnTo>
                      <a:pt x="558738" y="7244"/>
                    </a:lnTo>
                    <a:lnTo>
                      <a:pt x="574273" y="3102"/>
                    </a:lnTo>
                    <a:lnTo>
                      <a:pt x="580487" y="20190"/>
                    </a:lnTo>
                    <a:lnTo>
                      <a:pt x="581005" y="20190"/>
                    </a:lnTo>
                    <a:lnTo>
                      <a:pt x="591879" y="16565"/>
                    </a:lnTo>
                    <a:lnTo>
                      <a:pt x="599129" y="35207"/>
                    </a:lnTo>
                    <a:lnTo>
                      <a:pt x="600164" y="35720"/>
                    </a:lnTo>
                    <a:lnTo>
                      <a:pt x="602754" y="42452"/>
                    </a:lnTo>
                    <a:lnTo>
                      <a:pt x="600164" y="43487"/>
                    </a:lnTo>
                    <a:lnTo>
                      <a:pt x="600682" y="46077"/>
                    </a:lnTo>
                    <a:lnTo>
                      <a:pt x="604825" y="56433"/>
                    </a:lnTo>
                    <a:lnTo>
                      <a:pt x="608450" y="61093"/>
                    </a:lnTo>
                    <a:lnTo>
                      <a:pt x="611039" y="63683"/>
                    </a:lnTo>
                    <a:lnTo>
                      <a:pt x="614146" y="67825"/>
                    </a:lnTo>
                    <a:lnTo>
                      <a:pt x="619842" y="74552"/>
                    </a:lnTo>
                    <a:lnTo>
                      <a:pt x="639002" y="71963"/>
                    </a:lnTo>
                    <a:lnTo>
                      <a:pt x="643144" y="71963"/>
                    </a:lnTo>
                    <a:lnTo>
                      <a:pt x="647287" y="69892"/>
                    </a:lnTo>
                    <a:lnTo>
                      <a:pt x="655055" y="67302"/>
                    </a:lnTo>
                    <a:lnTo>
                      <a:pt x="661786" y="63160"/>
                    </a:lnTo>
                    <a:lnTo>
                      <a:pt x="666447" y="57981"/>
                    </a:lnTo>
                    <a:lnTo>
                      <a:pt x="669554" y="56946"/>
                    </a:lnTo>
                    <a:lnTo>
                      <a:pt x="678875" y="55910"/>
                    </a:lnTo>
                    <a:lnTo>
                      <a:pt x="682500" y="56428"/>
                    </a:lnTo>
                    <a:lnTo>
                      <a:pt x="689749" y="56428"/>
                    </a:lnTo>
                    <a:lnTo>
                      <a:pt x="685606" y="41411"/>
                    </a:lnTo>
                    <a:lnTo>
                      <a:pt x="690267" y="42964"/>
                    </a:lnTo>
                    <a:lnTo>
                      <a:pt x="696999" y="42964"/>
                    </a:lnTo>
                    <a:lnTo>
                      <a:pt x="705802" y="84391"/>
                    </a:lnTo>
                    <a:lnTo>
                      <a:pt x="709427" y="106663"/>
                    </a:lnTo>
                    <a:lnTo>
                      <a:pt x="715123" y="133067"/>
                    </a:lnTo>
                    <a:lnTo>
                      <a:pt x="722890" y="130995"/>
                    </a:lnTo>
                    <a:lnTo>
                      <a:pt x="731175" y="129960"/>
                    </a:lnTo>
                    <a:lnTo>
                      <a:pt x="732729" y="130477"/>
                    </a:lnTo>
                    <a:lnTo>
                      <a:pt x="744639" y="126853"/>
                    </a:lnTo>
                    <a:lnTo>
                      <a:pt x="746710" y="128924"/>
                    </a:lnTo>
                    <a:lnTo>
                      <a:pt x="746710" y="131513"/>
                    </a:lnTo>
                    <a:lnTo>
                      <a:pt x="745675" y="135656"/>
                    </a:lnTo>
                    <a:lnTo>
                      <a:pt x="746192" y="138763"/>
                    </a:lnTo>
                    <a:lnTo>
                      <a:pt x="746192" y="153262"/>
                    </a:lnTo>
                    <a:lnTo>
                      <a:pt x="747746" y="156887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E80F634-22E8-A1E2-92E4-D247CE6DA0A5}"/>
                  </a:ext>
                </a:extLst>
              </p:cNvPr>
              <p:cNvSpPr/>
              <p:nvPr/>
            </p:nvSpPr>
            <p:spPr>
              <a:xfrm>
                <a:off x="3742761" y="1317035"/>
                <a:ext cx="1814992" cy="1065667"/>
              </a:xfrm>
              <a:custGeom>
                <a:avLst/>
                <a:gdLst>
                  <a:gd name="connsiteX0" fmla="*/ 1597505 w 1814992"/>
                  <a:gd name="connsiteY0" fmla="*/ 135640 h 1065667"/>
                  <a:gd name="connsiteX1" fmla="*/ 1590255 w 1814992"/>
                  <a:gd name="connsiteY1" fmla="*/ 152211 h 1065667"/>
                  <a:gd name="connsiteX2" fmla="*/ 1587148 w 1814992"/>
                  <a:gd name="connsiteY2" fmla="*/ 162050 h 1065667"/>
                  <a:gd name="connsiteX3" fmla="*/ 1586112 w 1814992"/>
                  <a:gd name="connsiteY3" fmla="*/ 167228 h 1065667"/>
                  <a:gd name="connsiteX4" fmla="*/ 1585594 w 1814992"/>
                  <a:gd name="connsiteY4" fmla="*/ 176549 h 1065667"/>
                  <a:gd name="connsiteX5" fmla="*/ 1588184 w 1814992"/>
                  <a:gd name="connsiteY5" fmla="*/ 180174 h 1065667"/>
                  <a:gd name="connsiteX6" fmla="*/ 1588184 w 1814992"/>
                  <a:gd name="connsiteY6" fmla="*/ 186388 h 1065667"/>
                  <a:gd name="connsiteX7" fmla="*/ 1586112 w 1814992"/>
                  <a:gd name="connsiteY7" fmla="*/ 191048 h 1065667"/>
                  <a:gd name="connsiteX8" fmla="*/ 1584559 w 1814992"/>
                  <a:gd name="connsiteY8" fmla="*/ 203994 h 1065667"/>
                  <a:gd name="connsiteX9" fmla="*/ 1582488 w 1814992"/>
                  <a:gd name="connsiteY9" fmla="*/ 209172 h 1065667"/>
                  <a:gd name="connsiteX10" fmla="*/ 1577309 w 1814992"/>
                  <a:gd name="connsiteY10" fmla="*/ 214868 h 1065667"/>
                  <a:gd name="connsiteX11" fmla="*/ 1545722 w 1814992"/>
                  <a:gd name="connsiteY11" fmla="*/ 237653 h 1065667"/>
                  <a:gd name="connsiteX12" fmla="*/ 1568506 w 1814992"/>
                  <a:gd name="connsiteY12" fmla="*/ 249045 h 1065667"/>
                  <a:gd name="connsiteX13" fmla="*/ 1574720 w 1814992"/>
                  <a:gd name="connsiteY13" fmla="*/ 251634 h 1065667"/>
                  <a:gd name="connsiteX14" fmla="*/ 1596469 w 1814992"/>
                  <a:gd name="connsiteY14" fmla="*/ 253188 h 1065667"/>
                  <a:gd name="connsiteX15" fmla="*/ 1602683 w 1814992"/>
                  <a:gd name="connsiteY15" fmla="*/ 254741 h 1065667"/>
                  <a:gd name="connsiteX16" fmla="*/ 1581970 w 1814992"/>
                  <a:gd name="connsiteY16" fmla="*/ 306006 h 1065667"/>
                  <a:gd name="connsiteX17" fmla="*/ 1577827 w 1814992"/>
                  <a:gd name="connsiteY17" fmla="*/ 317399 h 1065667"/>
                  <a:gd name="connsiteX18" fmla="*/ 1564364 w 1814992"/>
                  <a:gd name="connsiteY18" fmla="*/ 313256 h 1065667"/>
                  <a:gd name="connsiteX19" fmla="*/ 1558667 w 1814992"/>
                  <a:gd name="connsiteY19" fmla="*/ 312220 h 1065667"/>
                  <a:gd name="connsiteX20" fmla="*/ 1551935 w 1814992"/>
                  <a:gd name="connsiteY20" fmla="*/ 312220 h 1065667"/>
                  <a:gd name="connsiteX21" fmla="*/ 1543132 w 1814992"/>
                  <a:gd name="connsiteY21" fmla="*/ 313774 h 1065667"/>
                  <a:gd name="connsiteX22" fmla="*/ 1536918 w 1814992"/>
                  <a:gd name="connsiteY22" fmla="*/ 316363 h 1065667"/>
                  <a:gd name="connsiteX23" fmla="*/ 1531740 w 1814992"/>
                  <a:gd name="connsiteY23" fmla="*/ 319470 h 1065667"/>
                  <a:gd name="connsiteX24" fmla="*/ 1528115 w 1814992"/>
                  <a:gd name="connsiteY24" fmla="*/ 322059 h 1065667"/>
                  <a:gd name="connsiteX25" fmla="*/ 1524491 w 1814992"/>
                  <a:gd name="connsiteY25" fmla="*/ 326202 h 1065667"/>
                  <a:gd name="connsiteX26" fmla="*/ 1519312 w 1814992"/>
                  <a:gd name="connsiteY26" fmla="*/ 332933 h 1065667"/>
                  <a:gd name="connsiteX27" fmla="*/ 1516723 w 1814992"/>
                  <a:gd name="connsiteY27" fmla="*/ 340183 h 1065667"/>
                  <a:gd name="connsiteX28" fmla="*/ 1513616 w 1814992"/>
                  <a:gd name="connsiteY28" fmla="*/ 345361 h 1065667"/>
                  <a:gd name="connsiteX29" fmla="*/ 1511545 w 1814992"/>
                  <a:gd name="connsiteY29" fmla="*/ 352093 h 1065667"/>
                  <a:gd name="connsiteX30" fmla="*/ 1510509 w 1814992"/>
                  <a:gd name="connsiteY30" fmla="*/ 354164 h 1065667"/>
                  <a:gd name="connsiteX31" fmla="*/ 1506367 w 1814992"/>
                  <a:gd name="connsiteY31" fmla="*/ 355200 h 1065667"/>
                  <a:gd name="connsiteX32" fmla="*/ 1505331 w 1814992"/>
                  <a:gd name="connsiteY32" fmla="*/ 356754 h 1065667"/>
                  <a:gd name="connsiteX33" fmla="*/ 1501706 w 1814992"/>
                  <a:gd name="connsiteY33" fmla="*/ 357271 h 1065667"/>
                  <a:gd name="connsiteX34" fmla="*/ 1499117 w 1814992"/>
                  <a:gd name="connsiteY34" fmla="*/ 360378 h 1065667"/>
                  <a:gd name="connsiteX35" fmla="*/ 1496528 w 1814992"/>
                  <a:gd name="connsiteY35" fmla="*/ 367628 h 1065667"/>
                  <a:gd name="connsiteX36" fmla="*/ 1495492 w 1814992"/>
                  <a:gd name="connsiteY36" fmla="*/ 375913 h 1065667"/>
                  <a:gd name="connsiteX37" fmla="*/ 1493421 w 1814992"/>
                  <a:gd name="connsiteY37" fmla="*/ 381092 h 1065667"/>
                  <a:gd name="connsiteX38" fmla="*/ 1489796 w 1814992"/>
                  <a:gd name="connsiteY38" fmla="*/ 390930 h 1065667"/>
                  <a:gd name="connsiteX39" fmla="*/ 1486689 w 1814992"/>
                  <a:gd name="connsiteY39" fmla="*/ 391966 h 1065667"/>
                  <a:gd name="connsiteX40" fmla="*/ 1499635 w 1814992"/>
                  <a:gd name="connsiteY40" fmla="*/ 407501 h 1065667"/>
                  <a:gd name="connsiteX41" fmla="*/ 1501706 w 1814992"/>
                  <a:gd name="connsiteY41" fmla="*/ 409054 h 1065667"/>
                  <a:gd name="connsiteX42" fmla="*/ 1511545 w 1814992"/>
                  <a:gd name="connsiteY42" fmla="*/ 412679 h 1065667"/>
                  <a:gd name="connsiteX43" fmla="*/ 1512063 w 1814992"/>
                  <a:gd name="connsiteY43" fmla="*/ 414233 h 1065667"/>
                  <a:gd name="connsiteX44" fmla="*/ 1510509 w 1814992"/>
                  <a:gd name="connsiteY44" fmla="*/ 421482 h 1065667"/>
                  <a:gd name="connsiteX45" fmla="*/ 1519830 w 1814992"/>
                  <a:gd name="connsiteY45" fmla="*/ 425625 h 1065667"/>
                  <a:gd name="connsiteX46" fmla="*/ 1517759 w 1814992"/>
                  <a:gd name="connsiteY46" fmla="*/ 430803 h 1065667"/>
                  <a:gd name="connsiteX47" fmla="*/ 1517759 w 1814992"/>
                  <a:gd name="connsiteY47" fmla="*/ 433910 h 1065667"/>
                  <a:gd name="connsiteX48" fmla="*/ 1525526 w 1814992"/>
                  <a:gd name="connsiteY48" fmla="*/ 441678 h 1065667"/>
                  <a:gd name="connsiteX49" fmla="*/ 1526044 w 1814992"/>
                  <a:gd name="connsiteY49" fmla="*/ 447892 h 1065667"/>
                  <a:gd name="connsiteX50" fmla="*/ 1505331 w 1814992"/>
                  <a:gd name="connsiteY50" fmla="*/ 499157 h 1065667"/>
                  <a:gd name="connsiteX51" fmla="*/ 1467011 w 1814992"/>
                  <a:gd name="connsiteY51" fmla="*/ 595996 h 1065667"/>
                  <a:gd name="connsiteX52" fmla="*/ 1469601 w 1814992"/>
                  <a:gd name="connsiteY52" fmla="*/ 597032 h 1065667"/>
                  <a:gd name="connsiteX53" fmla="*/ 1471154 w 1814992"/>
                  <a:gd name="connsiteY53" fmla="*/ 600139 h 1065667"/>
                  <a:gd name="connsiteX54" fmla="*/ 1473743 w 1814992"/>
                  <a:gd name="connsiteY54" fmla="*/ 601174 h 1065667"/>
                  <a:gd name="connsiteX55" fmla="*/ 1480475 w 1814992"/>
                  <a:gd name="connsiteY55" fmla="*/ 600139 h 1065667"/>
                  <a:gd name="connsiteX56" fmla="*/ 1482546 w 1814992"/>
                  <a:gd name="connsiteY56" fmla="*/ 598585 h 1065667"/>
                  <a:gd name="connsiteX57" fmla="*/ 1486171 w 1814992"/>
                  <a:gd name="connsiteY57" fmla="*/ 598585 h 1065667"/>
                  <a:gd name="connsiteX58" fmla="*/ 1487207 w 1814992"/>
                  <a:gd name="connsiteY58" fmla="*/ 597032 h 1065667"/>
                  <a:gd name="connsiteX59" fmla="*/ 1484100 w 1814992"/>
                  <a:gd name="connsiteY59" fmla="*/ 591336 h 1065667"/>
                  <a:gd name="connsiteX60" fmla="*/ 1490314 w 1814992"/>
                  <a:gd name="connsiteY60" fmla="*/ 586157 h 1065667"/>
                  <a:gd name="connsiteX61" fmla="*/ 1492903 w 1814992"/>
                  <a:gd name="connsiteY61" fmla="*/ 585122 h 1065667"/>
                  <a:gd name="connsiteX62" fmla="*/ 1496528 w 1814992"/>
                  <a:gd name="connsiteY62" fmla="*/ 581497 h 1065667"/>
                  <a:gd name="connsiteX63" fmla="*/ 1499635 w 1814992"/>
                  <a:gd name="connsiteY63" fmla="*/ 580461 h 1065667"/>
                  <a:gd name="connsiteX64" fmla="*/ 1500670 w 1814992"/>
                  <a:gd name="connsiteY64" fmla="*/ 578908 h 1065667"/>
                  <a:gd name="connsiteX65" fmla="*/ 1501188 w 1814992"/>
                  <a:gd name="connsiteY65" fmla="*/ 572694 h 1065667"/>
                  <a:gd name="connsiteX66" fmla="*/ 1503777 w 1814992"/>
                  <a:gd name="connsiteY66" fmla="*/ 569069 h 1065667"/>
                  <a:gd name="connsiteX67" fmla="*/ 1507920 w 1814992"/>
                  <a:gd name="connsiteY67" fmla="*/ 567515 h 1065667"/>
                  <a:gd name="connsiteX68" fmla="*/ 1512063 w 1814992"/>
                  <a:gd name="connsiteY68" fmla="*/ 567515 h 1065667"/>
                  <a:gd name="connsiteX69" fmla="*/ 1517241 w 1814992"/>
                  <a:gd name="connsiteY69" fmla="*/ 568033 h 1065667"/>
                  <a:gd name="connsiteX70" fmla="*/ 1518794 w 1814992"/>
                  <a:gd name="connsiteY70" fmla="*/ 571658 h 1065667"/>
                  <a:gd name="connsiteX71" fmla="*/ 1517241 w 1814992"/>
                  <a:gd name="connsiteY71" fmla="*/ 575801 h 1065667"/>
                  <a:gd name="connsiteX72" fmla="*/ 1518794 w 1814992"/>
                  <a:gd name="connsiteY72" fmla="*/ 579425 h 1065667"/>
                  <a:gd name="connsiteX73" fmla="*/ 1523455 w 1814992"/>
                  <a:gd name="connsiteY73" fmla="*/ 583050 h 1065667"/>
                  <a:gd name="connsiteX74" fmla="*/ 1526562 w 1814992"/>
                  <a:gd name="connsiteY74" fmla="*/ 585639 h 1065667"/>
                  <a:gd name="connsiteX75" fmla="*/ 1530187 w 1814992"/>
                  <a:gd name="connsiteY75" fmla="*/ 587193 h 1065667"/>
                  <a:gd name="connsiteX76" fmla="*/ 1535365 w 1814992"/>
                  <a:gd name="connsiteY76" fmla="*/ 585639 h 1065667"/>
                  <a:gd name="connsiteX77" fmla="*/ 1540543 w 1814992"/>
                  <a:gd name="connsiteY77" fmla="*/ 582532 h 1065667"/>
                  <a:gd name="connsiteX78" fmla="*/ 1551418 w 1814992"/>
                  <a:gd name="connsiteY78" fmla="*/ 579943 h 1065667"/>
                  <a:gd name="connsiteX79" fmla="*/ 1559185 w 1814992"/>
                  <a:gd name="connsiteY79" fmla="*/ 577872 h 1065667"/>
                  <a:gd name="connsiteX80" fmla="*/ 1565399 w 1814992"/>
                  <a:gd name="connsiteY80" fmla="*/ 575283 h 1065667"/>
                  <a:gd name="connsiteX81" fmla="*/ 1574720 w 1814992"/>
                  <a:gd name="connsiteY81" fmla="*/ 579425 h 1065667"/>
                  <a:gd name="connsiteX82" fmla="*/ 1577309 w 1814992"/>
                  <a:gd name="connsiteY82" fmla="*/ 582532 h 1065667"/>
                  <a:gd name="connsiteX83" fmla="*/ 1583006 w 1814992"/>
                  <a:gd name="connsiteY83" fmla="*/ 585122 h 1065667"/>
                  <a:gd name="connsiteX84" fmla="*/ 1594915 w 1814992"/>
                  <a:gd name="connsiteY84" fmla="*/ 590300 h 1065667"/>
                  <a:gd name="connsiteX85" fmla="*/ 1598022 w 1814992"/>
                  <a:gd name="connsiteY85" fmla="*/ 590818 h 1065667"/>
                  <a:gd name="connsiteX86" fmla="*/ 1601129 w 1814992"/>
                  <a:gd name="connsiteY86" fmla="*/ 589782 h 1065667"/>
                  <a:gd name="connsiteX87" fmla="*/ 1606308 w 1814992"/>
                  <a:gd name="connsiteY87" fmla="*/ 586675 h 1065667"/>
                  <a:gd name="connsiteX88" fmla="*/ 1609932 w 1814992"/>
                  <a:gd name="connsiteY88" fmla="*/ 586162 h 1065667"/>
                  <a:gd name="connsiteX89" fmla="*/ 1626503 w 1814992"/>
                  <a:gd name="connsiteY89" fmla="*/ 588234 h 1065667"/>
                  <a:gd name="connsiteX90" fmla="*/ 1631681 w 1814992"/>
                  <a:gd name="connsiteY90" fmla="*/ 590305 h 1065667"/>
                  <a:gd name="connsiteX91" fmla="*/ 1635824 w 1814992"/>
                  <a:gd name="connsiteY91" fmla="*/ 594966 h 1065667"/>
                  <a:gd name="connsiteX92" fmla="*/ 1638931 w 1814992"/>
                  <a:gd name="connsiteY92" fmla="*/ 597037 h 1065667"/>
                  <a:gd name="connsiteX93" fmla="*/ 1647216 w 1814992"/>
                  <a:gd name="connsiteY93" fmla="*/ 598073 h 1065667"/>
                  <a:gd name="connsiteX94" fmla="*/ 1649805 w 1814992"/>
                  <a:gd name="connsiteY94" fmla="*/ 600662 h 1065667"/>
                  <a:gd name="connsiteX95" fmla="*/ 1651877 w 1814992"/>
                  <a:gd name="connsiteY95" fmla="*/ 604804 h 1065667"/>
                  <a:gd name="connsiteX96" fmla="*/ 1650841 w 1814992"/>
                  <a:gd name="connsiteY96" fmla="*/ 606876 h 1065667"/>
                  <a:gd name="connsiteX97" fmla="*/ 1647734 w 1814992"/>
                  <a:gd name="connsiteY97" fmla="*/ 609465 h 1065667"/>
                  <a:gd name="connsiteX98" fmla="*/ 1647734 w 1814992"/>
                  <a:gd name="connsiteY98" fmla="*/ 611536 h 1065667"/>
                  <a:gd name="connsiteX99" fmla="*/ 1650841 w 1814992"/>
                  <a:gd name="connsiteY99" fmla="*/ 614643 h 1065667"/>
                  <a:gd name="connsiteX100" fmla="*/ 1652394 w 1814992"/>
                  <a:gd name="connsiteY100" fmla="*/ 618268 h 1065667"/>
                  <a:gd name="connsiteX101" fmla="*/ 1646698 w 1814992"/>
                  <a:gd name="connsiteY101" fmla="*/ 622928 h 1065667"/>
                  <a:gd name="connsiteX102" fmla="*/ 1641002 w 1814992"/>
                  <a:gd name="connsiteY102" fmla="*/ 626035 h 1065667"/>
                  <a:gd name="connsiteX103" fmla="*/ 1638931 w 1814992"/>
                  <a:gd name="connsiteY103" fmla="*/ 628107 h 1065667"/>
                  <a:gd name="connsiteX104" fmla="*/ 1638413 w 1814992"/>
                  <a:gd name="connsiteY104" fmla="*/ 630696 h 1065667"/>
                  <a:gd name="connsiteX105" fmla="*/ 1640484 w 1814992"/>
                  <a:gd name="connsiteY105" fmla="*/ 634838 h 1065667"/>
                  <a:gd name="connsiteX106" fmla="*/ 1646180 w 1814992"/>
                  <a:gd name="connsiteY106" fmla="*/ 638981 h 1065667"/>
                  <a:gd name="connsiteX107" fmla="*/ 1648252 w 1814992"/>
                  <a:gd name="connsiteY107" fmla="*/ 642606 h 1065667"/>
                  <a:gd name="connsiteX108" fmla="*/ 1652912 w 1814992"/>
                  <a:gd name="connsiteY108" fmla="*/ 643642 h 1065667"/>
                  <a:gd name="connsiteX109" fmla="*/ 1657055 w 1814992"/>
                  <a:gd name="connsiteY109" fmla="*/ 647784 h 1065667"/>
                  <a:gd name="connsiteX110" fmla="*/ 1660680 w 1814992"/>
                  <a:gd name="connsiteY110" fmla="*/ 649338 h 1065667"/>
                  <a:gd name="connsiteX111" fmla="*/ 1662751 w 1814992"/>
                  <a:gd name="connsiteY111" fmla="*/ 649338 h 1065667"/>
                  <a:gd name="connsiteX112" fmla="*/ 1666376 w 1814992"/>
                  <a:gd name="connsiteY112" fmla="*/ 646749 h 1065667"/>
                  <a:gd name="connsiteX113" fmla="*/ 1669483 w 1814992"/>
                  <a:gd name="connsiteY113" fmla="*/ 647784 h 1065667"/>
                  <a:gd name="connsiteX114" fmla="*/ 1670518 w 1814992"/>
                  <a:gd name="connsiteY114" fmla="*/ 653480 h 1065667"/>
                  <a:gd name="connsiteX115" fmla="*/ 1673108 w 1814992"/>
                  <a:gd name="connsiteY115" fmla="*/ 654516 h 1065667"/>
                  <a:gd name="connsiteX116" fmla="*/ 1678804 w 1814992"/>
                  <a:gd name="connsiteY116" fmla="*/ 649855 h 1065667"/>
                  <a:gd name="connsiteX117" fmla="*/ 1679839 w 1814992"/>
                  <a:gd name="connsiteY117" fmla="*/ 650373 h 1065667"/>
                  <a:gd name="connsiteX118" fmla="*/ 1682429 w 1814992"/>
                  <a:gd name="connsiteY118" fmla="*/ 653998 h 1065667"/>
                  <a:gd name="connsiteX119" fmla="*/ 1683464 w 1814992"/>
                  <a:gd name="connsiteY119" fmla="*/ 653998 h 1065667"/>
                  <a:gd name="connsiteX120" fmla="*/ 1690196 w 1814992"/>
                  <a:gd name="connsiteY120" fmla="*/ 649855 h 1065667"/>
                  <a:gd name="connsiteX121" fmla="*/ 1696410 w 1814992"/>
                  <a:gd name="connsiteY121" fmla="*/ 652445 h 1065667"/>
                  <a:gd name="connsiteX122" fmla="*/ 1702624 w 1814992"/>
                  <a:gd name="connsiteY122" fmla="*/ 652445 h 1065667"/>
                  <a:gd name="connsiteX123" fmla="*/ 1705731 w 1814992"/>
                  <a:gd name="connsiteY123" fmla="*/ 650891 h 1065667"/>
                  <a:gd name="connsiteX124" fmla="*/ 1712463 w 1814992"/>
                  <a:gd name="connsiteY124" fmla="*/ 642606 h 1065667"/>
                  <a:gd name="connsiteX125" fmla="*/ 1717123 w 1814992"/>
                  <a:gd name="connsiteY125" fmla="*/ 643124 h 1065667"/>
                  <a:gd name="connsiteX126" fmla="*/ 1720230 w 1814992"/>
                  <a:gd name="connsiteY126" fmla="*/ 638463 h 1065667"/>
                  <a:gd name="connsiteX127" fmla="*/ 1722819 w 1814992"/>
                  <a:gd name="connsiteY127" fmla="*/ 641052 h 1065667"/>
                  <a:gd name="connsiteX128" fmla="*/ 1725409 w 1814992"/>
                  <a:gd name="connsiteY128" fmla="*/ 642088 h 1065667"/>
                  <a:gd name="connsiteX129" fmla="*/ 1732140 w 1814992"/>
                  <a:gd name="connsiteY129" fmla="*/ 641052 h 1065667"/>
                  <a:gd name="connsiteX130" fmla="*/ 1736801 w 1814992"/>
                  <a:gd name="connsiteY130" fmla="*/ 636392 h 1065667"/>
                  <a:gd name="connsiteX131" fmla="*/ 1737836 w 1814992"/>
                  <a:gd name="connsiteY131" fmla="*/ 632249 h 1065667"/>
                  <a:gd name="connsiteX132" fmla="*/ 1739908 w 1814992"/>
                  <a:gd name="connsiteY132" fmla="*/ 629142 h 1065667"/>
                  <a:gd name="connsiteX133" fmla="*/ 1747675 w 1814992"/>
                  <a:gd name="connsiteY133" fmla="*/ 624482 h 1065667"/>
                  <a:gd name="connsiteX134" fmla="*/ 1751300 w 1814992"/>
                  <a:gd name="connsiteY134" fmla="*/ 622411 h 1065667"/>
                  <a:gd name="connsiteX135" fmla="*/ 1754407 w 1814992"/>
                  <a:gd name="connsiteY135" fmla="*/ 622928 h 1065667"/>
                  <a:gd name="connsiteX136" fmla="*/ 1757514 w 1814992"/>
                  <a:gd name="connsiteY136" fmla="*/ 626035 h 1065667"/>
                  <a:gd name="connsiteX137" fmla="*/ 1758032 w 1814992"/>
                  <a:gd name="connsiteY137" fmla="*/ 627589 h 1065667"/>
                  <a:gd name="connsiteX138" fmla="*/ 1756478 w 1814992"/>
                  <a:gd name="connsiteY138" fmla="*/ 633285 h 1065667"/>
                  <a:gd name="connsiteX139" fmla="*/ 1757514 w 1814992"/>
                  <a:gd name="connsiteY139" fmla="*/ 634321 h 1065667"/>
                  <a:gd name="connsiteX140" fmla="*/ 1765281 w 1814992"/>
                  <a:gd name="connsiteY140" fmla="*/ 639499 h 1065667"/>
                  <a:gd name="connsiteX141" fmla="*/ 1770978 w 1814992"/>
                  <a:gd name="connsiteY141" fmla="*/ 640535 h 1065667"/>
                  <a:gd name="connsiteX142" fmla="*/ 1773566 w 1814992"/>
                  <a:gd name="connsiteY142" fmla="*/ 642088 h 1065667"/>
                  <a:gd name="connsiteX143" fmla="*/ 1775120 w 1814992"/>
                  <a:gd name="connsiteY143" fmla="*/ 644677 h 1065667"/>
                  <a:gd name="connsiteX144" fmla="*/ 1775120 w 1814992"/>
                  <a:gd name="connsiteY144" fmla="*/ 649338 h 1065667"/>
                  <a:gd name="connsiteX145" fmla="*/ 1776156 w 1814992"/>
                  <a:gd name="connsiteY145" fmla="*/ 656587 h 1065667"/>
                  <a:gd name="connsiteX146" fmla="*/ 1778227 w 1814992"/>
                  <a:gd name="connsiteY146" fmla="*/ 660730 h 1065667"/>
                  <a:gd name="connsiteX147" fmla="*/ 1778745 w 1814992"/>
                  <a:gd name="connsiteY147" fmla="*/ 664873 h 1065667"/>
                  <a:gd name="connsiteX148" fmla="*/ 1782887 w 1814992"/>
                  <a:gd name="connsiteY148" fmla="*/ 668497 h 1065667"/>
                  <a:gd name="connsiteX149" fmla="*/ 1779263 w 1814992"/>
                  <a:gd name="connsiteY149" fmla="*/ 677818 h 1065667"/>
                  <a:gd name="connsiteX150" fmla="*/ 1774602 w 1814992"/>
                  <a:gd name="connsiteY150" fmla="*/ 681443 h 1065667"/>
                  <a:gd name="connsiteX151" fmla="*/ 1767871 w 1814992"/>
                  <a:gd name="connsiteY151" fmla="*/ 682479 h 1065667"/>
                  <a:gd name="connsiteX152" fmla="*/ 1765799 w 1814992"/>
                  <a:gd name="connsiteY152" fmla="*/ 684550 h 1065667"/>
                  <a:gd name="connsiteX153" fmla="*/ 1766317 w 1814992"/>
                  <a:gd name="connsiteY153" fmla="*/ 686621 h 1065667"/>
                  <a:gd name="connsiteX154" fmla="*/ 1773049 w 1814992"/>
                  <a:gd name="connsiteY154" fmla="*/ 690764 h 1065667"/>
                  <a:gd name="connsiteX155" fmla="*/ 1777709 w 1814992"/>
                  <a:gd name="connsiteY155" fmla="*/ 695942 h 1065667"/>
                  <a:gd name="connsiteX156" fmla="*/ 1779263 w 1814992"/>
                  <a:gd name="connsiteY156" fmla="*/ 701121 h 1065667"/>
                  <a:gd name="connsiteX157" fmla="*/ 1778745 w 1814992"/>
                  <a:gd name="connsiteY157" fmla="*/ 708370 h 1065667"/>
                  <a:gd name="connsiteX158" fmla="*/ 1780816 w 1814992"/>
                  <a:gd name="connsiteY158" fmla="*/ 711995 h 1065667"/>
                  <a:gd name="connsiteX159" fmla="*/ 1780298 w 1814992"/>
                  <a:gd name="connsiteY159" fmla="*/ 715620 h 1065667"/>
                  <a:gd name="connsiteX160" fmla="*/ 1778227 w 1814992"/>
                  <a:gd name="connsiteY160" fmla="*/ 717691 h 1065667"/>
                  <a:gd name="connsiteX161" fmla="*/ 1777192 w 1814992"/>
                  <a:gd name="connsiteY161" fmla="*/ 720280 h 1065667"/>
                  <a:gd name="connsiteX162" fmla="*/ 1777709 w 1814992"/>
                  <a:gd name="connsiteY162" fmla="*/ 727530 h 1065667"/>
                  <a:gd name="connsiteX163" fmla="*/ 1777709 w 1814992"/>
                  <a:gd name="connsiteY163" fmla="*/ 730119 h 1065667"/>
                  <a:gd name="connsiteX164" fmla="*/ 1774602 w 1814992"/>
                  <a:gd name="connsiteY164" fmla="*/ 736333 h 1065667"/>
                  <a:gd name="connsiteX165" fmla="*/ 1775638 w 1814992"/>
                  <a:gd name="connsiteY165" fmla="*/ 740476 h 1065667"/>
                  <a:gd name="connsiteX166" fmla="*/ 1779263 w 1814992"/>
                  <a:gd name="connsiteY166" fmla="*/ 741511 h 1065667"/>
                  <a:gd name="connsiteX167" fmla="*/ 1783405 w 1814992"/>
                  <a:gd name="connsiteY167" fmla="*/ 740994 h 1065667"/>
                  <a:gd name="connsiteX168" fmla="*/ 1787548 w 1814992"/>
                  <a:gd name="connsiteY168" fmla="*/ 738922 h 1065667"/>
                  <a:gd name="connsiteX169" fmla="*/ 1791691 w 1814992"/>
                  <a:gd name="connsiteY169" fmla="*/ 738922 h 1065667"/>
                  <a:gd name="connsiteX170" fmla="*/ 1802047 w 1814992"/>
                  <a:gd name="connsiteY170" fmla="*/ 745654 h 1065667"/>
                  <a:gd name="connsiteX171" fmla="*/ 1806708 w 1814992"/>
                  <a:gd name="connsiteY171" fmla="*/ 749279 h 1065667"/>
                  <a:gd name="connsiteX172" fmla="*/ 1810850 w 1814992"/>
                  <a:gd name="connsiteY172" fmla="*/ 751350 h 1065667"/>
                  <a:gd name="connsiteX173" fmla="*/ 1811368 w 1814992"/>
                  <a:gd name="connsiteY173" fmla="*/ 753939 h 1065667"/>
                  <a:gd name="connsiteX174" fmla="*/ 1809815 w 1814992"/>
                  <a:gd name="connsiteY174" fmla="*/ 755493 h 1065667"/>
                  <a:gd name="connsiteX175" fmla="*/ 1810850 w 1814992"/>
                  <a:gd name="connsiteY175" fmla="*/ 758600 h 1065667"/>
                  <a:gd name="connsiteX176" fmla="*/ 1813957 w 1814992"/>
                  <a:gd name="connsiteY176" fmla="*/ 760153 h 1065667"/>
                  <a:gd name="connsiteX177" fmla="*/ 1814475 w 1814992"/>
                  <a:gd name="connsiteY177" fmla="*/ 762742 h 1065667"/>
                  <a:gd name="connsiteX178" fmla="*/ 1810850 w 1814992"/>
                  <a:gd name="connsiteY178" fmla="*/ 764814 h 1065667"/>
                  <a:gd name="connsiteX179" fmla="*/ 1808261 w 1814992"/>
                  <a:gd name="connsiteY179" fmla="*/ 768956 h 1065667"/>
                  <a:gd name="connsiteX180" fmla="*/ 1804637 w 1814992"/>
                  <a:gd name="connsiteY180" fmla="*/ 775688 h 1065667"/>
                  <a:gd name="connsiteX181" fmla="*/ 1805672 w 1814992"/>
                  <a:gd name="connsiteY181" fmla="*/ 778795 h 1065667"/>
                  <a:gd name="connsiteX182" fmla="*/ 1808779 w 1814992"/>
                  <a:gd name="connsiteY182" fmla="*/ 781384 h 1065667"/>
                  <a:gd name="connsiteX183" fmla="*/ 1812922 w 1814992"/>
                  <a:gd name="connsiteY183" fmla="*/ 783973 h 1065667"/>
                  <a:gd name="connsiteX184" fmla="*/ 1814475 w 1814992"/>
                  <a:gd name="connsiteY184" fmla="*/ 785527 h 1065667"/>
                  <a:gd name="connsiteX185" fmla="*/ 1812404 w 1814992"/>
                  <a:gd name="connsiteY185" fmla="*/ 791741 h 1065667"/>
                  <a:gd name="connsiteX186" fmla="*/ 1814993 w 1814992"/>
                  <a:gd name="connsiteY186" fmla="*/ 796919 h 1065667"/>
                  <a:gd name="connsiteX187" fmla="*/ 1813957 w 1814992"/>
                  <a:gd name="connsiteY187" fmla="*/ 798990 h 1065667"/>
                  <a:gd name="connsiteX188" fmla="*/ 1810333 w 1814992"/>
                  <a:gd name="connsiteY188" fmla="*/ 801062 h 1065667"/>
                  <a:gd name="connsiteX189" fmla="*/ 1810850 w 1814992"/>
                  <a:gd name="connsiteY189" fmla="*/ 806240 h 1065667"/>
                  <a:gd name="connsiteX190" fmla="*/ 1810333 w 1814992"/>
                  <a:gd name="connsiteY190" fmla="*/ 810901 h 1065667"/>
                  <a:gd name="connsiteX191" fmla="*/ 1807743 w 1814992"/>
                  <a:gd name="connsiteY191" fmla="*/ 811936 h 1065667"/>
                  <a:gd name="connsiteX192" fmla="*/ 1804637 w 1814992"/>
                  <a:gd name="connsiteY192" fmla="*/ 810901 h 1065667"/>
                  <a:gd name="connsiteX193" fmla="*/ 1796869 w 1814992"/>
                  <a:gd name="connsiteY193" fmla="*/ 815043 h 1065667"/>
                  <a:gd name="connsiteX194" fmla="*/ 1795316 w 1814992"/>
                  <a:gd name="connsiteY194" fmla="*/ 819186 h 1065667"/>
                  <a:gd name="connsiteX195" fmla="*/ 1757514 w 1814992"/>
                  <a:gd name="connsiteY195" fmla="*/ 821775 h 1065667"/>
                  <a:gd name="connsiteX196" fmla="*/ 1747675 w 1814992"/>
                  <a:gd name="connsiteY196" fmla="*/ 823328 h 1065667"/>
                  <a:gd name="connsiteX197" fmla="*/ 1736283 w 1814992"/>
                  <a:gd name="connsiteY197" fmla="*/ 826953 h 1065667"/>
                  <a:gd name="connsiteX198" fmla="*/ 1737319 w 1814992"/>
                  <a:gd name="connsiteY198" fmla="*/ 831614 h 1065667"/>
                  <a:gd name="connsiteX199" fmla="*/ 1735247 w 1814992"/>
                  <a:gd name="connsiteY199" fmla="*/ 833685 h 1065667"/>
                  <a:gd name="connsiteX200" fmla="*/ 1739908 w 1814992"/>
                  <a:gd name="connsiteY200" fmla="*/ 843524 h 1065667"/>
                  <a:gd name="connsiteX201" fmla="*/ 1741461 w 1814992"/>
                  <a:gd name="connsiteY201" fmla="*/ 850256 h 1065667"/>
                  <a:gd name="connsiteX202" fmla="*/ 1735765 w 1814992"/>
                  <a:gd name="connsiteY202" fmla="*/ 852845 h 1065667"/>
                  <a:gd name="connsiteX203" fmla="*/ 1737319 w 1814992"/>
                  <a:gd name="connsiteY203" fmla="*/ 860094 h 1065667"/>
                  <a:gd name="connsiteX204" fmla="*/ 1736283 w 1814992"/>
                  <a:gd name="connsiteY204" fmla="*/ 868897 h 1065667"/>
                  <a:gd name="connsiteX205" fmla="*/ 1736801 w 1814992"/>
                  <a:gd name="connsiteY205" fmla="*/ 872522 h 1065667"/>
                  <a:gd name="connsiteX206" fmla="*/ 1736283 w 1814992"/>
                  <a:gd name="connsiteY206" fmla="*/ 880290 h 1065667"/>
                  <a:gd name="connsiteX207" fmla="*/ 1736283 w 1814992"/>
                  <a:gd name="connsiteY207" fmla="*/ 883397 h 1065667"/>
                  <a:gd name="connsiteX208" fmla="*/ 1733176 w 1814992"/>
                  <a:gd name="connsiteY208" fmla="*/ 884432 h 1065667"/>
                  <a:gd name="connsiteX209" fmla="*/ 1729551 w 1814992"/>
                  <a:gd name="connsiteY209" fmla="*/ 905146 h 1065667"/>
                  <a:gd name="connsiteX210" fmla="*/ 1727480 w 1814992"/>
                  <a:gd name="connsiteY210" fmla="*/ 910324 h 1065667"/>
                  <a:gd name="connsiteX211" fmla="*/ 1722819 w 1814992"/>
                  <a:gd name="connsiteY211" fmla="*/ 911877 h 1065667"/>
                  <a:gd name="connsiteX212" fmla="*/ 1724373 w 1814992"/>
                  <a:gd name="connsiteY212" fmla="*/ 919127 h 1065667"/>
                  <a:gd name="connsiteX213" fmla="*/ 1723855 w 1814992"/>
                  <a:gd name="connsiteY213" fmla="*/ 931555 h 1065667"/>
                  <a:gd name="connsiteX214" fmla="*/ 1721783 w 1814992"/>
                  <a:gd name="connsiteY214" fmla="*/ 934662 h 1065667"/>
                  <a:gd name="connsiteX215" fmla="*/ 1719195 w 1814992"/>
                  <a:gd name="connsiteY215" fmla="*/ 935697 h 1065667"/>
                  <a:gd name="connsiteX216" fmla="*/ 1717123 w 1814992"/>
                  <a:gd name="connsiteY216" fmla="*/ 937769 h 1065667"/>
                  <a:gd name="connsiteX217" fmla="*/ 1711945 w 1814992"/>
                  <a:gd name="connsiteY217" fmla="*/ 936733 h 1065667"/>
                  <a:gd name="connsiteX218" fmla="*/ 1707802 w 1814992"/>
                  <a:gd name="connsiteY218" fmla="*/ 938804 h 1065667"/>
                  <a:gd name="connsiteX219" fmla="*/ 1704695 w 1814992"/>
                  <a:gd name="connsiteY219" fmla="*/ 941911 h 1065667"/>
                  <a:gd name="connsiteX220" fmla="*/ 1699517 w 1814992"/>
                  <a:gd name="connsiteY220" fmla="*/ 942947 h 1065667"/>
                  <a:gd name="connsiteX221" fmla="*/ 1693821 w 1814992"/>
                  <a:gd name="connsiteY221" fmla="*/ 947608 h 1065667"/>
                  <a:gd name="connsiteX222" fmla="*/ 1690714 w 1814992"/>
                  <a:gd name="connsiteY222" fmla="*/ 950714 h 1065667"/>
                  <a:gd name="connsiteX223" fmla="*/ 1686054 w 1814992"/>
                  <a:gd name="connsiteY223" fmla="*/ 952786 h 1065667"/>
                  <a:gd name="connsiteX224" fmla="*/ 1678286 w 1814992"/>
                  <a:gd name="connsiteY224" fmla="*/ 952268 h 1065667"/>
                  <a:gd name="connsiteX225" fmla="*/ 1671036 w 1814992"/>
                  <a:gd name="connsiteY225" fmla="*/ 952786 h 1065667"/>
                  <a:gd name="connsiteX226" fmla="*/ 1666376 w 1814992"/>
                  <a:gd name="connsiteY226" fmla="*/ 953822 h 1065667"/>
                  <a:gd name="connsiteX227" fmla="*/ 1660162 w 1814992"/>
                  <a:gd name="connsiteY227" fmla="*/ 953822 h 1065667"/>
                  <a:gd name="connsiteX228" fmla="*/ 1657055 w 1814992"/>
                  <a:gd name="connsiteY228" fmla="*/ 954339 h 1065667"/>
                  <a:gd name="connsiteX229" fmla="*/ 1651877 w 1814992"/>
                  <a:gd name="connsiteY229" fmla="*/ 953822 h 1065667"/>
                  <a:gd name="connsiteX230" fmla="*/ 1616147 w 1814992"/>
                  <a:gd name="connsiteY230" fmla="*/ 965732 h 1065667"/>
                  <a:gd name="connsiteX231" fmla="*/ 1606826 w 1814992"/>
                  <a:gd name="connsiteY231" fmla="*/ 963142 h 1065667"/>
                  <a:gd name="connsiteX232" fmla="*/ 1594397 w 1814992"/>
                  <a:gd name="connsiteY232" fmla="*/ 962625 h 1065667"/>
                  <a:gd name="connsiteX233" fmla="*/ 1593880 w 1814992"/>
                  <a:gd name="connsiteY233" fmla="*/ 963142 h 1065667"/>
                  <a:gd name="connsiteX234" fmla="*/ 1591809 w 1814992"/>
                  <a:gd name="connsiteY234" fmla="*/ 971428 h 1065667"/>
                  <a:gd name="connsiteX235" fmla="*/ 1590255 w 1814992"/>
                  <a:gd name="connsiteY235" fmla="*/ 972463 h 1065667"/>
                  <a:gd name="connsiteX236" fmla="*/ 1587666 w 1814992"/>
                  <a:gd name="connsiteY236" fmla="*/ 970392 h 1065667"/>
                  <a:gd name="connsiteX237" fmla="*/ 1585076 w 1814992"/>
                  <a:gd name="connsiteY237" fmla="*/ 969874 h 1065667"/>
                  <a:gd name="connsiteX238" fmla="*/ 1578863 w 1814992"/>
                  <a:gd name="connsiteY238" fmla="*/ 974017 h 1065667"/>
                  <a:gd name="connsiteX239" fmla="*/ 1578345 w 1814992"/>
                  <a:gd name="connsiteY239" fmla="*/ 975053 h 1065667"/>
                  <a:gd name="connsiteX240" fmla="*/ 1570060 w 1814992"/>
                  <a:gd name="connsiteY240" fmla="*/ 977642 h 1065667"/>
                  <a:gd name="connsiteX241" fmla="*/ 1568506 w 1814992"/>
                  <a:gd name="connsiteY241" fmla="*/ 983856 h 1065667"/>
                  <a:gd name="connsiteX242" fmla="*/ 1565399 w 1814992"/>
                  <a:gd name="connsiteY242" fmla="*/ 984891 h 1065667"/>
                  <a:gd name="connsiteX243" fmla="*/ 1559703 w 1814992"/>
                  <a:gd name="connsiteY243" fmla="*/ 985409 h 1065667"/>
                  <a:gd name="connsiteX244" fmla="*/ 1556596 w 1814992"/>
                  <a:gd name="connsiteY244" fmla="*/ 983856 h 1065667"/>
                  <a:gd name="connsiteX245" fmla="*/ 1554525 w 1814992"/>
                  <a:gd name="connsiteY245" fmla="*/ 981266 h 1065667"/>
                  <a:gd name="connsiteX246" fmla="*/ 1551935 w 1814992"/>
                  <a:gd name="connsiteY246" fmla="*/ 979195 h 1065667"/>
                  <a:gd name="connsiteX247" fmla="*/ 1551418 w 1814992"/>
                  <a:gd name="connsiteY247" fmla="*/ 976606 h 1065667"/>
                  <a:gd name="connsiteX248" fmla="*/ 1547793 w 1814992"/>
                  <a:gd name="connsiteY248" fmla="*/ 976088 h 1065667"/>
                  <a:gd name="connsiteX249" fmla="*/ 1547275 w 1814992"/>
                  <a:gd name="connsiteY249" fmla="*/ 974017 h 1065667"/>
                  <a:gd name="connsiteX250" fmla="*/ 1537436 w 1814992"/>
                  <a:gd name="connsiteY250" fmla="*/ 975570 h 1065667"/>
                  <a:gd name="connsiteX251" fmla="*/ 1526044 w 1814992"/>
                  <a:gd name="connsiteY251" fmla="*/ 978159 h 1065667"/>
                  <a:gd name="connsiteX252" fmla="*/ 1506884 w 1814992"/>
                  <a:gd name="connsiteY252" fmla="*/ 980749 h 1065667"/>
                  <a:gd name="connsiteX253" fmla="*/ 1488760 w 1814992"/>
                  <a:gd name="connsiteY253" fmla="*/ 982820 h 1065667"/>
                  <a:gd name="connsiteX254" fmla="*/ 1463387 w 1814992"/>
                  <a:gd name="connsiteY254" fmla="*/ 984891 h 1065667"/>
                  <a:gd name="connsiteX255" fmla="*/ 1443709 w 1814992"/>
                  <a:gd name="connsiteY255" fmla="*/ 987480 h 1065667"/>
                  <a:gd name="connsiteX256" fmla="*/ 1431799 w 1814992"/>
                  <a:gd name="connsiteY256" fmla="*/ 989034 h 1065667"/>
                  <a:gd name="connsiteX257" fmla="*/ 1418853 w 1814992"/>
                  <a:gd name="connsiteY257" fmla="*/ 989552 h 1065667"/>
                  <a:gd name="connsiteX258" fmla="*/ 1404872 w 1814992"/>
                  <a:gd name="connsiteY258" fmla="*/ 994730 h 1065667"/>
                  <a:gd name="connsiteX259" fmla="*/ 1411086 w 1814992"/>
                  <a:gd name="connsiteY259" fmla="*/ 1003533 h 1065667"/>
                  <a:gd name="connsiteX260" fmla="*/ 1404872 w 1814992"/>
                  <a:gd name="connsiteY260" fmla="*/ 1010783 h 1065667"/>
                  <a:gd name="connsiteX261" fmla="*/ 1403319 w 1814992"/>
                  <a:gd name="connsiteY261" fmla="*/ 1014925 h 1065667"/>
                  <a:gd name="connsiteX262" fmla="*/ 1401247 w 1814992"/>
                  <a:gd name="connsiteY262" fmla="*/ 1029942 h 1065667"/>
                  <a:gd name="connsiteX263" fmla="*/ 1400211 w 1814992"/>
                  <a:gd name="connsiteY263" fmla="*/ 1032532 h 1065667"/>
                  <a:gd name="connsiteX264" fmla="*/ 1395551 w 1814992"/>
                  <a:gd name="connsiteY264" fmla="*/ 1030460 h 1065667"/>
                  <a:gd name="connsiteX265" fmla="*/ 1389855 w 1814992"/>
                  <a:gd name="connsiteY265" fmla="*/ 1025800 h 1065667"/>
                  <a:gd name="connsiteX266" fmla="*/ 1384677 w 1814992"/>
                  <a:gd name="connsiteY266" fmla="*/ 1041852 h 1065667"/>
                  <a:gd name="connsiteX267" fmla="*/ 1381052 w 1814992"/>
                  <a:gd name="connsiteY267" fmla="*/ 1050138 h 1065667"/>
                  <a:gd name="connsiteX268" fmla="*/ 1380534 w 1814992"/>
                  <a:gd name="connsiteY268" fmla="*/ 1056870 h 1065667"/>
                  <a:gd name="connsiteX269" fmla="*/ 1372248 w 1814992"/>
                  <a:gd name="connsiteY269" fmla="*/ 1055834 h 1065667"/>
                  <a:gd name="connsiteX270" fmla="*/ 1364999 w 1814992"/>
                  <a:gd name="connsiteY270" fmla="*/ 1055834 h 1065667"/>
                  <a:gd name="connsiteX271" fmla="*/ 1358785 w 1814992"/>
                  <a:gd name="connsiteY271" fmla="*/ 1056352 h 1065667"/>
                  <a:gd name="connsiteX272" fmla="*/ 1353089 w 1814992"/>
                  <a:gd name="connsiteY272" fmla="*/ 1056352 h 1065667"/>
                  <a:gd name="connsiteX273" fmla="*/ 1339107 w 1814992"/>
                  <a:gd name="connsiteY273" fmla="*/ 1055316 h 1065667"/>
                  <a:gd name="connsiteX274" fmla="*/ 1337554 w 1814992"/>
                  <a:gd name="connsiteY274" fmla="*/ 1058423 h 1065667"/>
                  <a:gd name="connsiteX275" fmla="*/ 1333411 w 1814992"/>
                  <a:gd name="connsiteY275" fmla="*/ 1061012 h 1065667"/>
                  <a:gd name="connsiteX276" fmla="*/ 1323055 w 1814992"/>
                  <a:gd name="connsiteY276" fmla="*/ 1057905 h 1065667"/>
                  <a:gd name="connsiteX277" fmla="*/ 1322537 w 1814992"/>
                  <a:gd name="connsiteY277" fmla="*/ 1051691 h 1065667"/>
                  <a:gd name="connsiteX278" fmla="*/ 1318912 w 1814992"/>
                  <a:gd name="connsiteY278" fmla="*/ 1047031 h 1065667"/>
                  <a:gd name="connsiteX279" fmla="*/ 1316323 w 1814992"/>
                  <a:gd name="connsiteY279" fmla="*/ 1046513 h 1065667"/>
                  <a:gd name="connsiteX280" fmla="*/ 1313216 w 1814992"/>
                  <a:gd name="connsiteY280" fmla="*/ 1043406 h 1065667"/>
                  <a:gd name="connsiteX281" fmla="*/ 1312698 w 1814992"/>
                  <a:gd name="connsiteY281" fmla="*/ 1038228 h 1065667"/>
                  <a:gd name="connsiteX282" fmla="*/ 1311145 w 1814992"/>
                  <a:gd name="connsiteY282" fmla="*/ 1033567 h 1065667"/>
                  <a:gd name="connsiteX283" fmla="*/ 1307520 w 1814992"/>
                  <a:gd name="connsiteY283" fmla="*/ 1034085 h 1065667"/>
                  <a:gd name="connsiteX284" fmla="*/ 1303895 w 1814992"/>
                  <a:gd name="connsiteY284" fmla="*/ 1036156 h 1065667"/>
                  <a:gd name="connsiteX285" fmla="*/ 1300270 w 1814992"/>
                  <a:gd name="connsiteY285" fmla="*/ 1036669 h 1065667"/>
                  <a:gd name="connsiteX286" fmla="*/ 1293539 w 1814992"/>
                  <a:gd name="connsiteY286" fmla="*/ 1030455 h 1065667"/>
                  <a:gd name="connsiteX287" fmla="*/ 1290432 w 1814992"/>
                  <a:gd name="connsiteY287" fmla="*/ 1028384 h 1065667"/>
                  <a:gd name="connsiteX288" fmla="*/ 1285253 w 1814992"/>
                  <a:gd name="connsiteY288" fmla="*/ 1026312 h 1065667"/>
                  <a:gd name="connsiteX289" fmla="*/ 1278003 w 1814992"/>
                  <a:gd name="connsiteY289" fmla="*/ 1024759 h 1065667"/>
                  <a:gd name="connsiteX290" fmla="*/ 1264540 w 1814992"/>
                  <a:gd name="connsiteY290" fmla="*/ 1021134 h 1065667"/>
                  <a:gd name="connsiteX291" fmla="*/ 1262469 w 1814992"/>
                  <a:gd name="connsiteY291" fmla="*/ 1018027 h 1065667"/>
                  <a:gd name="connsiteX292" fmla="*/ 1261951 w 1814992"/>
                  <a:gd name="connsiteY292" fmla="*/ 1013367 h 1065667"/>
                  <a:gd name="connsiteX293" fmla="*/ 1260397 w 1814992"/>
                  <a:gd name="connsiteY293" fmla="*/ 1011295 h 1065667"/>
                  <a:gd name="connsiteX294" fmla="*/ 1255219 w 1814992"/>
                  <a:gd name="connsiteY294" fmla="*/ 1006635 h 1065667"/>
                  <a:gd name="connsiteX295" fmla="*/ 1249005 w 1814992"/>
                  <a:gd name="connsiteY295" fmla="*/ 1006117 h 1065667"/>
                  <a:gd name="connsiteX296" fmla="*/ 1243309 w 1814992"/>
                  <a:gd name="connsiteY296" fmla="*/ 1004046 h 1065667"/>
                  <a:gd name="connsiteX297" fmla="*/ 1239684 w 1814992"/>
                  <a:gd name="connsiteY297" fmla="*/ 1022170 h 1065667"/>
                  <a:gd name="connsiteX298" fmla="*/ 1235024 w 1814992"/>
                  <a:gd name="connsiteY298" fmla="*/ 1020616 h 1065667"/>
                  <a:gd name="connsiteX299" fmla="*/ 1233470 w 1814992"/>
                  <a:gd name="connsiteY299" fmla="*/ 1018545 h 1065667"/>
                  <a:gd name="connsiteX300" fmla="*/ 1227256 w 1814992"/>
                  <a:gd name="connsiteY300" fmla="*/ 1018545 h 1065667"/>
                  <a:gd name="connsiteX301" fmla="*/ 1224667 w 1814992"/>
                  <a:gd name="connsiteY301" fmla="*/ 1019581 h 1065667"/>
                  <a:gd name="connsiteX302" fmla="*/ 1218971 w 1814992"/>
                  <a:gd name="connsiteY302" fmla="*/ 1019581 h 1065667"/>
                  <a:gd name="connsiteX303" fmla="*/ 1212239 w 1814992"/>
                  <a:gd name="connsiteY303" fmla="*/ 1018027 h 1065667"/>
                  <a:gd name="connsiteX304" fmla="*/ 1200847 w 1814992"/>
                  <a:gd name="connsiteY304" fmla="*/ 1020616 h 1065667"/>
                  <a:gd name="connsiteX305" fmla="*/ 1199811 w 1814992"/>
                  <a:gd name="connsiteY305" fmla="*/ 1021134 h 1065667"/>
                  <a:gd name="connsiteX306" fmla="*/ 1193079 w 1814992"/>
                  <a:gd name="connsiteY306" fmla="*/ 1021134 h 1065667"/>
                  <a:gd name="connsiteX307" fmla="*/ 1191008 w 1814992"/>
                  <a:gd name="connsiteY307" fmla="*/ 1019581 h 1065667"/>
                  <a:gd name="connsiteX308" fmla="*/ 1178062 w 1814992"/>
                  <a:gd name="connsiteY308" fmla="*/ 1019063 h 1065667"/>
                  <a:gd name="connsiteX309" fmla="*/ 1173920 w 1814992"/>
                  <a:gd name="connsiteY309" fmla="*/ 1018545 h 1065667"/>
                  <a:gd name="connsiteX310" fmla="*/ 1176509 w 1814992"/>
                  <a:gd name="connsiteY310" fmla="*/ 1028902 h 1065667"/>
                  <a:gd name="connsiteX311" fmla="*/ 1177027 w 1814992"/>
                  <a:gd name="connsiteY311" fmla="*/ 1035633 h 1065667"/>
                  <a:gd name="connsiteX312" fmla="*/ 1175473 w 1814992"/>
                  <a:gd name="connsiteY312" fmla="*/ 1042365 h 1065667"/>
                  <a:gd name="connsiteX313" fmla="*/ 1173920 w 1814992"/>
                  <a:gd name="connsiteY313" fmla="*/ 1046508 h 1065667"/>
                  <a:gd name="connsiteX314" fmla="*/ 1168224 w 1814992"/>
                  <a:gd name="connsiteY314" fmla="*/ 1054275 h 1065667"/>
                  <a:gd name="connsiteX315" fmla="*/ 1157349 w 1814992"/>
                  <a:gd name="connsiteY315" fmla="*/ 1063078 h 1065667"/>
                  <a:gd name="connsiteX316" fmla="*/ 1155278 w 1814992"/>
                  <a:gd name="connsiteY316" fmla="*/ 1065668 h 1065667"/>
                  <a:gd name="connsiteX317" fmla="*/ 1151135 w 1814992"/>
                  <a:gd name="connsiteY317" fmla="*/ 1063596 h 1065667"/>
                  <a:gd name="connsiteX318" fmla="*/ 1148029 w 1814992"/>
                  <a:gd name="connsiteY318" fmla="*/ 1064114 h 1065667"/>
                  <a:gd name="connsiteX319" fmla="*/ 1142850 w 1814992"/>
                  <a:gd name="connsiteY319" fmla="*/ 1064114 h 1065667"/>
                  <a:gd name="connsiteX320" fmla="*/ 1140779 w 1814992"/>
                  <a:gd name="connsiteY320" fmla="*/ 1059454 h 1065667"/>
                  <a:gd name="connsiteX321" fmla="*/ 1137154 w 1814992"/>
                  <a:gd name="connsiteY321" fmla="*/ 1056347 h 1065667"/>
                  <a:gd name="connsiteX322" fmla="*/ 1127315 w 1814992"/>
                  <a:gd name="connsiteY322" fmla="*/ 1057900 h 1065667"/>
                  <a:gd name="connsiteX323" fmla="*/ 1122137 w 1814992"/>
                  <a:gd name="connsiteY323" fmla="*/ 1056864 h 1065667"/>
                  <a:gd name="connsiteX324" fmla="*/ 1116959 w 1814992"/>
                  <a:gd name="connsiteY324" fmla="*/ 1056864 h 1065667"/>
                  <a:gd name="connsiteX325" fmla="*/ 1112298 w 1814992"/>
                  <a:gd name="connsiteY325" fmla="*/ 1057900 h 1065667"/>
                  <a:gd name="connsiteX326" fmla="*/ 1108155 w 1814992"/>
                  <a:gd name="connsiteY326" fmla="*/ 1056347 h 1065667"/>
                  <a:gd name="connsiteX327" fmla="*/ 1104013 w 1814992"/>
                  <a:gd name="connsiteY327" fmla="*/ 1048579 h 1065667"/>
                  <a:gd name="connsiteX328" fmla="*/ 1100906 w 1814992"/>
                  <a:gd name="connsiteY328" fmla="*/ 1047026 h 1065667"/>
                  <a:gd name="connsiteX329" fmla="*/ 1098317 w 1814992"/>
                  <a:gd name="connsiteY329" fmla="*/ 1043401 h 1065667"/>
                  <a:gd name="connsiteX330" fmla="*/ 1101942 w 1814992"/>
                  <a:gd name="connsiteY330" fmla="*/ 1039258 h 1065667"/>
                  <a:gd name="connsiteX331" fmla="*/ 1104531 w 1814992"/>
                  <a:gd name="connsiteY331" fmla="*/ 1034080 h 1065667"/>
                  <a:gd name="connsiteX332" fmla="*/ 1109709 w 1814992"/>
                  <a:gd name="connsiteY332" fmla="*/ 1026312 h 1065667"/>
                  <a:gd name="connsiteX333" fmla="*/ 1110745 w 1814992"/>
                  <a:gd name="connsiteY333" fmla="*/ 1022688 h 1065667"/>
                  <a:gd name="connsiteX334" fmla="*/ 1112298 w 1814992"/>
                  <a:gd name="connsiteY334" fmla="*/ 1021134 h 1065667"/>
                  <a:gd name="connsiteX335" fmla="*/ 1112298 w 1814992"/>
                  <a:gd name="connsiteY335" fmla="*/ 1015956 h 1065667"/>
                  <a:gd name="connsiteX336" fmla="*/ 1129387 w 1814992"/>
                  <a:gd name="connsiteY336" fmla="*/ 1004564 h 1065667"/>
                  <a:gd name="connsiteX337" fmla="*/ 1123690 w 1814992"/>
                  <a:gd name="connsiteY337" fmla="*/ 1000421 h 1065667"/>
                  <a:gd name="connsiteX338" fmla="*/ 1116441 w 1814992"/>
                  <a:gd name="connsiteY338" fmla="*/ 1002492 h 1065667"/>
                  <a:gd name="connsiteX339" fmla="*/ 1106602 w 1814992"/>
                  <a:gd name="connsiteY339" fmla="*/ 1004046 h 1065667"/>
                  <a:gd name="connsiteX340" fmla="*/ 1104531 w 1814992"/>
                  <a:gd name="connsiteY340" fmla="*/ 1006635 h 1065667"/>
                  <a:gd name="connsiteX341" fmla="*/ 1101942 w 1814992"/>
                  <a:gd name="connsiteY341" fmla="*/ 1010260 h 1065667"/>
                  <a:gd name="connsiteX342" fmla="*/ 1099352 w 1814992"/>
                  <a:gd name="connsiteY342" fmla="*/ 1012331 h 1065667"/>
                  <a:gd name="connsiteX343" fmla="*/ 1094174 w 1814992"/>
                  <a:gd name="connsiteY343" fmla="*/ 1015438 h 1065667"/>
                  <a:gd name="connsiteX344" fmla="*/ 1092621 w 1814992"/>
                  <a:gd name="connsiteY344" fmla="*/ 1018027 h 1065667"/>
                  <a:gd name="connsiteX345" fmla="*/ 1092621 w 1814992"/>
                  <a:gd name="connsiteY345" fmla="*/ 1024241 h 1065667"/>
                  <a:gd name="connsiteX346" fmla="*/ 1092103 w 1814992"/>
                  <a:gd name="connsiteY346" fmla="*/ 1026312 h 1065667"/>
                  <a:gd name="connsiteX347" fmla="*/ 1088478 w 1814992"/>
                  <a:gd name="connsiteY347" fmla="*/ 1027348 h 1065667"/>
                  <a:gd name="connsiteX348" fmla="*/ 1082264 w 1814992"/>
                  <a:gd name="connsiteY348" fmla="*/ 1025277 h 1065667"/>
                  <a:gd name="connsiteX349" fmla="*/ 1073461 w 1814992"/>
                  <a:gd name="connsiteY349" fmla="*/ 1027348 h 1065667"/>
                  <a:gd name="connsiteX350" fmla="*/ 1068800 w 1814992"/>
                  <a:gd name="connsiteY350" fmla="*/ 1026312 h 1065667"/>
                  <a:gd name="connsiteX351" fmla="*/ 1066729 w 1814992"/>
                  <a:gd name="connsiteY351" fmla="*/ 1026825 h 1065667"/>
                  <a:gd name="connsiteX352" fmla="*/ 1063104 w 1814992"/>
                  <a:gd name="connsiteY352" fmla="*/ 1025789 h 1065667"/>
                  <a:gd name="connsiteX353" fmla="*/ 1058962 w 1814992"/>
                  <a:gd name="connsiteY353" fmla="*/ 1027343 h 1065667"/>
                  <a:gd name="connsiteX354" fmla="*/ 1055337 w 1814992"/>
                  <a:gd name="connsiteY354" fmla="*/ 1030450 h 1065667"/>
                  <a:gd name="connsiteX355" fmla="*/ 1044462 w 1814992"/>
                  <a:gd name="connsiteY355" fmla="*/ 1027343 h 1065667"/>
                  <a:gd name="connsiteX356" fmla="*/ 1041356 w 1814992"/>
                  <a:gd name="connsiteY356" fmla="*/ 1027343 h 1065667"/>
                  <a:gd name="connsiteX357" fmla="*/ 1040320 w 1814992"/>
                  <a:gd name="connsiteY357" fmla="*/ 1022682 h 1065667"/>
                  <a:gd name="connsiteX358" fmla="*/ 1038248 w 1814992"/>
                  <a:gd name="connsiteY358" fmla="*/ 1016986 h 1065667"/>
                  <a:gd name="connsiteX359" fmla="*/ 1040838 w 1814992"/>
                  <a:gd name="connsiteY359" fmla="*/ 1011290 h 1065667"/>
                  <a:gd name="connsiteX360" fmla="*/ 1040838 w 1814992"/>
                  <a:gd name="connsiteY360" fmla="*/ 1009219 h 1065667"/>
                  <a:gd name="connsiteX361" fmla="*/ 1038766 w 1814992"/>
                  <a:gd name="connsiteY361" fmla="*/ 1007148 h 1065667"/>
                  <a:gd name="connsiteX362" fmla="*/ 1038248 w 1814992"/>
                  <a:gd name="connsiteY362" fmla="*/ 1004558 h 1065667"/>
                  <a:gd name="connsiteX363" fmla="*/ 1033588 w 1814992"/>
                  <a:gd name="connsiteY363" fmla="*/ 1004558 h 1065667"/>
                  <a:gd name="connsiteX364" fmla="*/ 1031517 w 1814992"/>
                  <a:gd name="connsiteY364" fmla="*/ 1000934 h 1065667"/>
                  <a:gd name="connsiteX365" fmla="*/ 1027892 w 1814992"/>
                  <a:gd name="connsiteY365" fmla="*/ 997827 h 1065667"/>
                  <a:gd name="connsiteX366" fmla="*/ 1025303 w 1814992"/>
                  <a:gd name="connsiteY366" fmla="*/ 997827 h 1065667"/>
                  <a:gd name="connsiteX367" fmla="*/ 1023749 w 1814992"/>
                  <a:gd name="connsiteY367" fmla="*/ 1000416 h 1065667"/>
                  <a:gd name="connsiteX368" fmla="*/ 1017017 w 1814992"/>
                  <a:gd name="connsiteY368" fmla="*/ 1001969 h 1065667"/>
                  <a:gd name="connsiteX369" fmla="*/ 1015464 w 1814992"/>
                  <a:gd name="connsiteY369" fmla="*/ 1001451 h 1065667"/>
                  <a:gd name="connsiteX370" fmla="*/ 1013910 w 1814992"/>
                  <a:gd name="connsiteY370" fmla="*/ 998862 h 1065667"/>
                  <a:gd name="connsiteX371" fmla="*/ 1008732 w 1814992"/>
                  <a:gd name="connsiteY371" fmla="*/ 997309 h 1065667"/>
                  <a:gd name="connsiteX372" fmla="*/ 1002518 w 1814992"/>
                  <a:gd name="connsiteY372" fmla="*/ 992648 h 1065667"/>
                  <a:gd name="connsiteX373" fmla="*/ 997858 w 1814992"/>
                  <a:gd name="connsiteY373" fmla="*/ 990577 h 1065667"/>
                  <a:gd name="connsiteX374" fmla="*/ 988537 w 1814992"/>
                  <a:gd name="connsiteY374" fmla="*/ 991613 h 1065667"/>
                  <a:gd name="connsiteX375" fmla="*/ 982323 w 1814992"/>
                  <a:gd name="connsiteY375" fmla="*/ 991095 h 1065667"/>
                  <a:gd name="connsiteX376" fmla="*/ 969377 w 1814992"/>
                  <a:gd name="connsiteY376" fmla="*/ 987475 h 1065667"/>
                  <a:gd name="connsiteX377" fmla="*/ 963681 w 1814992"/>
                  <a:gd name="connsiteY377" fmla="*/ 984368 h 1065667"/>
                  <a:gd name="connsiteX378" fmla="*/ 959538 w 1814992"/>
                  <a:gd name="connsiteY378" fmla="*/ 980743 h 1065667"/>
                  <a:gd name="connsiteX379" fmla="*/ 957985 w 1814992"/>
                  <a:gd name="connsiteY379" fmla="*/ 981256 h 1065667"/>
                  <a:gd name="connsiteX380" fmla="*/ 953842 w 1814992"/>
                  <a:gd name="connsiteY380" fmla="*/ 984368 h 1065667"/>
                  <a:gd name="connsiteX381" fmla="*/ 951771 w 1814992"/>
                  <a:gd name="connsiteY381" fmla="*/ 984368 h 1065667"/>
                  <a:gd name="connsiteX382" fmla="*/ 948146 w 1814992"/>
                  <a:gd name="connsiteY382" fmla="*/ 983333 h 1065667"/>
                  <a:gd name="connsiteX383" fmla="*/ 945039 w 1814992"/>
                  <a:gd name="connsiteY383" fmla="*/ 979708 h 1065667"/>
                  <a:gd name="connsiteX384" fmla="*/ 944521 w 1814992"/>
                  <a:gd name="connsiteY384" fmla="*/ 974012 h 1065667"/>
                  <a:gd name="connsiteX385" fmla="*/ 943486 w 1814992"/>
                  <a:gd name="connsiteY385" fmla="*/ 972976 h 1065667"/>
                  <a:gd name="connsiteX386" fmla="*/ 939861 w 1814992"/>
                  <a:gd name="connsiteY386" fmla="*/ 973494 h 1065667"/>
                  <a:gd name="connsiteX387" fmla="*/ 937272 w 1814992"/>
                  <a:gd name="connsiteY387" fmla="*/ 972458 h 1065667"/>
                  <a:gd name="connsiteX388" fmla="*/ 933129 w 1814992"/>
                  <a:gd name="connsiteY388" fmla="*/ 971940 h 1065667"/>
                  <a:gd name="connsiteX389" fmla="*/ 928469 w 1814992"/>
                  <a:gd name="connsiteY389" fmla="*/ 969869 h 1065667"/>
                  <a:gd name="connsiteX390" fmla="*/ 923290 w 1814992"/>
                  <a:gd name="connsiteY390" fmla="*/ 969351 h 1065667"/>
                  <a:gd name="connsiteX391" fmla="*/ 918112 w 1814992"/>
                  <a:gd name="connsiteY391" fmla="*/ 968316 h 1065667"/>
                  <a:gd name="connsiteX392" fmla="*/ 908791 w 1814992"/>
                  <a:gd name="connsiteY392" fmla="*/ 973494 h 1065667"/>
                  <a:gd name="connsiteX393" fmla="*/ 901024 w 1814992"/>
                  <a:gd name="connsiteY393" fmla="*/ 976083 h 1065667"/>
                  <a:gd name="connsiteX394" fmla="*/ 896881 w 1814992"/>
                  <a:gd name="connsiteY394" fmla="*/ 982815 h 1065667"/>
                  <a:gd name="connsiteX395" fmla="*/ 889631 w 1814992"/>
                  <a:gd name="connsiteY395" fmla="*/ 980743 h 1065667"/>
                  <a:gd name="connsiteX396" fmla="*/ 886007 w 1814992"/>
                  <a:gd name="connsiteY396" fmla="*/ 989029 h 1065667"/>
                  <a:gd name="connsiteX397" fmla="*/ 922772 w 1814992"/>
                  <a:gd name="connsiteY397" fmla="*/ 1003528 h 1065667"/>
                  <a:gd name="connsiteX398" fmla="*/ 937272 w 1814992"/>
                  <a:gd name="connsiteY398" fmla="*/ 1009742 h 1065667"/>
                  <a:gd name="connsiteX399" fmla="*/ 940379 w 1814992"/>
                  <a:gd name="connsiteY399" fmla="*/ 1012849 h 1065667"/>
                  <a:gd name="connsiteX400" fmla="*/ 941932 w 1814992"/>
                  <a:gd name="connsiteY400" fmla="*/ 1015956 h 1065667"/>
                  <a:gd name="connsiteX401" fmla="*/ 949700 w 1814992"/>
                  <a:gd name="connsiteY401" fmla="*/ 1037705 h 1065667"/>
                  <a:gd name="connsiteX402" fmla="*/ 945557 w 1814992"/>
                  <a:gd name="connsiteY402" fmla="*/ 1039776 h 1065667"/>
                  <a:gd name="connsiteX403" fmla="*/ 934165 w 1814992"/>
                  <a:gd name="connsiteY403" fmla="*/ 1039776 h 1065667"/>
                  <a:gd name="connsiteX404" fmla="*/ 932093 w 1814992"/>
                  <a:gd name="connsiteY404" fmla="*/ 1043919 h 1065667"/>
                  <a:gd name="connsiteX405" fmla="*/ 927433 w 1814992"/>
                  <a:gd name="connsiteY405" fmla="*/ 1042883 h 1065667"/>
                  <a:gd name="connsiteX406" fmla="*/ 925880 w 1814992"/>
                  <a:gd name="connsiteY406" fmla="*/ 1043401 h 1065667"/>
                  <a:gd name="connsiteX407" fmla="*/ 925880 w 1814992"/>
                  <a:gd name="connsiteY407" fmla="*/ 1048061 h 1065667"/>
                  <a:gd name="connsiteX408" fmla="*/ 922255 w 1814992"/>
                  <a:gd name="connsiteY408" fmla="*/ 1050650 h 1065667"/>
                  <a:gd name="connsiteX409" fmla="*/ 918112 w 1814992"/>
                  <a:gd name="connsiteY409" fmla="*/ 1049615 h 1065667"/>
                  <a:gd name="connsiteX410" fmla="*/ 917076 w 1814992"/>
                  <a:gd name="connsiteY410" fmla="*/ 1047544 h 1065667"/>
                  <a:gd name="connsiteX411" fmla="*/ 911380 w 1814992"/>
                  <a:gd name="connsiteY411" fmla="*/ 1045990 h 1065667"/>
                  <a:gd name="connsiteX412" fmla="*/ 909827 w 1814992"/>
                  <a:gd name="connsiteY412" fmla="*/ 1047544 h 1065667"/>
                  <a:gd name="connsiteX413" fmla="*/ 895845 w 1814992"/>
                  <a:gd name="connsiteY413" fmla="*/ 1047026 h 1065667"/>
                  <a:gd name="connsiteX414" fmla="*/ 893256 w 1814992"/>
                  <a:gd name="connsiteY414" fmla="*/ 1048579 h 1065667"/>
                  <a:gd name="connsiteX415" fmla="*/ 887560 w 1814992"/>
                  <a:gd name="connsiteY415" fmla="*/ 1047026 h 1065667"/>
                  <a:gd name="connsiteX416" fmla="*/ 879793 w 1814992"/>
                  <a:gd name="connsiteY416" fmla="*/ 1044436 h 1065667"/>
                  <a:gd name="connsiteX417" fmla="*/ 874097 w 1814992"/>
                  <a:gd name="connsiteY417" fmla="*/ 1042883 h 1065667"/>
                  <a:gd name="connsiteX418" fmla="*/ 866847 w 1814992"/>
                  <a:gd name="connsiteY418" fmla="*/ 1043401 h 1065667"/>
                  <a:gd name="connsiteX419" fmla="*/ 859079 w 1814992"/>
                  <a:gd name="connsiteY419" fmla="*/ 1045472 h 1065667"/>
                  <a:gd name="connsiteX420" fmla="*/ 856490 w 1814992"/>
                  <a:gd name="connsiteY420" fmla="*/ 1042883 h 1065667"/>
                  <a:gd name="connsiteX421" fmla="*/ 853383 w 1814992"/>
                  <a:gd name="connsiteY421" fmla="*/ 1043401 h 1065667"/>
                  <a:gd name="connsiteX422" fmla="*/ 832152 w 1814992"/>
                  <a:gd name="connsiteY422" fmla="*/ 1044436 h 1065667"/>
                  <a:gd name="connsiteX423" fmla="*/ 828010 w 1814992"/>
                  <a:gd name="connsiteY423" fmla="*/ 1042883 h 1065667"/>
                  <a:gd name="connsiteX424" fmla="*/ 821278 w 1814992"/>
                  <a:gd name="connsiteY424" fmla="*/ 1042883 h 1065667"/>
                  <a:gd name="connsiteX425" fmla="*/ 815582 w 1814992"/>
                  <a:gd name="connsiteY425" fmla="*/ 1042370 h 1065667"/>
                  <a:gd name="connsiteX426" fmla="*/ 815064 w 1814992"/>
                  <a:gd name="connsiteY426" fmla="*/ 1036674 h 1065667"/>
                  <a:gd name="connsiteX427" fmla="*/ 809368 w 1814992"/>
                  <a:gd name="connsiteY427" fmla="*/ 1035639 h 1065667"/>
                  <a:gd name="connsiteX428" fmla="*/ 806261 w 1814992"/>
                  <a:gd name="connsiteY428" fmla="*/ 1037192 h 1065667"/>
                  <a:gd name="connsiteX429" fmla="*/ 794868 w 1814992"/>
                  <a:gd name="connsiteY429" fmla="*/ 1030460 h 1065667"/>
                  <a:gd name="connsiteX430" fmla="*/ 779852 w 1814992"/>
                  <a:gd name="connsiteY430" fmla="*/ 1028389 h 1065667"/>
                  <a:gd name="connsiteX431" fmla="*/ 772602 w 1814992"/>
                  <a:gd name="connsiteY431" fmla="*/ 1026835 h 1065667"/>
                  <a:gd name="connsiteX432" fmla="*/ 764317 w 1814992"/>
                  <a:gd name="connsiteY432" fmla="*/ 1026323 h 1065667"/>
                  <a:gd name="connsiteX433" fmla="*/ 744121 w 1814992"/>
                  <a:gd name="connsiteY433" fmla="*/ 1025287 h 1065667"/>
                  <a:gd name="connsiteX434" fmla="*/ 741532 w 1814992"/>
                  <a:gd name="connsiteY434" fmla="*/ 1024769 h 1065667"/>
                  <a:gd name="connsiteX435" fmla="*/ 742568 w 1814992"/>
                  <a:gd name="connsiteY435" fmla="*/ 1013377 h 1065667"/>
                  <a:gd name="connsiteX436" fmla="*/ 738425 w 1814992"/>
                  <a:gd name="connsiteY436" fmla="*/ 1011306 h 1065667"/>
                  <a:gd name="connsiteX437" fmla="*/ 736872 w 1814992"/>
                  <a:gd name="connsiteY437" fmla="*/ 1014413 h 1065667"/>
                  <a:gd name="connsiteX438" fmla="*/ 732729 w 1814992"/>
                  <a:gd name="connsiteY438" fmla="*/ 1011824 h 1065667"/>
                  <a:gd name="connsiteX439" fmla="*/ 723926 w 1814992"/>
                  <a:gd name="connsiteY439" fmla="*/ 1010788 h 1065667"/>
                  <a:gd name="connsiteX440" fmla="*/ 721855 w 1814992"/>
                  <a:gd name="connsiteY440" fmla="*/ 1008199 h 1065667"/>
                  <a:gd name="connsiteX441" fmla="*/ 718748 w 1814992"/>
                  <a:gd name="connsiteY441" fmla="*/ 1009234 h 1065667"/>
                  <a:gd name="connsiteX442" fmla="*/ 719265 w 1814992"/>
                  <a:gd name="connsiteY442" fmla="*/ 1011306 h 1065667"/>
                  <a:gd name="connsiteX443" fmla="*/ 713569 w 1814992"/>
                  <a:gd name="connsiteY443" fmla="*/ 1009234 h 1065667"/>
                  <a:gd name="connsiteX444" fmla="*/ 708909 w 1814992"/>
                  <a:gd name="connsiteY444" fmla="*/ 1008717 h 1065667"/>
                  <a:gd name="connsiteX445" fmla="*/ 709427 w 1814992"/>
                  <a:gd name="connsiteY445" fmla="*/ 1005610 h 1065667"/>
                  <a:gd name="connsiteX446" fmla="*/ 711498 w 1814992"/>
                  <a:gd name="connsiteY446" fmla="*/ 1003538 h 1065667"/>
                  <a:gd name="connsiteX447" fmla="*/ 702695 w 1814992"/>
                  <a:gd name="connsiteY447" fmla="*/ 1000949 h 1065667"/>
                  <a:gd name="connsiteX448" fmla="*/ 700106 w 1814992"/>
                  <a:gd name="connsiteY448" fmla="*/ 998878 h 1065667"/>
                  <a:gd name="connsiteX449" fmla="*/ 695445 w 1814992"/>
                  <a:gd name="connsiteY449" fmla="*/ 997842 h 1065667"/>
                  <a:gd name="connsiteX450" fmla="*/ 690267 w 1814992"/>
                  <a:gd name="connsiteY450" fmla="*/ 995253 h 1065667"/>
                  <a:gd name="connsiteX451" fmla="*/ 686642 w 1814992"/>
                  <a:gd name="connsiteY451" fmla="*/ 995771 h 1065667"/>
                  <a:gd name="connsiteX452" fmla="*/ 685607 w 1814992"/>
                  <a:gd name="connsiteY452" fmla="*/ 997842 h 1065667"/>
                  <a:gd name="connsiteX453" fmla="*/ 681464 w 1814992"/>
                  <a:gd name="connsiteY453" fmla="*/ 998360 h 1065667"/>
                  <a:gd name="connsiteX454" fmla="*/ 681982 w 1814992"/>
                  <a:gd name="connsiteY454" fmla="*/ 999913 h 1065667"/>
                  <a:gd name="connsiteX455" fmla="*/ 679910 w 1814992"/>
                  <a:gd name="connsiteY455" fmla="*/ 1001985 h 1065667"/>
                  <a:gd name="connsiteX456" fmla="*/ 677839 w 1814992"/>
                  <a:gd name="connsiteY456" fmla="*/ 1001467 h 1065667"/>
                  <a:gd name="connsiteX457" fmla="*/ 677321 w 1814992"/>
                  <a:gd name="connsiteY457" fmla="*/ 997842 h 1065667"/>
                  <a:gd name="connsiteX458" fmla="*/ 673696 w 1814992"/>
                  <a:gd name="connsiteY458" fmla="*/ 996807 h 1065667"/>
                  <a:gd name="connsiteX459" fmla="*/ 674732 w 1814992"/>
                  <a:gd name="connsiteY459" fmla="*/ 994735 h 1065667"/>
                  <a:gd name="connsiteX460" fmla="*/ 670589 w 1814992"/>
                  <a:gd name="connsiteY460" fmla="*/ 989557 h 1065667"/>
                  <a:gd name="connsiteX461" fmla="*/ 670589 w 1814992"/>
                  <a:gd name="connsiteY461" fmla="*/ 985932 h 1065667"/>
                  <a:gd name="connsiteX462" fmla="*/ 668518 w 1814992"/>
                  <a:gd name="connsiteY462" fmla="*/ 985932 h 1065667"/>
                  <a:gd name="connsiteX463" fmla="*/ 666965 w 1814992"/>
                  <a:gd name="connsiteY463" fmla="*/ 982825 h 1065667"/>
                  <a:gd name="connsiteX464" fmla="*/ 662822 w 1814992"/>
                  <a:gd name="connsiteY464" fmla="*/ 980754 h 1065667"/>
                  <a:gd name="connsiteX465" fmla="*/ 656090 w 1814992"/>
                  <a:gd name="connsiteY465" fmla="*/ 978682 h 1065667"/>
                  <a:gd name="connsiteX466" fmla="*/ 652465 w 1814992"/>
                  <a:gd name="connsiteY466" fmla="*/ 976093 h 1065667"/>
                  <a:gd name="connsiteX467" fmla="*/ 647287 w 1814992"/>
                  <a:gd name="connsiteY467" fmla="*/ 975576 h 1065667"/>
                  <a:gd name="connsiteX468" fmla="*/ 645216 w 1814992"/>
                  <a:gd name="connsiteY468" fmla="*/ 972469 h 1065667"/>
                  <a:gd name="connsiteX469" fmla="*/ 643144 w 1814992"/>
                  <a:gd name="connsiteY469" fmla="*/ 967808 h 1065667"/>
                  <a:gd name="connsiteX470" fmla="*/ 639002 w 1814992"/>
                  <a:gd name="connsiteY470" fmla="*/ 967290 h 1065667"/>
                  <a:gd name="connsiteX471" fmla="*/ 634341 w 1814992"/>
                  <a:gd name="connsiteY471" fmla="*/ 959523 h 1065667"/>
                  <a:gd name="connsiteX472" fmla="*/ 631234 w 1814992"/>
                  <a:gd name="connsiteY472" fmla="*/ 958487 h 1065667"/>
                  <a:gd name="connsiteX473" fmla="*/ 621913 w 1814992"/>
                  <a:gd name="connsiteY473" fmla="*/ 960041 h 1065667"/>
                  <a:gd name="connsiteX474" fmla="*/ 613628 w 1814992"/>
                  <a:gd name="connsiteY474" fmla="*/ 962112 h 1065667"/>
                  <a:gd name="connsiteX475" fmla="*/ 607932 w 1814992"/>
                  <a:gd name="connsiteY475" fmla="*/ 960041 h 1065667"/>
                  <a:gd name="connsiteX476" fmla="*/ 603789 w 1814992"/>
                  <a:gd name="connsiteY476" fmla="*/ 957451 h 1065667"/>
                  <a:gd name="connsiteX477" fmla="*/ 601200 w 1814992"/>
                  <a:gd name="connsiteY477" fmla="*/ 956934 h 1065667"/>
                  <a:gd name="connsiteX478" fmla="*/ 595504 w 1814992"/>
                  <a:gd name="connsiteY478" fmla="*/ 958487 h 1065667"/>
                  <a:gd name="connsiteX479" fmla="*/ 583594 w 1814992"/>
                  <a:gd name="connsiteY479" fmla="*/ 957969 h 1065667"/>
                  <a:gd name="connsiteX480" fmla="*/ 575309 w 1814992"/>
                  <a:gd name="connsiteY480" fmla="*/ 956416 h 1065667"/>
                  <a:gd name="connsiteX481" fmla="*/ 569095 w 1814992"/>
                  <a:gd name="connsiteY481" fmla="*/ 954344 h 1065667"/>
                  <a:gd name="connsiteX482" fmla="*/ 564434 w 1814992"/>
                  <a:gd name="connsiteY482" fmla="*/ 949684 h 1065667"/>
                  <a:gd name="connsiteX483" fmla="*/ 560809 w 1814992"/>
                  <a:gd name="connsiteY483" fmla="*/ 948648 h 1065667"/>
                  <a:gd name="connsiteX484" fmla="*/ 558220 w 1814992"/>
                  <a:gd name="connsiteY484" fmla="*/ 948648 h 1065667"/>
                  <a:gd name="connsiteX485" fmla="*/ 552524 w 1814992"/>
                  <a:gd name="connsiteY485" fmla="*/ 951238 h 1065667"/>
                  <a:gd name="connsiteX486" fmla="*/ 551489 w 1814992"/>
                  <a:gd name="connsiteY486" fmla="*/ 951238 h 1065667"/>
                  <a:gd name="connsiteX487" fmla="*/ 546828 w 1814992"/>
                  <a:gd name="connsiteY487" fmla="*/ 946577 h 1065667"/>
                  <a:gd name="connsiteX488" fmla="*/ 545275 w 1814992"/>
                  <a:gd name="connsiteY488" fmla="*/ 941399 h 1065667"/>
                  <a:gd name="connsiteX489" fmla="*/ 543203 w 1814992"/>
                  <a:gd name="connsiteY489" fmla="*/ 939327 h 1065667"/>
                  <a:gd name="connsiteX490" fmla="*/ 533882 w 1814992"/>
                  <a:gd name="connsiteY490" fmla="*/ 933113 h 1065667"/>
                  <a:gd name="connsiteX491" fmla="*/ 526633 w 1814992"/>
                  <a:gd name="connsiteY491" fmla="*/ 932601 h 1065667"/>
                  <a:gd name="connsiteX492" fmla="*/ 518347 w 1814992"/>
                  <a:gd name="connsiteY492" fmla="*/ 931047 h 1065667"/>
                  <a:gd name="connsiteX493" fmla="*/ 510062 w 1814992"/>
                  <a:gd name="connsiteY493" fmla="*/ 930012 h 1065667"/>
                  <a:gd name="connsiteX494" fmla="*/ 505920 w 1814992"/>
                  <a:gd name="connsiteY494" fmla="*/ 926905 h 1065667"/>
                  <a:gd name="connsiteX495" fmla="*/ 503848 w 1814992"/>
                  <a:gd name="connsiteY495" fmla="*/ 922244 h 1065667"/>
                  <a:gd name="connsiteX496" fmla="*/ 500741 w 1814992"/>
                  <a:gd name="connsiteY496" fmla="*/ 920691 h 1065667"/>
                  <a:gd name="connsiteX497" fmla="*/ 497116 w 1814992"/>
                  <a:gd name="connsiteY497" fmla="*/ 919655 h 1065667"/>
                  <a:gd name="connsiteX498" fmla="*/ 492974 w 1814992"/>
                  <a:gd name="connsiteY498" fmla="*/ 918102 h 1065667"/>
                  <a:gd name="connsiteX499" fmla="*/ 490903 w 1814992"/>
                  <a:gd name="connsiteY499" fmla="*/ 918102 h 1065667"/>
                  <a:gd name="connsiteX500" fmla="*/ 484689 w 1814992"/>
                  <a:gd name="connsiteY500" fmla="*/ 920173 h 1065667"/>
                  <a:gd name="connsiteX501" fmla="*/ 478992 w 1814992"/>
                  <a:gd name="connsiteY501" fmla="*/ 919660 h 1065667"/>
                  <a:gd name="connsiteX502" fmla="*/ 474332 w 1814992"/>
                  <a:gd name="connsiteY502" fmla="*/ 917589 h 1065667"/>
                  <a:gd name="connsiteX503" fmla="*/ 472779 w 1814992"/>
                  <a:gd name="connsiteY503" fmla="*/ 916035 h 1065667"/>
                  <a:gd name="connsiteX504" fmla="*/ 473296 w 1814992"/>
                  <a:gd name="connsiteY504" fmla="*/ 910857 h 1065667"/>
                  <a:gd name="connsiteX505" fmla="*/ 475885 w 1814992"/>
                  <a:gd name="connsiteY505" fmla="*/ 908786 h 1065667"/>
                  <a:gd name="connsiteX506" fmla="*/ 472779 w 1814992"/>
                  <a:gd name="connsiteY506" fmla="*/ 900501 h 1065667"/>
                  <a:gd name="connsiteX507" fmla="*/ 468636 w 1814992"/>
                  <a:gd name="connsiteY507" fmla="*/ 901018 h 1065667"/>
                  <a:gd name="connsiteX508" fmla="*/ 465529 w 1814992"/>
                  <a:gd name="connsiteY508" fmla="*/ 900501 h 1065667"/>
                  <a:gd name="connsiteX509" fmla="*/ 463458 w 1814992"/>
                  <a:gd name="connsiteY509" fmla="*/ 902054 h 1065667"/>
                  <a:gd name="connsiteX510" fmla="*/ 461386 w 1814992"/>
                  <a:gd name="connsiteY510" fmla="*/ 901018 h 1065667"/>
                  <a:gd name="connsiteX511" fmla="*/ 461386 w 1814992"/>
                  <a:gd name="connsiteY511" fmla="*/ 898947 h 1065667"/>
                  <a:gd name="connsiteX512" fmla="*/ 458279 w 1814992"/>
                  <a:gd name="connsiteY512" fmla="*/ 898947 h 1065667"/>
                  <a:gd name="connsiteX513" fmla="*/ 457761 w 1814992"/>
                  <a:gd name="connsiteY513" fmla="*/ 897394 h 1065667"/>
                  <a:gd name="connsiteX514" fmla="*/ 452583 w 1814992"/>
                  <a:gd name="connsiteY514" fmla="*/ 898429 h 1065667"/>
                  <a:gd name="connsiteX515" fmla="*/ 446887 w 1814992"/>
                  <a:gd name="connsiteY515" fmla="*/ 895322 h 1065667"/>
                  <a:gd name="connsiteX516" fmla="*/ 444816 w 1814992"/>
                  <a:gd name="connsiteY516" fmla="*/ 893251 h 1065667"/>
                  <a:gd name="connsiteX517" fmla="*/ 442227 w 1814992"/>
                  <a:gd name="connsiteY517" fmla="*/ 895322 h 1065667"/>
                  <a:gd name="connsiteX518" fmla="*/ 438084 w 1814992"/>
                  <a:gd name="connsiteY518" fmla="*/ 891697 h 1065667"/>
                  <a:gd name="connsiteX519" fmla="*/ 435495 w 1814992"/>
                  <a:gd name="connsiteY519" fmla="*/ 891697 h 1065667"/>
                  <a:gd name="connsiteX520" fmla="*/ 433941 w 1814992"/>
                  <a:gd name="connsiteY520" fmla="*/ 890144 h 1065667"/>
                  <a:gd name="connsiteX521" fmla="*/ 428763 w 1814992"/>
                  <a:gd name="connsiteY521" fmla="*/ 890144 h 1065667"/>
                  <a:gd name="connsiteX522" fmla="*/ 428763 w 1814992"/>
                  <a:gd name="connsiteY522" fmla="*/ 883930 h 1065667"/>
                  <a:gd name="connsiteX523" fmla="*/ 429281 w 1814992"/>
                  <a:gd name="connsiteY523" fmla="*/ 880823 h 1065667"/>
                  <a:gd name="connsiteX524" fmla="*/ 425656 w 1814992"/>
                  <a:gd name="connsiteY524" fmla="*/ 881336 h 1065667"/>
                  <a:gd name="connsiteX525" fmla="*/ 425138 w 1814992"/>
                  <a:gd name="connsiteY525" fmla="*/ 884443 h 1065667"/>
                  <a:gd name="connsiteX526" fmla="*/ 422549 w 1814992"/>
                  <a:gd name="connsiteY526" fmla="*/ 882889 h 1065667"/>
                  <a:gd name="connsiteX527" fmla="*/ 420996 w 1814992"/>
                  <a:gd name="connsiteY527" fmla="*/ 877711 h 1065667"/>
                  <a:gd name="connsiteX528" fmla="*/ 418406 w 1814992"/>
                  <a:gd name="connsiteY528" fmla="*/ 876675 h 1065667"/>
                  <a:gd name="connsiteX529" fmla="*/ 415299 w 1814992"/>
                  <a:gd name="connsiteY529" fmla="*/ 877193 h 1065667"/>
                  <a:gd name="connsiteX530" fmla="*/ 412710 w 1814992"/>
                  <a:gd name="connsiteY530" fmla="*/ 879264 h 1065667"/>
                  <a:gd name="connsiteX531" fmla="*/ 410639 w 1814992"/>
                  <a:gd name="connsiteY531" fmla="*/ 877193 h 1065667"/>
                  <a:gd name="connsiteX532" fmla="*/ 409603 w 1814992"/>
                  <a:gd name="connsiteY532" fmla="*/ 871497 h 1065667"/>
                  <a:gd name="connsiteX533" fmla="*/ 406496 w 1814992"/>
                  <a:gd name="connsiteY533" fmla="*/ 872533 h 1065667"/>
                  <a:gd name="connsiteX534" fmla="*/ 402354 w 1814992"/>
                  <a:gd name="connsiteY534" fmla="*/ 872533 h 1065667"/>
                  <a:gd name="connsiteX535" fmla="*/ 400282 w 1814992"/>
                  <a:gd name="connsiteY535" fmla="*/ 877193 h 1065667"/>
                  <a:gd name="connsiteX536" fmla="*/ 401318 w 1814992"/>
                  <a:gd name="connsiteY536" fmla="*/ 879264 h 1065667"/>
                  <a:gd name="connsiteX537" fmla="*/ 393033 w 1814992"/>
                  <a:gd name="connsiteY537" fmla="*/ 880818 h 1065667"/>
                  <a:gd name="connsiteX538" fmla="*/ 388890 w 1814992"/>
                  <a:gd name="connsiteY538" fmla="*/ 879782 h 1065667"/>
                  <a:gd name="connsiteX539" fmla="*/ 387855 w 1814992"/>
                  <a:gd name="connsiteY539" fmla="*/ 880818 h 1065667"/>
                  <a:gd name="connsiteX540" fmla="*/ 386819 w 1814992"/>
                  <a:gd name="connsiteY540" fmla="*/ 884960 h 1065667"/>
                  <a:gd name="connsiteX541" fmla="*/ 381640 w 1814992"/>
                  <a:gd name="connsiteY541" fmla="*/ 881854 h 1065667"/>
                  <a:gd name="connsiteX542" fmla="*/ 376980 w 1814992"/>
                  <a:gd name="connsiteY542" fmla="*/ 889621 h 1065667"/>
                  <a:gd name="connsiteX543" fmla="*/ 373873 w 1814992"/>
                  <a:gd name="connsiteY543" fmla="*/ 888585 h 1065667"/>
                  <a:gd name="connsiteX544" fmla="*/ 373873 w 1814992"/>
                  <a:gd name="connsiteY544" fmla="*/ 886514 h 1065667"/>
                  <a:gd name="connsiteX545" fmla="*/ 370248 w 1814992"/>
                  <a:gd name="connsiteY545" fmla="*/ 886514 h 1065667"/>
                  <a:gd name="connsiteX546" fmla="*/ 366106 w 1814992"/>
                  <a:gd name="connsiteY546" fmla="*/ 890139 h 1065667"/>
                  <a:gd name="connsiteX547" fmla="*/ 363516 w 1814992"/>
                  <a:gd name="connsiteY547" fmla="*/ 893246 h 1065667"/>
                  <a:gd name="connsiteX548" fmla="*/ 359374 w 1814992"/>
                  <a:gd name="connsiteY548" fmla="*/ 891692 h 1065667"/>
                  <a:gd name="connsiteX549" fmla="*/ 357820 w 1814992"/>
                  <a:gd name="connsiteY549" fmla="*/ 893764 h 1065667"/>
                  <a:gd name="connsiteX550" fmla="*/ 352642 w 1814992"/>
                  <a:gd name="connsiteY550" fmla="*/ 892728 h 1065667"/>
                  <a:gd name="connsiteX551" fmla="*/ 352642 w 1814992"/>
                  <a:gd name="connsiteY551" fmla="*/ 895317 h 1065667"/>
                  <a:gd name="connsiteX552" fmla="*/ 349535 w 1814992"/>
                  <a:gd name="connsiteY552" fmla="*/ 897906 h 1065667"/>
                  <a:gd name="connsiteX553" fmla="*/ 350053 w 1814992"/>
                  <a:gd name="connsiteY553" fmla="*/ 901013 h 1065667"/>
                  <a:gd name="connsiteX554" fmla="*/ 344875 w 1814992"/>
                  <a:gd name="connsiteY554" fmla="*/ 899460 h 1065667"/>
                  <a:gd name="connsiteX555" fmla="*/ 345392 w 1814992"/>
                  <a:gd name="connsiteY555" fmla="*/ 896871 h 1065667"/>
                  <a:gd name="connsiteX556" fmla="*/ 343321 w 1814992"/>
                  <a:gd name="connsiteY556" fmla="*/ 894281 h 1065667"/>
                  <a:gd name="connsiteX557" fmla="*/ 341250 w 1814992"/>
                  <a:gd name="connsiteY557" fmla="*/ 896871 h 1065667"/>
                  <a:gd name="connsiteX558" fmla="*/ 335554 w 1814992"/>
                  <a:gd name="connsiteY558" fmla="*/ 897906 h 1065667"/>
                  <a:gd name="connsiteX559" fmla="*/ 333482 w 1814992"/>
                  <a:gd name="connsiteY559" fmla="*/ 896871 h 1065667"/>
                  <a:gd name="connsiteX560" fmla="*/ 327786 w 1814992"/>
                  <a:gd name="connsiteY560" fmla="*/ 901531 h 1065667"/>
                  <a:gd name="connsiteX561" fmla="*/ 326233 w 1814992"/>
                  <a:gd name="connsiteY561" fmla="*/ 904120 h 1065667"/>
                  <a:gd name="connsiteX562" fmla="*/ 320019 w 1814992"/>
                  <a:gd name="connsiteY562" fmla="*/ 902049 h 1065667"/>
                  <a:gd name="connsiteX563" fmla="*/ 314840 w 1814992"/>
                  <a:gd name="connsiteY563" fmla="*/ 904638 h 1065667"/>
                  <a:gd name="connsiteX564" fmla="*/ 305520 w 1814992"/>
                  <a:gd name="connsiteY564" fmla="*/ 902567 h 1065667"/>
                  <a:gd name="connsiteX565" fmla="*/ 303966 w 1814992"/>
                  <a:gd name="connsiteY565" fmla="*/ 899978 h 1065667"/>
                  <a:gd name="connsiteX566" fmla="*/ 300859 w 1814992"/>
                  <a:gd name="connsiteY566" fmla="*/ 902049 h 1065667"/>
                  <a:gd name="connsiteX567" fmla="*/ 299305 w 1814992"/>
                  <a:gd name="connsiteY567" fmla="*/ 901531 h 1065667"/>
                  <a:gd name="connsiteX568" fmla="*/ 299305 w 1814992"/>
                  <a:gd name="connsiteY568" fmla="*/ 897906 h 1065667"/>
                  <a:gd name="connsiteX569" fmla="*/ 295681 w 1814992"/>
                  <a:gd name="connsiteY569" fmla="*/ 895835 h 1065667"/>
                  <a:gd name="connsiteX570" fmla="*/ 292574 w 1814992"/>
                  <a:gd name="connsiteY570" fmla="*/ 895317 h 1065667"/>
                  <a:gd name="connsiteX571" fmla="*/ 289467 w 1814992"/>
                  <a:gd name="connsiteY571" fmla="*/ 896871 h 1065667"/>
                  <a:gd name="connsiteX572" fmla="*/ 287395 w 1814992"/>
                  <a:gd name="connsiteY572" fmla="*/ 895317 h 1065667"/>
                  <a:gd name="connsiteX573" fmla="*/ 282735 w 1814992"/>
                  <a:gd name="connsiteY573" fmla="*/ 894281 h 1065667"/>
                  <a:gd name="connsiteX574" fmla="*/ 281182 w 1814992"/>
                  <a:gd name="connsiteY574" fmla="*/ 896353 h 1065667"/>
                  <a:gd name="connsiteX575" fmla="*/ 275485 w 1814992"/>
                  <a:gd name="connsiteY575" fmla="*/ 896353 h 1065667"/>
                  <a:gd name="connsiteX576" fmla="*/ 272896 w 1814992"/>
                  <a:gd name="connsiteY576" fmla="*/ 897388 h 1065667"/>
                  <a:gd name="connsiteX577" fmla="*/ 268754 w 1814992"/>
                  <a:gd name="connsiteY577" fmla="*/ 896353 h 1065667"/>
                  <a:gd name="connsiteX578" fmla="*/ 265647 w 1814992"/>
                  <a:gd name="connsiteY578" fmla="*/ 896871 h 1065667"/>
                  <a:gd name="connsiteX579" fmla="*/ 267200 w 1814992"/>
                  <a:gd name="connsiteY579" fmla="*/ 893246 h 1065667"/>
                  <a:gd name="connsiteX580" fmla="*/ 264611 w 1814992"/>
                  <a:gd name="connsiteY580" fmla="*/ 888585 h 1065667"/>
                  <a:gd name="connsiteX581" fmla="*/ 260986 w 1814992"/>
                  <a:gd name="connsiteY581" fmla="*/ 888068 h 1065667"/>
                  <a:gd name="connsiteX582" fmla="*/ 256843 w 1814992"/>
                  <a:gd name="connsiteY582" fmla="*/ 885478 h 1065667"/>
                  <a:gd name="connsiteX583" fmla="*/ 255290 w 1814992"/>
                  <a:gd name="connsiteY583" fmla="*/ 878229 h 1065667"/>
                  <a:gd name="connsiteX584" fmla="*/ 248040 w 1814992"/>
                  <a:gd name="connsiteY584" fmla="*/ 874086 h 1065667"/>
                  <a:gd name="connsiteX585" fmla="*/ 248040 w 1814992"/>
                  <a:gd name="connsiteY585" fmla="*/ 872015 h 1065667"/>
                  <a:gd name="connsiteX586" fmla="*/ 246487 w 1814992"/>
                  <a:gd name="connsiteY586" fmla="*/ 868390 h 1065667"/>
                  <a:gd name="connsiteX587" fmla="*/ 243898 w 1814992"/>
                  <a:gd name="connsiteY587" fmla="*/ 867877 h 1065667"/>
                  <a:gd name="connsiteX588" fmla="*/ 240791 w 1814992"/>
                  <a:gd name="connsiteY588" fmla="*/ 868913 h 1065667"/>
                  <a:gd name="connsiteX589" fmla="*/ 237166 w 1814992"/>
                  <a:gd name="connsiteY589" fmla="*/ 866842 h 1065667"/>
                  <a:gd name="connsiteX590" fmla="*/ 234059 w 1814992"/>
                  <a:gd name="connsiteY590" fmla="*/ 870466 h 1065667"/>
                  <a:gd name="connsiteX591" fmla="*/ 234577 w 1814992"/>
                  <a:gd name="connsiteY591" fmla="*/ 872020 h 1065667"/>
                  <a:gd name="connsiteX592" fmla="*/ 229916 w 1814992"/>
                  <a:gd name="connsiteY592" fmla="*/ 873573 h 1065667"/>
                  <a:gd name="connsiteX593" fmla="*/ 226292 w 1814992"/>
                  <a:gd name="connsiteY593" fmla="*/ 876163 h 1065667"/>
                  <a:gd name="connsiteX594" fmla="*/ 222667 w 1814992"/>
                  <a:gd name="connsiteY594" fmla="*/ 875645 h 1065667"/>
                  <a:gd name="connsiteX595" fmla="*/ 219042 w 1814992"/>
                  <a:gd name="connsiteY595" fmla="*/ 878234 h 1065667"/>
                  <a:gd name="connsiteX596" fmla="*/ 215417 w 1814992"/>
                  <a:gd name="connsiteY596" fmla="*/ 877716 h 1065667"/>
                  <a:gd name="connsiteX597" fmla="*/ 212310 w 1814992"/>
                  <a:gd name="connsiteY597" fmla="*/ 872020 h 1065667"/>
                  <a:gd name="connsiteX598" fmla="*/ 212310 w 1814992"/>
                  <a:gd name="connsiteY598" fmla="*/ 870466 h 1065667"/>
                  <a:gd name="connsiteX599" fmla="*/ 209203 w 1814992"/>
                  <a:gd name="connsiteY599" fmla="*/ 868913 h 1065667"/>
                  <a:gd name="connsiteX600" fmla="*/ 208168 w 1814992"/>
                  <a:gd name="connsiteY600" fmla="*/ 865806 h 1065667"/>
                  <a:gd name="connsiteX601" fmla="*/ 205578 w 1814992"/>
                  <a:gd name="connsiteY601" fmla="*/ 862699 h 1065667"/>
                  <a:gd name="connsiteX602" fmla="*/ 202471 w 1814992"/>
                  <a:gd name="connsiteY602" fmla="*/ 864770 h 1065667"/>
                  <a:gd name="connsiteX603" fmla="*/ 199882 w 1814992"/>
                  <a:gd name="connsiteY603" fmla="*/ 864770 h 1065667"/>
                  <a:gd name="connsiteX604" fmla="*/ 195740 w 1814992"/>
                  <a:gd name="connsiteY604" fmla="*/ 860110 h 1065667"/>
                  <a:gd name="connsiteX605" fmla="*/ 193150 w 1814992"/>
                  <a:gd name="connsiteY605" fmla="*/ 858039 h 1065667"/>
                  <a:gd name="connsiteX606" fmla="*/ 188490 w 1814992"/>
                  <a:gd name="connsiteY606" fmla="*/ 860628 h 1065667"/>
                  <a:gd name="connsiteX607" fmla="*/ 185901 w 1814992"/>
                  <a:gd name="connsiteY607" fmla="*/ 859074 h 1065667"/>
                  <a:gd name="connsiteX608" fmla="*/ 180205 w 1814992"/>
                  <a:gd name="connsiteY608" fmla="*/ 858556 h 1065667"/>
                  <a:gd name="connsiteX609" fmla="*/ 177616 w 1814992"/>
                  <a:gd name="connsiteY609" fmla="*/ 862699 h 1065667"/>
                  <a:gd name="connsiteX610" fmla="*/ 174509 w 1814992"/>
                  <a:gd name="connsiteY610" fmla="*/ 863217 h 1065667"/>
                  <a:gd name="connsiteX611" fmla="*/ 172437 w 1814992"/>
                  <a:gd name="connsiteY611" fmla="*/ 867877 h 1065667"/>
                  <a:gd name="connsiteX612" fmla="*/ 169848 w 1814992"/>
                  <a:gd name="connsiteY612" fmla="*/ 866324 h 1065667"/>
                  <a:gd name="connsiteX613" fmla="*/ 171919 w 1814992"/>
                  <a:gd name="connsiteY613" fmla="*/ 864253 h 1065667"/>
                  <a:gd name="connsiteX614" fmla="*/ 169330 w 1814992"/>
                  <a:gd name="connsiteY614" fmla="*/ 861145 h 1065667"/>
                  <a:gd name="connsiteX615" fmla="*/ 167777 w 1814992"/>
                  <a:gd name="connsiteY615" fmla="*/ 861145 h 1065667"/>
                  <a:gd name="connsiteX616" fmla="*/ 165706 w 1814992"/>
                  <a:gd name="connsiteY616" fmla="*/ 866324 h 1065667"/>
                  <a:gd name="connsiteX617" fmla="*/ 162081 w 1814992"/>
                  <a:gd name="connsiteY617" fmla="*/ 867877 h 1065667"/>
                  <a:gd name="connsiteX618" fmla="*/ 157420 w 1814992"/>
                  <a:gd name="connsiteY618" fmla="*/ 867359 h 1065667"/>
                  <a:gd name="connsiteX619" fmla="*/ 158456 w 1814992"/>
                  <a:gd name="connsiteY619" fmla="*/ 864253 h 1065667"/>
                  <a:gd name="connsiteX620" fmla="*/ 157420 w 1814992"/>
                  <a:gd name="connsiteY620" fmla="*/ 861663 h 1065667"/>
                  <a:gd name="connsiteX621" fmla="*/ 154313 w 1814992"/>
                  <a:gd name="connsiteY621" fmla="*/ 860628 h 1065667"/>
                  <a:gd name="connsiteX622" fmla="*/ 152242 w 1814992"/>
                  <a:gd name="connsiteY622" fmla="*/ 862699 h 1065667"/>
                  <a:gd name="connsiteX623" fmla="*/ 150688 w 1814992"/>
                  <a:gd name="connsiteY623" fmla="*/ 861663 h 1065667"/>
                  <a:gd name="connsiteX624" fmla="*/ 148099 w 1814992"/>
                  <a:gd name="connsiteY624" fmla="*/ 864253 h 1065667"/>
                  <a:gd name="connsiteX625" fmla="*/ 146546 w 1814992"/>
                  <a:gd name="connsiteY625" fmla="*/ 868395 h 1065667"/>
                  <a:gd name="connsiteX626" fmla="*/ 139814 w 1814992"/>
                  <a:gd name="connsiteY626" fmla="*/ 866842 h 1065667"/>
                  <a:gd name="connsiteX627" fmla="*/ 138260 w 1814992"/>
                  <a:gd name="connsiteY627" fmla="*/ 867359 h 1065667"/>
                  <a:gd name="connsiteX628" fmla="*/ 134636 w 1814992"/>
                  <a:gd name="connsiteY628" fmla="*/ 865806 h 1065667"/>
                  <a:gd name="connsiteX629" fmla="*/ 129975 w 1814992"/>
                  <a:gd name="connsiteY629" fmla="*/ 865806 h 1065667"/>
                  <a:gd name="connsiteX630" fmla="*/ 127904 w 1814992"/>
                  <a:gd name="connsiteY630" fmla="*/ 862699 h 1065667"/>
                  <a:gd name="connsiteX631" fmla="*/ 127904 w 1814992"/>
                  <a:gd name="connsiteY631" fmla="*/ 860110 h 1065667"/>
                  <a:gd name="connsiteX632" fmla="*/ 129457 w 1814992"/>
                  <a:gd name="connsiteY632" fmla="*/ 858039 h 1065667"/>
                  <a:gd name="connsiteX633" fmla="*/ 129457 w 1814992"/>
                  <a:gd name="connsiteY633" fmla="*/ 853378 h 1065667"/>
                  <a:gd name="connsiteX634" fmla="*/ 125315 w 1814992"/>
                  <a:gd name="connsiteY634" fmla="*/ 850789 h 1065667"/>
                  <a:gd name="connsiteX635" fmla="*/ 125315 w 1814992"/>
                  <a:gd name="connsiteY635" fmla="*/ 848200 h 1065667"/>
                  <a:gd name="connsiteX636" fmla="*/ 122726 w 1814992"/>
                  <a:gd name="connsiteY636" fmla="*/ 844057 h 1065667"/>
                  <a:gd name="connsiteX637" fmla="*/ 120136 w 1814992"/>
                  <a:gd name="connsiteY637" fmla="*/ 842504 h 1065667"/>
                  <a:gd name="connsiteX638" fmla="*/ 117547 w 1814992"/>
                  <a:gd name="connsiteY638" fmla="*/ 843022 h 1065667"/>
                  <a:gd name="connsiteX639" fmla="*/ 112887 w 1814992"/>
                  <a:gd name="connsiteY639" fmla="*/ 845093 h 1065667"/>
                  <a:gd name="connsiteX640" fmla="*/ 108226 w 1814992"/>
                  <a:gd name="connsiteY640" fmla="*/ 842504 h 1065667"/>
                  <a:gd name="connsiteX641" fmla="*/ 103048 w 1814992"/>
                  <a:gd name="connsiteY641" fmla="*/ 844057 h 1065667"/>
                  <a:gd name="connsiteX642" fmla="*/ 102013 w 1814992"/>
                  <a:gd name="connsiteY642" fmla="*/ 848718 h 1065667"/>
                  <a:gd name="connsiteX643" fmla="*/ 98388 w 1814992"/>
                  <a:gd name="connsiteY643" fmla="*/ 847682 h 1065667"/>
                  <a:gd name="connsiteX644" fmla="*/ 96316 w 1814992"/>
                  <a:gd name="connsiteY644" fmla="*/ 850789 h 1065667"/>
                  <a:gd name="connsiteX645" fmla="*/ 93209 w 1814992"/>
                  <a:gd name="connsiteY645" fmla="*/ 849753 h 1065667"/>
                  <a:gd name="connsiteX646" fmla="*/ 89585 w 1814992"/>
                  <a:gd name="connsiteY646" fmla="*/ 851307 h 1065667"/>
                  <a:gd name="connsiteX647" fmla="*/ 80782 w 1814992"/>
                  <a:gd name="connsiteY647" fmla="*/ 851819 h 1065667"/>
                  <a:gd name="connsiteX648" fmla="*/ 77674 w 1814992"/>
                  <a:gd name="connsiteY648" fmla="*/ 850784 h 1065667"/>
                  <a:gd name="connsiteX649" fmla="*/ 72496 w 1814992"/>
                  <a:gd name="connsiteY649" fmla="*/ 850784 h 1065667"/>
                  <a:gd name="connsiteX650" fmla="*/ 70425 w 1814992"/>
                  <a:gd name="connsiteY650" fmla="*/ 849230 h 1065667"/>
                  <a:gd name="connsiteX651" fmla="*/ 63175 w 1814992"/>
                  <a:gd name="connsiteY651" fmla="*/ 845605 h 1065667"/>
                  <a:gd name="connsiteX652" fmla="*/ 61104 w 1814992"/>
                  <a:gd name="connsiteY652" fmla="*/ 845093 h 1065667"/>
                  <a:gd name="connsiteX653" fmla="*/ 59033 w 1814992"/>
                  <a:gd name="connsiteY653" fmla="*/ 841468 h 1065667"/>
                  <a:gd name="connsiteX654" fmla="*/ 52819 w 1814992"/>
                  <a:gd name="connsiteY654" fmla="*/ 838879 h 1065667"/>
                  <a:gd name="connsiteX655" fmla="*/ 52819 w 1814992"/>
                  <a:gd name="connsiteY655" fmla="*/ 833701 h 1065667"/>
                  <a:gd name="connsiteX656" fmla="*/ 46087 w 1814992"/>
                  <a:gd name="connsiteY656" fmla="*/ 832665 h 1065667"/>
                  <a:gd name="connsiteX657" fmla="*/ 41426 w 1814992"/>
                  <a:gd name="connsiteY657" fmla="*/ 834218 h 1065667"/>
                  <a:gd name="connsiteX658" fmla="*/ 35730 w 1814992"/>
                  <a:gd name="connsiteY658" fmla="*/ 833183 h 1065667"/>
                  <a:gd name="connsiteX659" fmla="*/ 34694 w 1814992"/>
                  <a:gd name="connsiteY659" fmla="*/ 832147 h 1065667"/>
                  <a:gd name="connsiteX660" fmla="*/ 34694 w 1814992"/>
                  <a:gd name="connsiteY660" fmla="*/ 826969 h 1065667"/>
                  <a:gd name="connsiteX661" fmla="*/ 32623 w 1814992"/>
                  <a:gd name="connsiteY661" fmla="*/ 822308 h 1065667"/>
                  <a:gd name="connsiteX662" fmla="*/ 31588 w 1814992"/>
                  <a:gd name="connsiteY662" fmla="*/ 821273 h 1065667"/>
                  <a:gd name="connsiteX663" fmla="*/ 0 w 1814992"/>
                  <a:gd name="connsiteY663" fmla="*/ 825415 h 1065667"/>
                  <a:gd name="connsiteX664" fmla="*/ 28481 w 1814992"/>
                  <a:gd name="connsiteY664" fmla="*/ 797452 h 1065667"/>
                  <a:gd name="connsiteX665" fmla="*/ 35730 w 1814992"/>
                  <a:gd name="connsiteY665" fmla="*/ 795899 h 1065667"/>
                  <a:gd name="connsiteX666" fmla="*/ 45051 w 1814992"/>
                  <a:gd name="connsiteY666" fmla="*/ 791756 h 1065667"/>
                  <a:gd name="connsiteX667" fmla="*/ 46087 w 1814992"/>
                  <a:gd name="connsiteY667" fmla="*/ 791756 h 1065667"/>
                  <a:gd name="connsiteX668" fmla="*/ 48676 w 1814992"/>
                  <a:gd name="connsiteY668" fmla="*/ 794346 h 1065667"/>
                  <a:gd name="connsiteX669" fmla="*/ 48676 w 1814992"/>
                  <a:gd name="connsiteY669" fmla="*/ 800559 h 1065667"/>
                  <a:gd name="connsiteX670" fmla="*/ 50230 w 1814992"/>
                  <a:gd name="connsiteY670" fmla="*/ 802113 h 1065667"/>
                  <a:gd name="connsiteX671" fmla="*/ 53854 w 1814992"/>
                  <a:gd name="connsiteY671" fmla="*/ 802631 h 1065667"/>
                  <a:gd name="connsiteX672" fmla="*/ 63693 w 1814992"/>
                  <a:gd name="connsiteY672" fmla="*/ 798488 h 1065667"/>
                  <a:gd name="connsiteX673" fmla="*/ 66800 w 1814992"/>
                  <a:gd name="connsiteY673" fmla="*/ 796935 h 1065667"/>
                  <a:gd name="connsiteX674" fmla="*/ 75085 w 1814992"/>
                  <a:gd name="connsiteY674" fmla="*/ 789167 h 1065667"/>
                  <a:gd name="connsiteX675" fmla="*/ 79746 w 1814992"/>
                  <a:gd name="connsiteY675" fmla="*/ 786060 h 1065667"/>
                  <a:gd name="connsiteX676" fmla="*/ 85442 w 1814992"/>
                  <a:gd name="connsiteY676" fmla="*/ 780882 h 1065667"/>
                  <a:gd name="connsiteX677" fmla="*/ 92174 w 1814992"/>
                  <a:gd name="connsiteY677" fmla="*/ 773632 h 1065667"/>
                  <a:gd name="connsiteX678" fmla="*/ 94763 w 1814992"/>
                  <a:gd name="connsiteY678" fmla="*/ 771561 h 1065667"/>
                  <a:gd name="connsiteX679" fmla="*/ 105637 w 1814992"/>
                  <a:gd name="connsiteY679" fmla="*/ 773632 h 1065667"/>
                  <a:gd name="connsiteX680" fmla="*/ 114440 w 1814992"/>
                  <a:gd name="connsiteY680" fmla="*/ 777257 h 1065667"/>
                  <a:gd name="connsiteX681" fmla="*/ 118583 w 1814992"/>
                  <a:gd name="connsiteY681" fmla="*/ 777257 h 1065667"/>
                  <a:gd name="connsiteX682" fmla="*/ 121690 w 1814992"/>
                  <a:gd name="connsiteY682" fmla="*/ 775186 h 1065667"/>
                  <a:gd name="connsiteX683" fmla="*/ 123244 w 1814992"/>
                  <a:gd name="connsiteY683" fmla="*/ 772079 h 1065667"/>
                  <a:gd name="connsiteX684" fmla="*/ 133082 w 1814992"/>
                  <a:gd name="connsiteY684" fmla="*/ 760169 h 1065667"/>
                  <a:gd name="connsiteX685" fmla="*/ 131529 w 1814992"/>
                  <a:gd name="connsiteY685" fmla="*/ 758097 h 1065667"/>
                  <a:gd name="connsiteX686" fmla="*/ 134636 w 1814992"/>
                  <a:gd name="connsiteY686" fmla="*/ 752401 h 1065667"/>
                  <a:gd name="connsiteX687" fmla="*/ 138778 w 1814992"/>
                  <a:gd name="connsiteY687" fmla="*/ 750330 h 1065667"/>
                  <a:gd name="connsiteX688" fmla="*/ 154313 w 1814992"/>
                  <a:gd name="connsiteY688" fmla="*/ 737384 h 1065667"/>
                  <a:gd name="connsiteX689" fmla="*/ 149653 w 1814992"/>
                  <a:gd name="connsiteY689" fmla="*/ 728581 h 1065667"/>
                  <a:gd name="connsiteX690" fmla="*/ 148099 w 1814992"/>
                  <a:gd name="connsiteY690" fmla="*/ 726510 h 1065667"/>
                  <a:gd name="connsiteX691" fmla="*/ 158456 w 1814992"/>
                  <a:gd name="connsiteY691" fmla="*/ 714600 h 1065667"/>
                  <a:gd name="connsiteX692" fmla="*/ 163634 w 1814992"/>
                  <a:gd name="connsiteY692" fmla="*/ 706832 h 1065667"/>
                  <a:gd name="connsiteX693" fmla="*/ 166741 w 1814992"/>
                  <a:gd name="connsiteY693" fmla="*/ 700618 h 1065667"/>
                  <a:gd name="connsiteX694" fmla="*/ 172955 w 1814992"/>
                  <a:gd name="connsiteY694" fmla="*/ 690780 h 1065667"/>
                  <a:gd name="connsiteX695" fmla="*/ 185383 w 1814992"/>
                  <a:gd name="connsiteY695" fmla="*/ 685083 h 1065667"/>
                  <a:gd name="connsiteX696" fmla="*/ 189526 w 1814992"/>
                  <a:gd name="connsiteY696" fmla="*/ 680941 h 1065667"/>
                  <a:gd name="connsiteX697" fmla="*/ 199882 w 1814992"/>
                  <a:gd name="connsiteY697" fmla="*/ 674727 h 1065667"/>
                  <a:gd name="connsiteX698" fmla="*/ 204543 w 1814992"/>
                  <a:gd name="connsiteY698" fmla="*/ 673691 h 1065667"/>
                  <a:gd name="connsiteX699" fmla="*/ 210239 w 1814992"/>
                  <a:gd name="connsiteY699" fmla="*/ 671102 h 1065667"/>
                  <a:gd name="connsiteX700" fmla="*/ 214899 w 1814992"/>
                  <a:gd name="connsiteY700" fmla="*/ 667477 h 1065667"/>
                  <a:gd name="connsiteX701" fmla="*/ 218006 w 1814992"/>
                  <a:gd name="connsiteY701" fmla="*/ 666442 h 1065667"/>
                  <a:gd name="connsiteX702" fmla="*/ 219560 w 1814992"/>
                  <a:gd name="connsiteY702" fmla="*/ 660745 h 1065667"/>
                  <a:gd name="connsiteX703" fmla="*/ 222667 w 1814992"/>
                  <a:gd name="connsiteY703" fmla="*/ 655567 h 1065667"/>
                  <a:gd name="connsiteX704" fmla="*/ 230952 w 1814992"/>
                  <a:gd name="connsiteY704" fmla="*/ 645728 h 1065667"/>
                  <a:gd name="connsiteX705" fmla="*/ 238720 w 1814992"/>
                  <a:gd name="connsiteY705" fmla="*/ 647282 h 1065667"/>
                  <a:gd name="connsiteX706" fmla="*/ 239755 w 1814992"/>
                  <a:gd name="connsiteY706" fmla="*/ 642621 h 1065667"/>
                  <a:gd name="connsiteX707" fmla="*/ 237684 w 1814992"/>
                  <a:gd name="connsiteY707" fmla="*/ 639514 h 1065667"/>
                  <a:gd name="connsiteX708" fmla="*/ 238202 w 1814992"/>
                  <a:gd name="connsiteY708" fmla="*/ 636925 h 1065667"/>
                  <a:gd name="connsiteX709" fmla="*/ 234577 w 1814992"/>
                  <a:gd name="connsiteY709" fmla="*/ 630711 h 1065667"/>
                  <a:gd name="connsiteX710" fmla="*/ 234577 w 1814992"/>
                  <a:gd name="connsiteY710" fmla="*/ 624497 h 1065667"/>
                  <a:gd name="connsiteX711" fmla="*/ 233541 w 1814992"/>
                  <a:gd name="connsiteY711" fmla="*/ 619837 h 1065667"/>
                  <a:gd name="connsiteX712" fmla="*/ 235095 w 1814992"/>
                  <a:gd name="connsiteY712" fmla="*/ 618801 h 1065667"/>
                  <a:gd name="connsiteX713" fmla="*/ 241826 w 1814992"/>
                  <a:gd name="connsiteY713" fmla="*/ 618289 h 1065667"/>
                  <a:gd name="connsiteX714" fmla="*/ 243380 w 1814992"/>
                  <a:gd name="connsiteY714" fmla="*/ 619842 h 1065667"/>
                  <a:gd name="connsiteX715" fmla="*/ 247523 w 1814992"/>
                  <a:gd name="connsiteY715" fmla="*/ 616735 h 1065667"/>
                  <a:gd name="connsiteX716" fmla="*/ 252183 w 1814992"/>
                  <a:gd name="connsiteY716" fmla="*/ 614664 h 1065667"/>
                  <a:gd name="connsiteX717" fmla="*/ 256843 w 1814992"/>
                  <a:gd name="connsiteY717" fmla="*/ 613110 h 1065667"/>
                  <a:gd name="connsiteX718" fmla="*/ 258397 w 1814992"/>
                  <a:gd name="connsiteY718" fmla="*/ 610003 h 1065667"/>
                  <a:gd name="connsiteX719" fmla="*/ 266682 w 1814992"/>
                  <a:gd name="connsiteY719" fmla="*/ 603272 h 1065667"/>
                  <a:gd name="connsiteX720" fmla="*/ 268754 w 1814992"/>
                  <a:gd name="connsiteY720" fmla="*/ 601200 h 1065667"/>
                  <a:gd name="connsiteX721" fmla="*/ 273932 w 1814992"/>
                  <a:gd name="connsiteY721" fmla="*/ 592915 h 1065667"/>
                  <a:gd name="connsiteX722" fmla="*/ 287395 w 1814992"/>
                  <a:gd name="connsiteY722" fmla="*/ 579969 h 1065667"/>
                  <a:gd name="connsiteX723" fmla="*/ 293092 w 1814992"/>
                  <a:gd name="connsiteY723" fmla="*/ 575309 h 1065667"/>
                  <a:gd name="connsiteX724" fmla="*/ 298270 w 1814992"/>
                  <a:gd name="connsiteY724" fmla="*/ 572720 h 1065667"/>
                  <a:gd name="connsiteX725" fmla="*/ 300859 w 1814992"/>
                  <a:gd name="connsiteY725" fmla="*/ 573237 h 1065667"/>
                  <a:gd name="connsiteX726" fmla="*/ 303966 w 1814992"/>
                  <a:gd name="connsiteY726" fmla="*/ 575827 h 1065667"/>
                  <a:gd name="connsiteX727" fmla="*/ 312769 w 1814992"/>
                  <a:gd name="connsiteY727" fmla="*/ 588772 h 1065667"/>
                  <a:gd name="connsiteX728" fmla="*/ 318465 w 1814992"/>
                  <a:gd name="connsiteY728" fmla="*/ 596540 h 1065667"/>
                  <a:gd name="connsiteX729" fmla="*/ 322090 w 1814992"/>
                  <a:gd name="connsiteY729" fmla="*/ 599129 h 1065667"/>
                  <a:gd name="connsiteX730" fmla="*/ 324161 w 1814992"/>
                  <a:gd name="connsiteY730" fmla="*/ 599129 h 1065667"/>
                  <a:gd name="connsiteX731" fmla="*/ 332447 w 1814992"/>
                  <a:gd name="connsiteY731" fmla="*/ 596540 h 1065667"/>
                  <a:gd name="connsiteX732" fmla="*/ 334000 w 1814992"/>
                  <a:gd name="connsiteY732" fmla="*/ 599129 h 1065667"/>
                  <a:gd name="connsiteX733" fmla="*/ 340214 w 1814992"/>
                  <a:gd name="connsiteY733" fmla="*/ 602749 h 1065667"/>
                  <a:gd name="connsiteX734" fmla="*/ 342285 w 1814992"/>
                  <a:gd name="connsiteY734" fmla="*/ 605338 h 1065667"/>
                  <a:gd name="connsiteX735" fmla="*/ 347982 w 1814992"/>
                  <a:gd name="connsiteY735" fmla="*/ 604302 h 1065667"/>
                  <a:gd name="connsiteX736" fmla="*/ 359892 w 1814992"/>
                  <a:gd name="connsiteY736" fmla="*/ 603266 h 1065667"/>
                  <a:gd name="connsiteX737" fmla="*/ 360927 w 1814992"/>
                  <a:gd name="connsiteY737" fmla="*/ 600677 h 1065667"/>
                  <a:gd name="connsiteX738" fmla="*/ 364552 w 1814992"/>
                  <a:gd name="connsiteY738" fmla="*/ 602231 h 1065667"/>
                  <a:gd name="connsiteX739" fmla="*/ 365588 w 1814992"/>
                  <a:gd name="connsiteY739" fmla="*/ 604302 h 1065667"/>
                  <a:gd name="connsiteX740" fmla="*/ 369730 w 1814992"/>
                  <a:gd name="connsiteY740" fmla="*/ 605856 h 1065667"/>
                  <a:gd name="connsiteX741" fmla="*/ 373873 w 1814992"/>
                  <a:gd name="connsiteY741" fmla="*/ 605856 h 1065667"/>
                  <a:gd name="connsiteX742" fmla="*/ 376462 w 1814992"/>
                  <a:gd name="connsiteY742" fmla="*/ 607927 h 1065667"/>
                  <a:gd name="connsiteX743" fmla="*/ 385265 w 1814992"/>
                  <a:gd name="connsiteY743" fmla="*/ 605856 h 1065667"/>
                  <a:gd name="connsiteX744" fmla="*/ 385783 w 1814992"/>
                  <a:gd name="connsiteY744" fmla="*/ 608968 h 1065667"/>
                  <a:gd name="connsiteX745" fmla="*/ 388890 w 1814992"/>
                  <a:gd name="connsiteY745" fmla="*/ 608968 h 1065667"/>
                  <a:gd name="connsiteX746" fmla="*/ 398729 w 1814992"/>
                  <a:gd name="connsiteY746" fmla="*/ 606896 h 1065667"/>
                  <a:gd name="connsiteX747" fmla="*/ 401318 w 1814992"/>
                  <a:gd name="connsiteY747" fmla="*/ 606379 h 1065667"/>
                  <a:gd name="connsiteX748" fmla="*/ 407532 w 1814992"/>
                  <a:gd name="connsiteY748" fmla="*/ 607932 h 1065667"/>
                  <a:gd name="connsiteX749" fmla="*/ 409086 w 1814992"/>
                  <a:gd name="connsiteY749" fmla="*/ 609485 h 1065667"/>
                  <a:gd name="connsiteX750" fmla="*/ 415299 w 1814992"/>
                  <a:gd name="connsiteY750" fmla="*/ 609485 h 1065667"/>
                  <a:gd name="connsiteX751" fmla="*/ 434459 w 1814992"/>
                  <a:gd name="connsiteY751" fmla="*/ 618806 h 1065667"/>
                  <a:gd name="connsiteX752" fmla="*/ 444816 w 1814992"/>
                  <a:gd name="connsiteY752" fmla="*/ 621919 h 1065667"/>
                  <a:gd name="connsiteX753" fmla="*/ 448440 w 1814992"/>
                  <a:gd name="connsiteY753" fmla="*/ 623990 h 1065667"/>
                  <a:gd name="connsiteX754" fmla="*/ 451030 w 1814992"/>
                  <a:gd name="connsiteY754" fmla="*/ 626579 h 1065667"/>
                  <a:gd name="connsiteX755" fmla="*/ 467600 w 1814992"/>
                  <a:gd name="connsiteY755" fmla="*/ 635382 h 1065667"/>
                  <a:gd name="connsiteX756" fmla="*/ 472779 w 1814992"/>
                  <a:gd name="connsiteY756" fmla="*/ 647292 h 1065667"/>
                  <a:gd name="connsiteX757" fmla="*/ 474332 w 1814992"/>
                  <a:gd name="connsiteY757" fmla="*/ 648846 h 1065667"/>
                  <a:gd name="connsiteX758" fmla="*/ 481582 w 1814992"/>
                  <a:gd name="connsiteY758" fmla="*/ 652471 h 1065667"/>
                  <a:gd name="connsiteX759" fmla="*/ 483135 w 1814992"/>
                  <a:gd name="connsiteY759" fmla="*/ 654024 h 1065667"/>
                  <a:gd name="connsiteX760" fmla="*/ 486242 w 1814992"/>
                  <a:gd name="connsiteY760" fmla="*/ 659720 h 1065667"/>
                  <a:gd name="connsiteX761" fmla="*/ 490385 w 1814992"/>
                  <a:gd name="connsiteY761" fmla="*/ 662827 h 1065667"/>
                  <a:gd name="connsiteX762" fmla="*/ 498152 w 1814992"/>
                  <a:gd name="connsiteY762" fmla="*/ 665416 h 1065667"/>
                  <a:gd name="connsiteX763" fmla="*/ 500741 w 1814992"/>
                  <a:gd name="connsiteY763" fmla="*/ 665416 h 1065667"/>
                  <a:gd name="connsiteX764" fmla="*/ 503848 w 1814992"/>
                  <a:gd name="connsiteY764" fmla="*/ 663863 h 1065667"/>
                  <a:gd name="connsiteX765" fmla="*/ 505402 w 1814992"/>
                  <a:gd name="connsiteY765" fmla="*/ 664898 h 1065667"/>
                  <a:gd name="connsiteX766" fmla="*/ 509026 w 1814992"/>
                  <a:gd name="connsiteY766" fmla="*/ 673184 h 1065667"/>
                  <a:gd name="connsiteX767" fmla="*/ 512651 w 1814992"/>
                  <a:gd name="connsiteY767" fmla="*/ 676291 h 1065667"/>
                  <a:gd name="connsiteX768" fmla="*/ 521454 w 1814992"/>
                  <a:gd name="connsiteY768" fmla="*/ 676809 h 1065667"/>
                  <a:gd name="connsiteX769" fmla="*/ 529740 w 1814992"/>
                  <a:gd name="connsiteY769" fmla="*/ 679398 h 1065667"/>
                  <a:gd name="connsiteX770" fmla="*/ 531811 w 1814992"/>
                  <a:gd name="connsiteY770" fmla="*/ 678880 h 1065667"/>
                  <a:gd name="connsiteX771" fmla="*/ 540096 w 1814992"/>
                  <a:gd name="connsiteY771" fmla="*/ 679398 h 1065667"/>
                  <a:gd name="connsiteX772" fmla="*/ 544239 w 1814992"/>
                  <a:gd name="connsiteY772" fmla="*/ 681469 h 1065667"/>
                  <a:gd name="connsiteX773" fmla="*/ 554596 w 1814992"/>
                  <a:gd name="connsiteY773" fmla="*/ 683540 h 1065667"/>
                  <a:gd name="connsiteX774" fmla="*/ 557703 w 1814992"/>
                  <a:gd name="connsiteY774" fmla="*/ 683540 h 1065667"/>
                  <a:gd name="connsiteX775" fmla="*/ 560292 w 1814992"/>
                  <a:gd name="connsiteY775" fmla="*/ 679921 h 1065667"/>
                  <a:gd name="connsiteX776" fmla="*/ 564952 w 1814992"/>
                  <a:gd name="connsiteY776" fmla="*/ 678885 h 1065667"/>
                  <a:gd name="connsiteX777" fmla="*/ 571684 w 1814992"/>
                  <a:gd name="connsiteY777" fmla="*/ 676814 h 1065667"/>
                  <a:gd name="connsiteX778" fmla="*/ 578416 w 1814992"/>
                  <a:gd name="connsiteY778" fmla="*/ 676814 h 1065667"/>
                  <a:gd name="connsiteX779" fmla="*/ 583594 w 1814992"/>
                  <a:gd name="connsiteY779" fmla="*/ 677326 h 1065667"/>
                  <a:gd name="connsiteX780" fmla="*/ 587219 w 1814992"/>
                  <a:gd name="connsiteY780" fmla="*/ 676291 h 1065667"/>
                  <a:gd name="connsiteX781" fmla="*/ 599647 w 1814992"/>
                  <a:gd name="connsiteY781" fmla="*/ 668523 h 1065667"/>
                  <a:gd name="connsiteX782" fmla="*/ 603789 w 1814992"/>
                  <a:gd name="connsiteY782" fmla="*/ 664381 h 1065667"/>
                  <a:gd name="connsiteX783" fmla="*/ 604825 w 1814992"/>
                  <a:gd name="connsiteY783" fmla="*/ 664381 h 1065667"/>
                  <a:gd name="connsiteX784" fmla="*/ 611039 w 1814992"/>
                  <a:gd name="connsiteY784" fmla="*/ 668005 h 1065667"/>
                  <a:gd name="connsiteX785" fmla="*/ 615182 w 1814992"/>
                  <a:gd name="connsiteY785" fmla="*/ 668523 h 1065667"/>
                  <a:gd name="connsiteX786" fmla="*/ 617253 w 1814992"/>
                  <a:gd name="connsiteY786" fmla="*/ 663345 h 1065667"/>
                  <a:gd name="connsiteX787" fmla="*/ 627610 w 1814992"/>
                  <a:gd name="connsiteY787" fmla="*/ 664898 h 1065667"/>
                  <a:gd name="connsiteX788" fmla="*/ 631752 w 1814992"/>
                  <a:gd name="connsiteY788" fmla="*/ 666452 h 1065667"/>
                  <a:gd name="connsiteX789" fmla="*/ 635895 w 1814992"/>
                  <a:gd name="connsiteY789" fmla="*/ 669041 h 1065667"/>
                  <a:gd name="connsiteX790" fmla="*/ 643144 w 1814992"/>
                  <a:gd name="connsiteY790" fmla="*/ 674737 h 1065667"/>
                  <a:gd name="connsiteX791" fmla="*/ 643662 w 1814992"/>
                  <a:gd name="connsiteY791" fmla="*/ 673702 h 1065667"/>
                  <a:gd name="connsiteX792" fmla="*/ 653501 w 1814992"/>
                  <a:gd name="connsiteY792" fmla="*/ 671630 h 1065667"/>
                  <a:gd name="connsiteX793" fmla="*/ 664893 w 1814992"/>
                  <a:gd name="connsiteY793" fmla="*/ 676809 h 1065667"/>
                  <a:gd name="connsiteX794" fmla="*/ 674214 w 1814992"/>
                  <a:gd name="connsiteY794" fmla="*/ 675773 h 1065667"/>
                  <a:gd name="connsiteX795" fmla="*/ 677839 w 1814992"/>
                  <a:gd name="connsiteY795" fmla="*/ 687165 h 1065667"/>
                  <a:gd name="connsiteX796" fmla="*/ 678875 w 1814992"/>
                  <a:gd name="connsiteY796" fmla="*/ 688201 h 1065667"/>
                  <a:gd name="connsiteX797" fmla="*/ 694410 w 1814992"/>
                  <a:gd name="connsiteY797" fmla="*/ 689754 h 1065667"/>
                  <a:gd name="connsiteX798" fmla="*/ 696481 w 1814992"/>
                  <a:gd name="connsiteY798" fmla="*/ 694415 h 1065667"/>
                  <a:gd name="connsiteX799" fmla="*/ 701141 w 1814992"/>
                  <a:gd name="connsiteY799" fmla="*/ 704771 h 1065667"/>
                  <a:gd name="connsiteX800" fmla="*/ 710980 w 1814992"/>
                  <a:gd name="connsiteY800" fmla="*/ 703218 h 1065667"/>
                  <a:gd name="connsiteX801" fmla="*/ 710462 w 1814992"/>
                  <a:gd name="connsiteY801" fmla="*/ 700111 h 1065667"/>
                  <a:gd name="connsiteX802" fmla="*/ 714605 w 1814992"/>
                  <a:gd name="connsiteY802" fmla="*/ 699075 h 1065667"/>
                  <a:gd name="connsiteX803" fmla="*/ 724962 w 1814992"/>
                  <a:gd name="connsiteY803" fmla="*/ 699593 h 1065667"/>
                  <a:gd name="connsiteX804" fmla="*/ 727551 w 1814992"/>
                  <a:gd name="connsiteY804" fmla="*/ 698557 h 1065667"/>
                  <a:gd name="connsiteX805" fmla="*/ 729622 w 1814992"/>
                  <a:gd name="connsiteY805" fmla="*/ 694415 h 1065667"/>
                  <a:gd name="connsiteX806" fmla="*/ 732211 w 1814992"/>
                  <a:gd name="connsiteY806" fmla="*/ 692343 h 1065667"/>
                  <a:gd name="connsiteX807" fmla="*/ 733247 w 1814992"/>
                  <a:gd name="connsiteY807" fmla="*/ 688201 h 1065667"/>
                  <a:gd name="connsiteX808" fmla="*/ 742050 w 1814992"/>
                  <a:gd name="connsiteY808" fmla="*/ 686647 h 1065667"/>
                  <a:gd name="connsiteX809" fmla="*/ 757585 w 1814992"/>
                  <a:gd name="connsiteY809" fmla="*/ 683535 h 1065667"/>
                  <a:gd name="connsiteX810" fmla="*/ 759656 w 1814992"/>
                  <a:gd name="connsiteY810" fmla="*/ 682499 h 1065667"/>
                  <a:gd name="connsiteX811" fmla="*/ 766388 w 1814992"/>
                  <a:gd name="connsiteY811" fmla="*/ 683535 h 1065667"/>
                  <a:gd name="connsiteX812" fmla="*/ 772084 w 1814992"/>
                  <a:gd name="connsiteY812" fmla="*/ 685089 h 1065667"/>
                  <a:gd name="connsiteX813" fmla="*/ 772084 w 1814992"/>
                  <a:gd name="connsiteY813" fmla="*/ 686124 h 1065667"/>
                  <a:gd name="connsiteX814" fmla="*/ 783994 w 1814992"/>
                  <a:gd name="connsiteY814" fmla="*/ 687160 h 1065667"/>
                  <a:gd name="connsiteX815" fmla="*/ 785548 w 1814992"/>
                  <a:gd name="connsiteY815" fmla="*/ 684571 h 1065667"/>
                  <a:gd name="connsiteX816" fmla="*/ 787619 w 1814992"/>
                  <a:gd name="connsiteY816" fmla="*/ 681982 h 1065667"/>
                  <a:gd name="connsiteX817" fmla="*/ 793315 w 1814992"/>
                  <a:gd name="connsiteY817" fmla="*/ 682499 h 1065667"/>
                  <a:gd name="connsiteX818" fmla="*/ 800047 w 1814992"/>
                  <a:gd name="connsiteY818" fmla="*/ 688713 h 1065667"/>
                  <a:gd name="connsiteX819" fmla="*/ 804189 w 1814992"/>
                  <a:gd name="connsiteY819" fmla="*/ 685606 h 1065667"/>
                  <a:gd name="connsiteX820" fmla="*/ 808332 w 1814992"/>
                  <a:gd name="connsiteY820" fmla="*/ 689231 h 1065667"/>
                  <a:gd name="connsiteX821" fmla="*/ 813510 w 1814992"/>
                  <a:gd name="connsiteY821" fmla="*/ 694410 h 1065667"/>
                  <a:gd name="connsiteX822" fmla="*/ 816617 w 1814992"/>
                  <a:gd name="connsiteY822" fmla="*/ 693374 h 1065667"/>
                  <a:gd name="connsiteX823" fmla="*/ 819207 w 1814992"/>
                  <a:gd name="connsiteY823" fmla="*/ 698034 h 1065667"/>
                  <a:gd name="connsiteX824" fmla="*/ 826456 w 1814992"/>
                  <a:gd name="connsiteY824" fmla="*/ 695445 h 1065667"/>
                  <a:gd name="connsiteX825" fmla="*/ 828010 w 1814992"/>
                  <a:gd name="connsiteY825" fmla="*/ 694410 h 1065667"/>
                  <a:gd name="connsiteX826" fmla="*/ 840955 w 1814992"/>
                  <a:gd name="connsiteY826" fmla="*/ 688196 h 1065667"/>
                  <a:gd name="connsiteX827" fmla="*/ 845616 w 1814992"/>
                  <a:gd name="connsiteY827" fmla="*/ 686642 h 1065667"/>
                  <a:gd name="connsiteX828" fmla="*/ 854937 w 1814992"/>
                  <a:gd name="connsiteY828" fmla="*/ 687678 h 1065667"/>
                  <a:gd name="connsiteX829" fmla="*/ 861151 w 1814992"/>
                  <a:gd name="connsiteY829" fmla="*/ 687160 h 1065667"/>
                  <a:gd name="connsiteX830" fmla="*/ 864258 w 1814992"/>
                  <a:gd name="connsiteY830" fmla="*/ 688713 h 1065667"/>
                  <a:gd name="connsiteX831" fmla="*/ 866329 w 1814992"/>
                  <a:gd name="connsiteY831" fmla="*/ 691820 h 1065667"/>
                  <a:gd name="connsiteX832" fmla="*/ 884453 w 1814992"/>
                  <a:gd name="connsiteY832" fmla="*/ 691820 h 1065667"/>
                  <a:gd name="connsiteX833" fmla="*/ 892738 w 1814992"/>
                  <a:gd name="connsiteY833" fmla="*/ 695963 h 1065667"/>
                  <a:gd name="connsiteX834" fmla="*/ 907238 w 1814992"/>
                  <a:gd name="connsiteY834" fmla="*/ 703731 h 1065667"/>
                  <a:gd name="connsiteX835" fmla="*/ 908791 w 1814992"/>
                  <a:gd name="connsiteY835" fmla="*/ 706837 h 1065667"/>
                  <a:gd name="connsiteX836" fmla="*/ 910344 w 1814992"/>
                  <a:gd name="connsiteY836" fmla="*/ 711498 h 1065667"/>
                  <a:gd name="connsiteX837" fmla="*/ 921737 w 1814992"/>
                  <a:gd name="connsiteY837" fmla="*/ 707355 h 1065667"/>
                  <a:gd name="connsiteX838" fmla="*/ 923290 w 1814992"/>
                  <a:gd name="connsiteY838" fmla="*/ 707355 h 1065667"/>
                  <a:gd name="connsiteX839" fmla="*/ 935200 w 1814992"/>
                  <a:gd name="connsiteY839" fmla="*/ 711498 h 1065667"/>
                  <a:gd name="connsiteX840" fmla="*/ 940379 w 1814992"/>
                  <a:gd name="connsiteY840" fmla="*/ 712016 h 1065667"/>
                  <a:gd name="connsiteX841" fmla="*/ 944003 w 1814992"/>
                  <a:gd name="connsiteY841" fmla="*/ 710980 h 1065667"/>
                  <a:gd name="connsiteX842" fmla="*/ 956949 w 1814992"/>
                  <a:gd name="connsiteY842" fmla="*/ 729104 h 1065667"/>
                  <a:gd name="connsiteX843" fmla="*/ 967306 w 1814992"/>
                  <a:gd name="connsiteY843" fmla="*/ 742568 h 1065667"/>
                  <a:gd name="connsiteX844" fmla="*/ 970413 w 1814992"/>
                  <a:gd name="connsiteY844" fmla="*/ 745675 h 1065667"/>
                  <a:gd name="connsiteX845" fmla="*/ 974555 w 1814992"/>
                  <a:gd name="connsiteY845" fmla="*/ 747746 h 1065667"/>
                  <a:gd name="connsiteX846" fmla="*/ 971448 w 1814992"/>
                  <a:gd name="connsiteY846" fmla="*/ 759138 h 1065667"/>
                  <a:gd name="connsiteX847" fmla="*/ 975073 w 1814992"/>
                  <a:gd name="connsiteY847" fmla="*/ 760692 h 1065667"/>
                  <a:gd name="connsiteX848" fmla="*/ 975591 w 1814992"/>
                  <a:gd name="connsiteY848" fmla="*/ 766388 h 1065667"/>
                  <a:gd name="connsiteX849" fmla="*/ 980252 w 1814992"/>
                  <a:gd name="connsiteY849" fmla="*/ 767424 h 1065667"/>
                  <a:gd name="connsiteX850" fmla="*/ 983359 w 1814992"/>
                  <a:gd name="connsiteY850" fmla="*/ 766388 h 1065667"/>
                  <a:gd name="connsiteX851" fmla="*/ 989573 w 1814992"/>
                  <a:gd name="connsiteY851" fmla="*/ 764317 h 1065667"/>
                  <a:gd name="connsiteX852" fmla="*/ 992162 w 1814992"/>
                  <a:gd name="connsiteY852" fmla="*/ 762763 h 1065667"/>
                  <a:gd name="connsiteX853" fmla="*/ 995786 w 1814992"/>
                  <a:gd name="connsiteY853" fmla="*/ 757585 h 1065667"/>
                  <a:gd name="connsiteX854" fmla="*/ 998376 w 1814992"/>
                  <a:gd name="connsiteY854" fmla="*/ 756031 h 1065667"/>
                  <a:gd name="connsiteX855" fmla="*/ 995786 w 1814992"/>
                  <a:gd name="connsiteY855" fmla="*/ 752924 h 1065667"/>
                  <a:gd name="connsiteX856" fmla="*/ 1009250 w 1814992"/>
                  <a:gd name="connsiteY856" fmla="*/ 756549 h 1065667"/>
                  <a:gd name="connsiteX857" fmla="*/ 1011321 w 1814992"/>
                  <a:gd name="connsiteY857" fmla="*/ 751371 h 1065667"/>
                  <a:gd name="connsiteX858" fmla="*/ 1015464 w 1814992"/>
                  <a:gd name="connsiteY858" fmla="*/ 749817 h 1065667"/>
                  <a:gd name="connsiteX859" fmla="*/ 1020642 w 1814992"/>
                  <a:gd name="connsiteY859" fmla="*/ 750335 h 1065667"/>
                  <a:gd name="connsiteX860" fmla="*/ 1020124 w 1814992"/>
                  <a:gd name="connsiteY860" fmla="*/ 747228 h 1065667"/>
                  <a:gd name="connsiteX861" fmla="*/ 1021160 w 1814992"/>
                  <a:gd name="connsiteY861" fmla="*/ 741014 h 1065667"/>
                  <a:gd name="connsiteX862" fmla="*/ 1021678 w 1814992"/>
                  <a:gd name="connsiteY862" fmla="*/ 738943 h 1065667"/>
                  <a:gd name="connsiteX863" fmla="*/ 1022196 w 1814992"/>
                  <a:gd name="connsiteY863" fmla="*/ 732211 h 1065667"/>
                  <a:gd name="connsiteX864" fmla="*/ 1024267 w 1814992"/>
                  <a:gd name="connsiteY864" fmla="*/ 718230 h 1065667"/>
                  <a:gd name="connsiteX865" fmla="*/ 1022714 w 1814992"/>
                  <a:gd name="connsiteY865" fmla="*/ 718230 h 1065667"/>
                  <a:gd name="connsiteX866" fmla="*/ 1021678 w 1814992"/>
                  <a:gd name="connsiteY866" fmla="*/ 715123 h 1065667"/>
                  <a:gd name="connsiteX867" fmla="*/ 1015982 w 1814992"/>
                  <a:gd name="connsiteY867" fmla="*/ 710980 h 1065667"/>
                  <a:gd name="connsiteX868" fmla="*/ 1010286 w 1814992"/>
                  <a:gd name="connsiteY868" fmla="*/ 710462 h 1065667"/>
                  <a:gd name="connsiteX869" fmla="*/ 1005107 w 1814992"/>
                  <a:gd name="connsiteY869" fmla="*/ 710462 h 1065667"/>
                  <a:gd name="connsiteX870" fmla="*/ 1002518 w 1814992"/>
                  <a:gd name="connsiteY870" fmla="*/ 707873 h 1065667"/>
                  <a:gd name="connsiteX871" fmla="*/ 999929 w 1814992"/>
                  <a:gd name="connsiteY871" fmla="*/ 707873 h 1065667"/>
                  <a:gd name="connsiteX872" fmla="*/ 996304 w 1814992"/>
                  <a:gd name="connsiteY872" fmla="*/ 705284 h 1065667"/>
                  <a:gd name="connsiteX873" fmla="*/ 996304 w 1814992"/>
                  <a:gd name="connsiteY873" fmla="*/ 701141 h 1065667"/>
                  <a:gd name="connsiteX874" fmla="*/ 992679 w 1814992"/>
                  <a:gd name="connsiteY874" fmla="*/ 700624 h 1065667"/>
                  <a:gd name="connsiteX875" fmla="*/ 990608 w 1814992"/>
                  <a:gd name="connsiteY875" fmla="*/ 696481 h 1065667"/>
                  <a:gd name="connsiteX876" fmla="*/ 983876 w 1814992"/>
                  <a:gd name="connsiteY876" fmla="*/ 697517 h 1065667"/>
                  <a:gd name="connsiteX877" fmla="*/ 980769 w 1814992"/>
                  <a:gd name="connsiteY877" fmla="*/ 699588 h 1065667"/>
                  <a:gd name="connsiteX878" fmla="*/ 977662 w 1814992"/>
                  <a:gd name="connsiteY878" fmla="*/ 697517 h 1065667"/>
                  <a:gd name="connsiteX879" fmla="*/ 975073 w 1814992"/>
                  <a:gd name="connsiteY879" fmla="*/ 693892 h 1065667"/>
                  <a:gd name="connsiteX880" fmla="*/ 974038 w 1814992"/>
                  <a:gd name="connsiteY880" fmla="*/ 690267 h 1065667"/>
                  <a:gd name="connsiteX881" fmla="*/ 975073 w 1814992"/>
                  <a:gd name="connsiteY881" fmla="*/ 688713 h 1065667"/>
                  <a:gd name="connsiteX882" fmla="*/ 973002 w 1814992"/>
                  <a:gd name="connsiteY882" fmla="*/ 683017 h 1065667"/>
                  <a:gd name="connsiteX883" fmla="*/ 970413 w 1814992"/>
                  <a:gd name="connsiteY883" fmla="*/ 684053 h 1065667"/>
                  <a:gd name="connsiteX884" fmla="*/ 968859 w 1814992"/>
                  <a:gd name="connsiteY884" fmla="*/ 678357 h 1065667"/>
                  <a:gd name="connsiteX885" fmla="*/ 974555 w 1814992"/>
                  <a:gd name="connsiteY885" fmla="*/ 674732 h 1065667"/>
                  <a:gd name="connsiteX886" fmla="*/ 977662 w 1814992"/>
                  <a:gd name="connsiteY886" fmla="*/ 680428 h 1065667"/>
                  <a:gd name="connsiteX887" fmla="*/ 983359 w 1814992"/>
                  <a:gd name="connsiteY887" fmla="*/ 678357 h 1065667"/>
                  <a:gd name="connsiteX888" fmla="*/ 985430 w 1814992"/>
                  <a:gd name="connsiteY888" fmla="*/ 684053 h 1065667"/>
                  <a:gd name="connsiteX889" fmla="*/ 991644 w 1814992"/>
                  <a:gd name="connsiteY889" fmla="*/ 684053 h 1065667"/>
                  <a:gd name="connsiteX890" fmla="*/ 995269 w 1814992"/>
                  <a:gd name="connsiteY890" fmla="*/ 683017 h 1065667"/>
                  <a:gd name="connsiteX891" fmla="*/ 997340 w 1814992"/>
                  <a:gd name="connsiteY891" fmla="*/ 680946 h 1065667"/>
                  <a:gd name="connsiteX892" fmla="*/ 1000447 w 1814992"/>
                  <a:gd name="connsiteY892" fmla="*/ 680946 h 1065667"/>
                  <a:gd name="connsiteX893" fmla="*/ 1008214 w 1814992"/>
                  <a:gd name="connsiteY893" fmla="*/ 676803 h 1065667"/>
                  <a:gd name="connsiteX894" fmla="*/ 1012357 w 1814992"/>
                  <a:gd name="connsiteY894" fmla="*/ 679392 h 1065667"/>
                  <a:gd name="connsiteX895" fmla="*/ 1014946 w 1814992"/>
                  <a:gd name="connsiteY895" fmla="*/ 681982 h 1065667"/>
                  <a:gd name="connsiteX896" fmla="*/ 1018571 w 1814992"/>
                  <a:gd name="connsiteY896" fmla="*/ 683535 h 1065667"/>
                  <a:gd name="connsiteX897" fmla="*/ 1027892 w 1814992"/>
                  <a:gd name="connsiteY897" fmla="*/ 685089 h 1065667"/>
                  <a:gd name="connsiteX898" fmla="*/ 1033588 w 1814992"/>
                  <a:gd name="connsiteY898" fmla="*/ 685606 h 1065667"/>
                  <a:gd name="connsiteX899" fmla="*/ 1037213 w 1814992"/>
                  <a:gd name="connsiteY899" fmla="*/ 685089 h 1065667"/>
                  <a:gd name="connsiteX900" fmla="*/ 1041873 w 1814992"/>
                  <a:gd name="connsiteY900" fmla="*/ 688196 h 1065667"/>
                  <a:gd name="connsiteX901" fmla="*/ 1044462 w 1814992"/>
                  <a:gd name="connsiteY901" fmla="*/ 684053 h 1065667"/>
                  <a:gd name="connsiteX902" fmla="*/ 1048087 w 1814992"/>
                  <a:gd name="connsiteY902" fmla="*/ 681982 h 1065667"/>
                  <a:gd name="connsiteX903" fmla="*/ 1051712 w 1814992"/>
                  <a:gd name="connsiteY903" fmla="*/ 677839 h 1065667"/>
                  <a:gd name="connsiteX904" fmla="*/ 1056890 w 1814992"/>
                  <a:gd name="connsiteY904" fmla="*/ 674732 h 1065667"/>
                  <a:gd name="connsiteX905" fmla="*/ 1059997 w 1814992"/>
                  <a:gd name="connsiteY905" fmla="*/ 671625 h 1065667"/>
                  <a:gd name="connsiteX906" fmla="*/ 1059997 w 1814992"/>
                  <a:gd name="connsiteY906" fmla="*/ 669036 h 1065667"/>
                  <a:gd name="connsiteX907" fmla="*/ 1053783 w 1814992"/>
                  <a:gd name="connsiteY907" fmla="*/ 665929 h 1065667"/>
                  <a:gd name="connsiteX908" fmla="*/ 1048087 w 1814992"/>
                  <a:gd name="connsiteY908" fmla="*/ 661268 h 1065667"/>
                  <a:gd name="connsiteX909" fmla="*/ 1042391 w 1814992"/>
                  <a:gd name="connsiteY909" fmla="*/ 653501 h 1065667"/>
                  <a:gd name="connsiteX910" fmla="*/ 1039284 w 1814992"/>
                  <a:gd name="connsiteY910" fmla="*/ 647287 h 1065667"/>
                  <a:gd name="connsiteX911" fmla="*/ 1039802 w 1814992"/>
                  <a:gd name="connsiteY911" fmla="*/ 645216 h 1065667"/>
                  <a:gd name="connsiteX912" fmla="*/ 1036177 w 1814992"/>
                  <a:gd name="connsiteY912" fmla="*/ 641073 h 1065667"/>
                  <a:gd name="connsiteX913" fmla="*/ 1040320 w 1814992"/>
                  <a:gd name="connsiteY913" fmla="*/ 633306 h 1065667"/>
                  <a:gd name="connsiteX914" fmla="*/ 1041873 w 1814992"/>
                  <a:gd name="connsiteY914" fmla="*/ 627610 h 1065667"/>
                  <a:gd name="connsiteX915" fmla="*/ 1044462 w 1814992"/>
                  <a:gd name="connsiteY915" fmla="*/ 621913 h 1065667"/>
                  <a:gd name="connsiteX916" fmla="*/ 1043945 w 1814992"/>
                  <a:gd name="connsiteY916" fmla="*/ 618801 h 1065667"/>
                  <a:gd name="connsiteX917" fmla="*/ 1044462 w 1814992"/>
                  <a:gd name="connsiteY917" fmla="*/ 615694 h 1065667"/>
                  <a:gd name="connsiteX918" fmla="*/ 1043427 w 1814992"/>
                  <a:gd name="connsiteY918" fmla="*/ 609998 h 1065667"/>
                  <a:gd name="connsiteX919" fmla="*/ 1043945 w 1814992"/>
                  <a:gd name="connsiteY919" fmla="*/ 605856 h 1065667"/>
                  <a:gd name="connsiteX920" fmla="*/ 1042391 w 1814992"/>
                  <a:gd name="connsiteY920" fmla="*/ 601195 h 1065667"/>
                  <a:gd name="connsiteX921" fmla="*/ 1042909 w 1814992"/>
                  <a:gd name="connsiteY921" fmla="*/ 595499 h 1065667"/>
                  <a:gd name="connsiteX922" fmla="*/ 1042909 w 1814992"/>
                  <a:gd name="connsiteY922" fmla="*/ 588249 h 1065667"/>
                  <a:gd name="connsiteX923" fmla="*/ 1047569 w 1814992"/>
                  <a:gd name="connsiteY923" fmla="*/ 575304 h 1065667"/>
                  <a:gd name="connsiteX924" fmla="*/ 1050676 w 1814992"/>
                  <a:gd name="connsiteY924" fmla="*/ 569607 h 1065667"/>
                  <a:gd name="connsiteX925" fmla="*/ 1057408 w 1814992"/>
                  <a:gd name="connsiteY925" fmla="*/ 564947 h 1065667"/>
                  <a:gd name="connsiteX926" fmla="*/ 1057926 w 1814992"/>
                  <a:gd name="connsiteY926" fmla="*/ 561322 h 1065667"/>
                  <a:gd name="connsiteX927" fmla="*/ 1061033 w 1814992"/>
                  <a:gd name="connsiteY927" fmla="*/ 560286 h 1065667"/>
                  <a:gd name="connsiteX928" fmla="*/ 1064140 w 1814992"/>
                  <a:gd name="connsiteY928" fmla="*/ 560799 h 1065667"/>
                  <a:gd name="connsiteX929" fmla="*/ 1066211 w 1814992"/>
                  <a:gd name="connsiteY929" fmla="*/ 559764 h 1065667"/>
                  <a:gd name="connsiteX930" fmla="*/ 1068283 w 1814992"/>
                  <a:gd name="connsiteY930" fmla="*/ 554067 h 1065667"/>
                  <a:gd name="connsiteX931" fmla="*/ 1058962 w 1814992"/>
                  <a:gd name="connsiteY931" fmla="*/ 550448 h 1065667"/>
                  <a:gd name="connsiteX932" fmla="*/ 1054301 w 1814992"/>
                  <a:gd name="connsiteY932" fmla="*/ 548376 h 1065667"/>
                  <a:gd name="connsiteX933" fmla="*/ 1051194 w 1814992"/>
                  <a:gd name="connsiteY933" fmla="*/ 545787 h 1065667"/>
                  <a:gd name="connsiteX934" fmla="*/ 1048605 w 1814992"/>
                  <a:gd name="connsiteY934" fmla="*/ 539573 h 1065667"/>
                  <a:gd name="connsiteX935" fmla="*/ 1052748 w 1814992"/>
                  <a:gd name="connsiteY935" fmla="*/ 534395 h 1065667"/>
                  <a:gd name="connsiteX936" fmla="*/ 1054301 w 1814992"/>
                  <a:gd name="connsiteY936" fmla="*/ 531288 h 1065667"/>
                  <a:gd name="connsiteX937" fmla="*/ 1051712 w 1814992"/>
                  <a:gd name="connsiteY937" fmla="*/ 529735 h 1065667"/>
                  <a:gd name="connsiteX938" fmla="*/ 1053783 w 1814992"/>
                  <a:gd name="connsiteY938" fmla="*/ 520414 h 1065667"/>
                  <a:gd name="connsiteX939" fmla="*/ 1054819 w 1814992"/>
                  <a:gd name="connsiteY939" fmla="*/ 518342 h 1065667"/>
                  <a:gd name="connsiteX940" fmla="*/ 1058962 w 1814992"/>
                  <a:gd name="connsiteY940" fmla="*/ 516271 h 1065667"/>
                  <a:gd name="connsiteX941" fmla="*/ 1070354 w 1814992"/>
                  <a:gd name="connsiteY941" fmla="*/ 515235 h 1065667"/>
                  <a:gd name="connsiteX942" fmla="*/ 1068800 w 1814992"/>
                  <a:gd name="connsiteY942" fmla="*/ 512128 h 1065667"/>
                  <a:gd name="connsiteX943" fmla="*/ 1066211 w 1814992"/>
                  <a:gd name="connsiteY943" fmla="*/ 504361 h 1065667"/>
                  <a:gd name="connsiteX944" fmla="*/ 1064658 w 1814992"/>
                  <a:gd name="connsiteY944" fmla="*/ 481576 h 1065667"/>
                  <a:gd name="connsiteX945" fmla="*/ 1073979 w 1814992"/>
                  <a:gd name="connsiteY945" fmla="*/ 478469 h 1065667"/>
                  <a:gd name="connsiteX946" fmla="*/ 1084853 w 1814992"/>
                  <a:gd name="connsiteY946" fmla="*/ 471220 h 1065667"/>
                  <a:gd name="connsiteX947" fmla="*/ 1092621 w 1814992"/>
                  <a:gd name="connsiteY947" fmla="*/ 466041 h 1065667"/>
                  <a:gd name="connsiteX948" fmla="*/ 1091585 w 1814992"/>
                  <a:gd name="connsiteY948" fmla="*/ 463970 h 1065667"/>
                  <a:gd name="connsiteX949" fmla="*/ 1098317 w 1814992"/>
                  <a:gd name="connsiteY949" fmla="*/ 461381 h 1065667"/>
                  <a:gd name="connsiteX950" fmla="*/ 1102977 w 1814992"/>
                  <a:gd name="connsiteY950" fmla="*/ 457756 h 1065667"/>
                  <a:gd name="connsiteX951" fmla="*/ 1106602 w 1814992"/>
                  <a:gd name="connsiteY951" fmla="*/ 459828 h 1065667"/>
                  <a:gd name="connsiteX952" fmla="*/ 1111263 w 1814992"/>
                  <a:gd name="connsiteY952" fmla="*/ 457238 h 1065667"/>
                  <a:gd name="connsiteX953" fmla="*/ 1113852 w 1814992"/>
                  <a:gd name="connsiteY953" fmla="*/ 460863 h 1065667"/>
                  <a:gd name="connsiteX954" fmla="*/ 1120066 w 1814992"/>
                  <a:gd name="connsiteY954" fmla="*/ 466559 h 1065667"/>
                  <a:gd name="connsiteX955" fmla="*/ 1126279 w 1814992"/>
                  <a:gd name="connsiteY955" fmla="*/ 468113 h 1065667"/>
                  <a:gd name="connsiteX956" fmla="*/ 1135600 w 1814992"/>
                  <a:gd name="connsiteY956" fmla="*/ 471738 h 1065667"/>
                  <a:gd name="connsiteX957" fmla="*/ 1139225 w 1814992"/>
                  <a:gd name="connsiteY957" fmla="*/ 468631 h 1065667"/>
                  <a:gd name="connsiteX958" fmla="*/ 1142332 w 1814992"/>
                  <a:gd name="connsiteY958" fmla="*/ 473291 h 1065667"/>
                  <a:gd name="connsiteX959" fmla="*/ 1146475 w 1814992"/>
                  <a:gd name="connsiteY959" fmla="*/ 476398 h 1065667"/>
                  <a:gd name="connsiteX960" fmla="*/ 1149064 w 1814992"/>
                  <a:gd name="connsiteY960" fmla="*/ 472778 h 1065667"/>
                  <a:gd name="connsiteX961" fmla="*/ 1149064 w 1814992"/>
                  <a:gd name="connsiteY961" fmla="*/ 467082 h 1065667"/>
                  <a:gd name="connsiteX962" fmla="*/ 1151135 w 1814992"/>
                  <a:gd name="connsiteY962" fmla="*/ 442744 h 1065667"/>
                  <a:gd name="connsiteX963" fmla="*/ 1155278 w 1814992"/>
                  <a:gd name="connsiteY963" fmla="*/ 432906 h 1065667"/>
                  <a:gd name="connsiteX964" fmla="*/ 1156832 w 1814992"/>
                  <a:gd name="connsiteY964" fmla="*/ 431352 h 1065667"/>
                  <a:gd name="connsiteX965" fmla="*/ 1159938 w 1814992"/>
                  <a:gd name="connsiteY965" fmla="*/ 430316 h 1065667"/>
                  <a:gd name="connsiteX966" fmla="*/ 1162528 w 1814992"/>
                  <a:gd name="connsiteY966" fmla="*/ 425656 h 1065667"/>
                  <a:gd name="connsiteX967" fmla="*/ 1167188 w 1814992"/>
                  <a:gd name="connsiteY967" fmla="*/ 414264 h 1065667"/>
                  <a:gd name="connsiteX968" fmla="*/ 1170813 w 1814992"/>
                  <a:gd name="connsiteY968" fmla="*/ 414782 h 1065667"/>
                  <a:gd name="connsiteX969" fmla="*/ 1172884 w 1814992"/>
                  <a:gd name="connsiteY969" fmla="*/ 404943 h 1065667"/>
                  <a:gd name="connsiteX970" fmla="*/ 1178062 w 1814992"/>
                  <a:gd name="connsiteY970" fmla="*/ 394586 h 1065667"/>
                  <a:gd name="connsiteX971" fmla="*/ 1180652 w 1814992"/>
                  <a:gd name="connsiteY971" fmla="*/ 391997 h 1065667"/>
                  <a:gd name="connsiteX972" fmla="*/ 1182723 w 1814992"/>
                  <a:gd name="connsiteY972" fmla="*/ 386819 h 1065667"/>
                  <a:gd name="connsiteX973" fmla="*/ 1184794 w 1814992"/>
                  <a:gd name="connsiteY973" fmla="*/ 384230 h 1065667"/>
                  <a:gd name="connsiteX974" fmla="*/ 1191008 w 1814992"/>
                  <a:gd name="connsiteY974" fmla="*/ 380087 h 1065667"/>
                  <a:gd name="connsiteX975" fmla="*/ 1191526 w 1814992"/>
                  <a:gd name="connsiteY975" fmla="*/ 372837 h 1065667"/>
                  <a:gd name="connsiteX976" fmla="*/ 1191008 w 1814992"/>
                  <a:gd name="connsiteY976" fmla="*/ 365070 h 1065667"/>
                  <a:gd name="connsiteX977" fmla="*/ 1189973 w 1814992"/>
                  <a:gd name="connsiteY977" fmla="*/ 361963 h 1065667"/>
                  <a:gd name="connsiteX978" fmla="*/ 1191008 w 1814992"/>
                  <a:gd name="connsiteY978" fmla="*/ 359892 h 1065667"/>
                  <a:gd name="connsiteX979" fmla="*/ 1184276 w 1814992"/>
                  <a:gd name="connsiteY979" fmla="*/ 352124 h 1065667"/>
                  <a:gd name="connsiteX980" fmla="*/ 1183758 w 1814992"/>
                  <a:gd name="connsiteY980" fmla="*/ 349535 h 1065667"/>
                  <a:gd name="connsiteX981" fmla="*/ 1185312 w 1814992"/>
                  <a:gd name="connsiteY981" fmla="*/ 344357 h 1065667"/>
                  <a:gd name="connsiteX982" fmla="*/ 1186348 w 1814992"/>
                  <a:gd name="connsiteY982" fmla="*/ 339178 h 1065667"/>
                  <a:gd name="connsiteX983" fmla="*/ 1185830 w 1814992"/>
                  <a:gd name="connsiteY983" fmla="*/ 336071 h 1065667"/>
                  <a:gd name="connsiteX984" fmla="*/ 1189973 w 1814992"/>
                  <a:gd name="connsiteY984" fmla="*/ 336589 h 1065667"/>
                  <a:gd name="connsiteX985" fmla="*/ 1195151 w 1814992"/>
                  <a:gd name="connsiteY985" fmla="*/ 334518 h 1065667"/>
                  <a:gd name="connsiteX986" fmla="*/ 1199294 w 1814992"/>
                  <a:gd name="connsiteY986" fmla="*/ 327268 h 1065667"/>
                  <a:gd name="connsiteX987" fmla="*/ 1202918 w 1814992"/>
                  <a:gd name="connsiteY987" fmla="*/ 324679 h 1065667"/>
                  <a:gd name="connsiteX988" fmla="*/ 1205508 w 1814992"/>
                  <a:gd name="connsiteY988" fmla="*/ 324167 h 1065667"/>
                  <a:gd name="connsiteX989" fmla="*/ 1205508 w 1814992"/>
                  <a:gd name="connsiteY989" fmla="*/ 321054 h 1065667"/>
                  <a:gd name="connsiteX990" fmla="*/ 1206543 w 1814992"/>
                  <a:gd name="connsiteY990" fmla="*/ 315876 h 1065667"/>
                  <a:gd name="connsiteX991" fmla="*/ 1204990 w 1814992"/>
                  <a:gd name="connsiteY991" fmla="*/ 301895 h 1065667"/>
                  <a:gd name="connsiteX992" fmla="*/ 1210686 w 1814992"/>
                  <a:gd name="connsiteY992" fmla="*/ 298788 h 1065667"/>
                  <a:gd name="connsiteX993" fmla="*/ 1209650 w 1814992"/>
                  <a:gd name="connsiteY993" fmla="*/ 291020 h 1065667"/>
                  <a:gd name="connsiteX994" fmla="*/ 1207579 w 1814992"/>
                  <a:gd name="connsiteY994" fmla="*/ 284806 h 1065667"/>
                  <a:gd name="connsiteX995" fmla="*/ 1208614 w 1814992"/>
                  <a:gd name="connsiteY995" fmla="*/ 283253 h 1065667"/>
                  <a:gd name="connsiteX996" fmla="*/ 1211721 w 1814992"/>
                  <a:gd name="connsiteY996" fmla="*/ 282735 h 1065667"/>
                  <a:gd name="connsiteX997" fmla="*/ 1213275 w 1814992"/>
                  <a:gd name="connsiteY997" fmla="*/ 277557 h 1065667"/>
                  <a:gd name="connsiteX998" fmla="*/ 1213275 w 1814992"/>
                  <a:gd name="connsiteY998" fmla="*/ 273932 h 1065667"/>
                  <a:gd name="connsiteX999" fmla="*/ 1213793 w 1814992"/>
                  <a:gd name="connsiteY999" fmla="*/ 269789 h 1065667"/>
                  <a:gd name="connsiteX1000" fmla="*/ 1218971 w 1814992"/>
                  <a:gd name="connsiteY1000" fmla="*/ 269271 h 1065667"/>
                  <a:gd name="connsiteX1001" fmla="*/ 1223632 w 1814992"/>
                  <a:gd name="connsiteY1001" fmla="*/ 264611 h 1065667"/>
                  <a:gd name="connsiteX1002" fmla="*/ 1225703 w 1814992"/>
                  <a:gd name="connsiteY1002" fmla="*/ 264611 h 1065667"/>
                  <a:gd name="connsiteX1003" fmla="*/ 1228292 w 1814992"/>
                  <a:gd name="connsiteY1003" fmla="*/ 262022 h 1065667"/>
                  <a:gd name="connsiteX1004" fmla="*/ 1232953 w 1814992"/>
                  <a:gd name="connsiteY1004" fmla="*/ 260986 h 1065667"/>
                  <a:gd name="connsiteX1005" fmla="*/ 1233988 w 1814992"/>
                  <a:gd name="connsiteY1005" fmla="*/ 253737 h 1065667"/>
                  <a:gd name="connsiteX1006" fmla="*/ 1233470 w 1814992"/>
                  <a:gd name="connsiteY1006" fmla="*/ 253219 h 1065667"/>
                  <a:gd name="connsiteX1007" fmla="*/ 1233988 w 1814992"/>
                  <a:gd name="connsiteY1007" fmla="*/ 248040 h 1065667"/>
                  <a:gd name="connsiteX1008" fmla="*/ 1233470 w 1814992"/>
                  <a:gd name="connsiteY1008" fmla="*/ 238719 h 1065667"/>
                  <a:gd name="connsiteX1009" fmla="*/ 1235024 w 1814992"/>
                  <a:gd name="connsiteY1009" fmla="*/ 233023 h 1065667"/>
                  <a:gd name="connsiteX1010" fmla="*/ 1235024 w 1814992"/>
                  <a:gd name="connsiteY1010" fmla="*/ 225774 h 1065667"/>
                  <a:gd name="connsiteX1011" fmla="*/ 1240720 w 1814992"/>
                  <a:gd name="connsiteY1011" fmla="*/ 225774 h 1065667"/>
                  <a:gd name="connsiteX1012" fmla="*/ 1243309 w 1814992"/>
                  <a:gd name="connsiteY1012" fmla="*/ 224738 h 1065667"/>
                  <a:gd name="connsiteX1013" fmla="*/ 1244862 w 1814992"/>
                  <a:gd name="connsiteY1013" fmla="*/ 221631 h 1065667"/>
                  <a:gd name="connsiteX1014" fmla="*/ 1247452 w 1814992"/>
                  <a:gd name="connsiteY1014" fmla="*/ 222149 h 1065667"/>
                  <a:gd name="connsiteX1015" fmla="*/ 1248487 w 1814992"/>
                  <a:gd name="connsiteY1015" fmla="*/ 219042 h 1065667"/>
                  <a:gd name="connsiteX1016" fmla="*/ 1254183 w 1814992"/>
                  <a:gd name="connsiteY1016" fmla="*/ 211792 h 1065667"/>
                  <a:gd name="connsiteX1017" fmla="*/ 1256255 w 1814992"/>
                  <a:gd name="connsiteY1017" fmla="*/ 207132 h 1065667"/>
                  <a:gd name="connsiteX1018" fmla="*/ 1264022 w 1814992"/>
                  <a:gd name="connsiteY1018" fmla="*/ 209721 h 1065667"/>
                  <a:gd name="connsiteX1019" fmla="*/ 1262987 w 1814992"/>
                  <a:gd name="connsiteY1019" fmla="*/ 200918 h 1065667"/>
                  <a:gd name="connsiteX1020" fmla="*/ 1264540 w 1814992"/>
                  <a:gd name="connsiteY1020" fmla="*/ 196257 h 1065667"/>
                  <a:gd name="connsiteX1021" fmla="*/ 1283700 w 1814992"/>
                  <a:gd name="connsiteY1021" fmla="*/ 165188 h 1065667"/>
                  <a:gd name="connsiteX1022" fmla="*/ 1286807 w 1814992"/>
                  <a:gd name="connsiteY1022" fmla="*/ 159492 h 1065667"/>
                  <a:gd name="connsiteX1023" fmla="*/ 1293539 w 1814992"/>
                  <a:gd name="connsiteY1023" fmla="*/ 143957 h 1065667"/>
                  <a:gd name="connsiteX1024" fmla="*/ 1300270 w 1814992"/>
                  <a:gd name="connsiteY1024" fmla="*/ 131011 h 1065667"/>
                  <a:gd name="connsiteX1025" fmla="*/ 1319430 w 1814992"/>
                  <a:gd name="connsiteY1025" fmla="*/ 104084 h 1065667"/>
                  <a:gd name="connsiteX1026" fmla="*/ 1331340 w 1814992"/>
                  <a:gd name="connsiteY1026" fmla="*/ 87513 h 1065667"/>
                  <a:gd name="connsiteX1027" fmla="*/ 1335483 w 1814992"/>
                  <a:gd name="connsiteY1027" fmla="*/ 81299 h 1065667"/>
                  <a:gd name="connsiteX1028" fmla="*/ 1339107 w 1814992"/>
                  <a:gd name="connsiteY1028" fmla="*/ 77157 h 1065667"/>
                  <a:gd name="connsiteX1029" fmla="*/ 1352571 w 1814992"/>
                  <a:gd name="connsiteY1029" fmla="*/ 68354 h 1065667"/>
                  <a:gd name="connsiteX1030" fmla="*/ 1353089 w 1814992"/>
                  <a:gd name="connsiteY1030" fmla="*/ 67318 h 1065667"/>
                  <a:gd name="connsiteX1031" fmla="*/ 1348946 w 1814992"/>
                  <a:gd name="connsiteY1031" fmla="*/ 59033 h 1065667"/>
                  <a:gd name="connsiteX1032" fmla="*/ 1355160 w 1814992"/>
                  <a:gd name="connsiteY1032" fmla="*/ 56961 h 1065667"/>
                  <a:gd name="connsiteX1033" fmla="*/ 1358785 w 1814992"/>
                  <a:gd name="connsiteY1033" fmla="*/ 54372 h 1065667"/>
                  <a:gd name="connsiteX1034" fmla="*/ 1359821 w 1814992"/>
                  <a:gd name="connsiteY1034" fmla="*/ 49712 h 1065667"/>
                  <a:gd name="connsiteX1035" fmla="*/ 1357749 w 1814992"/>
                  <a:gd name="connsiteY1035" fmla="*/ 45051 h 1065667"/>
                  <a:gd name="connsiteX1036" fmla="*/ 1351536 w 1814992"/>
                  <a:gd name="connsiteY1036" fmla="*/ 38837 h 1065667"/>
                  <a:gd name="connsiteX1037" fmla="*/ 1342732 w 1814992"/>
                  <a:gd name="connsiteY1037" fmla="*/ 30034 h 1065667"/>
                  <a:gd name="connsiteX1038" fmla="*/ 1339107 w 1814992"/>
                  <a:gd name="connsiteY1038" fmla="*/ 23820 h 1065667"/>
                  <a:gd name="connsiteX1039" fmla="*/ 1334965 w 1814992"/>
                  <a:gd name="connsiteY1039" fmla="*/ 18124 h 1065667"/>
                  <a:gd name="connsiteX1040" fmla="*/ 1334447 w 1814992"/>
                  <a:gd name="connsiteY1040" fmla="*/ 15535 h 1065667"/>
                  <a:gd name="connsiteX1041" fmla="*/ 1337554 w 1814992"/>
                  <a:gd name="connsiteY1041" fmla="*/ 12946 h 1065667"/>
                  <a:gd name="connsiteX1042" fmla="*/ 1341697 w 1814992"/>
                  <a:gd name="connsiteY1042" fmla="*/ 11392 h 1065667"/>
                  <a:gd name="connsiteX1043" fmla="*/ 1344286 w 1814992"/>
                  <a:gd name="connsiteY1043" fmla="*/ 8285 h 1065667"/>
                  <a:gd name="connsiteX1044" fmla="*/ 1341697 w 1814992"/>
                  <a:gd name="connsiteY1044" fmla="*/ 2071 h 1065667"/>
                  <a:gd name="connsiteX1045" fmla="*/ 1342215 w 1814992"/>
                  <a:gd name="connsiteY1045" fmla="*/ 0 h 1065667"/>
                  <a:gd name="connsiteX1046" fmla="*/ 1345839 w 1814992"/>
                  <a:gd name="connsiteY1046" fmla="*/ 4660 h 1065667"/>
                  <a:gd name="connsiteX1047" fmla="*/ 1347911 w 1814992"/>
                  <a:gd name="connsiteY1047" fmla="*/ 12428 h 1065667"/>
                  <a:gd name="connsiteX1048" fmla="*/ 1349982 w 1814992"/>
                  <a:gd name="connsiteY1048" fmla="*/ 19160 h 1065667"/>
                  <a:gd name="connsiteX1049" fmla="*/ 1351018 w 1814992"/>
                  <a:gd name="connsiteY1049" fmla="*/ 25374 h 1065667"/>
                  <a:gd name="connsiteX1050" fmla="*/ 1352053 w 1814992"/>
                  <a:gd name="connsiteY1050" fmla="*/ 27445 h 1065667"/>
                  <a:gd name="connsiteX1051" fmla="*/ 1359821 w 1814992"/>
                  <a:gd name="connsiteY1051" fmla="*/ 36248 h 1065667"/>
                  <a:gd name="connsiteX1052" fmla="*/ 1364481 w 1814992"/>
                  <a:gd name="connsiteY1052" fmla="*/ 44533 h 1065667"/>
                  <a:gd name="connsiteX1053" fmla="*/ 1367070 w 1814992"/>
                  <a:gd name="connsiteY1053" fmla="*/ 49194 h 1065667"/>
                  <a:gd name="connsiteX1054" fmla="*/ 1371731 w 1814992"/>
                  <a:gd name="connsiteY1054" fmla="*/ 54890 h 1065667"/>
                  <a:gd name="connsiteX1055" fmla="*/ 1373802 w 1814992"/>
                  <a:gd name="connsiteY1055" fmla="*/ 56961 h 1065667"/>
                  <a:gd name="connsiteX1056" fmla="*/ 1382087 w 1814992"/>
                  <a:gd name="connsiteY1056" fmla="*/ 54372 h 1065667"/>
                  <a:gd name="connsiteX1057" fmla="*/ 1383123 w 1814992"/>
                  <a:gd name="connsiteY1057" fmla="*/ 55408 h 1065667"/>
                  <a:gd name="connsiteX1058" fmla="*/ 1389855 w 1814992"/>
                  <a:gd name="connsiteY1058" fmla="*/ 53854 h 1065667"/>
                  <a:gd name="connsiteX1059" fmla="*/ 1392444 w 1814992"/>
                  <a:gd name="connsiteY1059" fmla="*/ 55926 h 1065667"/>
                  <a:gd name="connsiteX1060" fmla="*/ 1405390 w 1814992"/>
                  <a:gd name="connsiteY1060" fmla="*/ 62657 h 1065667"/>
                  <a:gd name="connsiteX1061" fmla="*/ 1406943 w 1814992"/>
                  <a:gd name="connsiteY1061" fmla="*/ 66800 h 1065667"/>
                  <a:gd name="connsiteX1062" fmla="*/ 1418336 w 1814992"/>
                  <a:gd name="connsiteY1062" fmla="*/ 69389 h 1065667"/>
                  <a:gd name="connsiteX1063" fmla="*/ 1428174 w 1814992"/>
                  <a:gd name="connsiteY1063" fmla="*/ 76639 h 1065667"/>
                  <a:gd name="connsiteX1064" fmla="*/ 1435942 w 1814992"/>
                  <a:gd name="connsiteY1064" fmla="*/ 82335 h 1065667"/>
                  <a:gd name="connsiteX1065" fmla="*/ 1440602 w 1814992"/>
                  <a:gd name="connsiteY1065" fmla="*/ 86478 h 1065667"/>
                  <a:gd name="connsiteX1066" fmla="*/ 1457690 w 1814992"/>
                  <a:gd name="connsiteY1066" fmla="*/ 99423 h 1065667"/>
                  <a:gd name="connsiteX1067" fmla="*/ 1470636 w 1814992"/>
                  <a:gd name="connsiteY1067" fmla="*/ 104602 h 1065667"/>
                  <a:gd name="connsiteX1068" fmla="*/ 1486171 w 1814992"/>
                  <a:gd name="connsiteY1068" fmla="*/ 106673 h 1065667"/>
                  <a:gd name="connsiteX1069" fmla="*/ 1491867 w 1814992"/>
                  <a:gd name="connsiteY1069" fmla="*/ 107709 h 1065667"/>
                  <a:gd name="connsiteX1070" fmla="*/ 1508956 w 1814992"/>
                  <a:gd name="connsiteY1070" fmla="*/ 107709 h 1065667"/>
                  <a:gd name="connsiteX1071" fmla="*/ 1521902 w 1814992"/>
                  <a:gd name="connsiteY1071" fmla="*/ 110816 h 1065667"/>
                  <a:gd name="connsiteX1072" fmla="*/ 1531223 w 1814992"/>
                  <a:gd name="connsiteY1072" fmla="*/ 114958 h 1065667"/>
                  <a:gd name="connsiteX1073" fmla="*/ 1536401 w 1814992"/>
                  <a:gd name="connsiteY1073" fmla="*/ 114440 h 1065667"/>
                  <a:gd name="connsiteX1074" fmla="*/ 1542097 w 1814992"/>
                  <a:gd name="connsiteY1074" fmla="*/ 114958 h 1065667"/>
                  <a:gd name="connsiteX1075" fmla="*/ 1545204 w 1814992"/>
                  <a:gd name="connsiteY1075" fmla="*/ 115994 h 1065667"/>
                  <a:gd name="connsiteX1076" fmla="*/ 1545204 w 1814992"/>
                  <a:gd name="connsiteY1076" fmla="*/ 119619 h 1065667"/>
                  <a:gd name="connsiteX1077" fmla="*/ 1566435 w 1814992"/>
                  <a:gd name="connsiteY1077" fmla="*/ 122726 h 1065667"/>
                  <a:gd name="connsiteX1078" fmla="*/ 1570060 w 1814992"/>
                  <a:gd name="connsiteY1078" fmla="*/ 123761 h 1065667"/>
                  <a:gd name="connsiteX1079" fmla="*/ 1577309 w 1814992"/>
                  <a:gd name="connsiteY1079" fmla="*/ 126350 h 1065667"/>
                  <a:gd name="connsiteX1080" fmla="*/ 1597505 w 1814992"/>
                  <a:gd name="connsiteY1080" fmla="*/ 135154 h 1065667"/>
                  <a:gd name="connsiteX1081" fmla="*/ 1597505 w 1814992"/>
                  <a:gd name="connsiteY1081" fmla="*/ 135671 h 106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</a:cxnLst>
                <a:rect l="l" t="t" r="r" b="b"/>
                <a:pathLst>
                  <a:path w="1814992" h="1065667">
                    <a:moveTo>
                      <a:pt x="1597505" y="135640"/>
                    </a:moveTo>
                    <a:lnTo>
                      <a:pt x="1590255" y="152211"/>
                    </a:lnTo>
                    <a:lnTo>
                      <a:pt x="1587148" y="162050"/>
                    </a:lnTo>
                    <a:lnTo>
                      <a:pt x="1586112" y="167228"/>
                    </a:lnTo>
                    <a:lnTo>
                      <a:pt x="1585594" y="176549"/>
                    </a:lnTo>
                    <a:lnTo>
                      <a:pt x="1588184" y="180174"/>
                    </a:lnTo>
                    <a:lnTo>
                      <a:pt x="1588184" y="186388"/>
                    </a:lnTo>
                    <a:lnTo>
                      <a:pt x="1586112" y="191048"/>
                    </a:lnTo>
                    <a:lnTo>
                      <a:pt x="1584559" y="203994"/>
                    </a:lnTo>
                    <a:lnTo>
                      <a:pt x="1582488" y="209172"/>
                    </a:lnTo>
                    <a:lnTo>
                      <a:pt x="1577309" y="214868"/>
                    </a:lnTo>
                    <a:lnTo>
                      <a:pt x="1545722" y="237653"/>
                    </a:lnTo>
                    <a:lnTo>
                      <a:pt x="1568506" y="249045"/>
                    </a:lnTo>
                    <a:lnTo>
                      <a:pt x="1574720" y="251634"/>
                    </a:lnTo>
                    <a:lnTo>
                      <a:pt x="1596469" y="253188"/>
                    </a:lnTo>
                    <a:lnTo>
                      <a:pt x="1602683" y="254741"/>
                    </a:lnTo>
                    <a:lnTo>
                      <a:pt x="1581970" y="306006"/>
                    </a:lnTo>
                    <a:lnTo>
                      <a:pt x="1577827" y="317399"/>
                    </a:lnTo>
                    <a:lnTo>
                      <a:pt x="1564364" y="313256"/>
                    </a:lnTo>
                    <a:lnTo>
                      <a:pt x="1558667" y="312220"/>
                    </a:lnTo>
                    <a:lnTo>
                      <a:pt x="1551935" y="312220"/>
                    </a:lnTo>
                    <a:lnTo>
                      <a:pt x="1543132" y="313774"/>
                    </a:lnTo>
                    <a:lnTo>
                      <a:pt x="1536918" y="316363"/>
                    </a:lnTo>
                    <a:lnTo>
                      <a:pt x="1531740" y="319470"/>
                    </a:lnTo>
                    <a:lnTo>
                      <a:pt x="1528115" y="322059"/>
                    </a:lnTo>
                    <a:lnTo>
                      <a:pt x="1524491" y="326202"/>
                    </a:lnTo>
                    <a:lnTo>
                      <a:pt x="1519312" y="332933"/>
                    </a:lnTo>
                    <a:lnTo>
                      <a:pt x="1516723" y="340183"/>
                    </a:lnTo>
                    <a:lnTo>
                      <a:pt x="1513616" y="345361"/>
                    </a:lnTo>
                    <a:lnTo>
                      <a:pt x="1511545" y="352093"/>
                    </a:lnTo>
                    <a:lnTo>
                      <a:pt x="1510509" y="354164"/>
                    </a:lnTo>
                    <a:lnTo>
                      <a:pt x="1506367" y="355200"/>
                    </a:lnTo>
                    <a:lnTo>
                      <a:pt x="1505331" y="356754"/>
                    </a:lnTo>
                    <a:lnTo>
                      <a:pt x="1501706" y="357271"/>
                    </a:lnTo>
                    <a:lnTo>
                      <a:pt x="1499117" y="360378"/>
                    </a:lnTo>
                    <a:lnTo>
                      <a:pt x="1496528" y="367628"/>
                    </a:lnTo>
                    <a:lnTo>
                      <a:pt x="1495492" y="375913"/>
                    </a:lnTo>
                    <a:lnTo>
                      <a:pt x="1493421" y="381092"/>
                    </a:lnTo>
                    <a:lnTo>
                      <a:pt x="1489796" y="390930"/>
                    </a:lnTo>
                    <a:lnTo>
                      <a:pt x="1486689" y="391966"/>
                    </a:lnTo>
                    <a:lnTo>
                      <a:pt x="1499635" y="407501"/>
                    </a:lnTo>
                    <a:lnTo>
                      <a:pt x="1501706" y="409054"/>
                    </a:lnTo>
                    <a:lnTo>
                      <a:pt x="1511545" y="412679"/>
                    </a:lnTo>
                    <a:lnTo>
                      <a:pt x="1512063" y="414233"/>
                    </a:lnTo>
                    <a:lnTo>
                      <a:pt x="1510509" y="421482"/>
                    </a:lnTo>
                    <a:lnTo>
                      <a:pt x="1519830" y="425625"/>
                    </a:lnTo>
                    <a:lnTo>
                      <a:pt x="1517759" y="430803"/>
                    </a:lnTo>
                    <a:lnTo>
                      <a:pt x="1517759" y="433910"/>
                    </a:lnTo>
                    <a:lnTo>
                      <a:pt x="1525526" y="441678"/>
                    </a:lnTo>
                    <a:lnTo>
                      <a:pt x="1526044" y="447892"/>
                    </a:lnTo>
                    <a:lnTo>
                      <a:pt x="1505331" y="499157"/>
                    </a:lnTo>
                    <a:lnTo>
                      <a:pt x="1467011" y="595996"/>
                    </a:lnTo>
                    <a:lnTo>
                      <a:pt x="1469601" y="597032"/>
                    </a:lnTo>
                    <a:lnTo>
                      <a:pt x="1471154" y="600139"/>
                    </a:lnTo>
                    <a:lnTo>
                      <a:pt x="1473743" y="601174"/>
                    </a:lnTo>
                    <a:lnTo>
                      <a:pt x="1480475" y="600139"/>
                    </a:lnTo>
                    <a:lnTo>
                      <a:pt x="1482546" y="598585"/>
                    </a:lnTo>
                    <a:lnTo>
                      <a:pt x="1486171" y="598585"/>
                    </a:lnTo>
                    <a:lnTo>
                      <a:pt x="1487207" y="597032"/>
                    </a:lnTo>
                    <a:lnTo>
                      <a:pt x="1484100" y="591336"/>
                    </a:lnTo>
                    <a:lnTo>
                      <a:pt x="1490314" y="586157"/>
                    </a:lnTo>
                    <a:lnTo>
                      <a:pt x="1492903" y="585122"/>
                    </a:lnTo>
                    <a:lnTo>
                      <a:pt x="1496528" y="581497"/>
                    </a:lnTo>
                    <a:lnTo>
                      <a:pt x="1499635" y="580461"/>
                    </a:lnTo>
                    <a:lnTo>
                      <a:pt x="1500670" y="578908"/>
                    </a:lnTo>
                    <a:lnTo>
                      <a:pt x="1501188" y="572694"/>
                    </a:lnTo>
                    <a:lnTo>
                      <a:pt x="1503777" y="569069"/>
                    </a:lnTo>
                    <a:lnTo>
                      <a:pt x="1507920" y="567515"/>
                    </a:lnTo>
                    <a:lnTo>
                      <a:pt x="1512063" y="567515"/>
                    </a:lnTo>
                    <a:lnTo>
                      <a:pt x="1517241" y="568033"/>
                    </a:lnTo>
                    <a:lnTo>
                      <a:pt x="1518794" y="571658"/>
                    </a:lnTo>
                    <a:lnTo>
                      <a:pt x="1517241" y="575801"/>
                    </a:lnTo>
                    <a:lnTo>
                      <a:pt x="1518794" y="579425"/>
                    </a:lnTo>
                    <a:lnTo>
                      <a:pt x="1523455" y="583050"/>
                    </a:lnTo>
                    <a:lnTo>
                      <a:pt x="1526562" y="585639"/>
                    </a:lnTo>
                    <a:lnTo>
                      <a:pt x="1530187" y="587193"/>
                    </a:lnTo>
                    <a:lnTo>
                      <a:pt x="1535365" y="585639"/>
                    </a:lnTo>
                    <a:lnTo>
                      <a:pt x="1540543" y="582532"/>
                    </a:lnTo>
                    <a:lnTo>
                      <a:pt x="1551418" y="579943"/>
                    </a:lnTo>
                    <a:lnTo>
                      <a:pt x="1559185" y="577872"/>
                    </a:lnTo>
                    <a:lnTo>
                      <a:pt x="1565399" y="575283"/>
                    </a:lnTo>
                    <a:lnTo>
                      <a:pt x="1574720" y="579425"/>
                    </a:lnTo>
                    <a:lnTo>
                      <a:pt x="1577309" y="582532"/>
                    </a:lnTo>
                    <a:lnTo>
                      <a:pt x="1583006" y="585122"/>
                    </a:lnTo>
                    <a:lnTo>
                      <a:pt x="1594915" y="590300"/>
                    </a:lnTo>
                    <a:lnTo>
                      <a:pt x="1598022" y="590818"/>
                    </a:lnTo>
                    <a:lnTo>
                      <a:pt x="1601129" y="589782"/>
                    </a:lnTo>
                    <a:lnTo>
                      <a:pt x="1606308" y="586675"/>
                    </a:lnTo>
                    <a:lnTo>
                      <a:pt x="1609932" y="586162"/>
                    </a:lnTo>
                    <a:lnTo>
                      <a:pt x="1626503" y="588234"/>
                    </a:lnTo>
                    <a:lnTo>
                      <a:pt x="1631681" y="590305"/>
                    </a:lnTo>
                    <a:lnTo>
                      <a:pt x="1635824" y="594966"/>
                    </a:lnTo>
                    <a:lnTo>
                      <a:pt x="1638931" y="597037"/>
                    </a:lnTo>
                    <a:lnTo>
                      <a:pt x="1647216" y="598073"/>
                    </a:lnTo>
                    <a:lnTo>
                      <a:pt x="1649805" y="600662"/>
                    </a:lnTo>
                    <a:lnTo>
                      <a:pt x="1651877" y="604804"/>
                    </a:lnTo>
                    <a:lnTo>
                      <a:pt x="1650841" y="606876"/>
                    </a:lnTo>
                    <a:lnTo>
                      <a:pt x="1647734" y="609465"/>
                    </a:lnTo>
                    <a:lnTo>
                      <a:pt x="1647734" y="611536"/>
                    </a:lnTo>
                    <a:lnTo>
                      <a:pt x="1650841" y="614643"/>
                    </a:lnTo>
                    <a:lnTo>
                      <a:pt x="1652394" y="618268"/>
                    </a:lnTo>
                    <a:lnTo>
                      <a:pt x="1646698" y="622928"/>
                    </a:lnTo>
                    <a:lnTo>
                      <a:pt x="1641002" y="626035"/>
                    </a:lnTo>
                    <a:lnTo>
                      <a:pt x="1638931" y="628107"/>
                    </a:lnTo>
                    <a:lnTo>
                      <a:pt x="1638413" y="630696"/>
                    </a:lnTo>
                    <a:lnTo>
                      <a:pt x="1640484" y="634838"/>
                    </a:lnTo>
                    <a:lnTo>
                      <a:pt x="1646180" y="638981"/>
                    </a:lnTo>
                    <a:lnTo>
                      <a:pt x="1648252" y="642606"/>
                    </a:lnTo>
                    <a:lnTo>
                      <a:pt x="1652912" y="643642"/>
                    </a:lnTo>
                    <a:lnTo>
                      <a:pt x="1657055" y="647784"/>
                    </a:lnTo>
                    <a:lnTo>
                      <a:pt x="1660680" y="649338"/>
                    </a:lnTo>
                    <a:lnTo>
                      <a:pt x="1662751" y="649338"/>
                    </a:lnTo>
                    <a:lnTo>
                      <a:pt x="1666376" y="646749"/>
                    </a:lnTo>
                    <a:lnTo>
                      <a:pt x="1669483" y="647784"/>
                    </a:lnTo>
                    <a:lnTo>
                      <a:pt x="1670518" y="653480"/>
                    </a:lnTo>
                    <a:lnTo>
                      <a:pt x="1673108" y="654516"/>
                    </a:lnTo>
                    <a:lnTo>
                      <a:pt x="1678804" y="649855"/>
                    </a:lnTo>
                    <a:lnTo>
                      <a:pt x="1679839" y="650373"/>
                    </a:lnTo>
                    <a:lnTo>
                      <a:pt x="1682429" y="653998"/>
                    </a:lnTo>
                    <a:lnTo>
                      <a:pt x="1683464" y="653998"/>
                    </a:lnTo>
                    <a:lnTo>
                      <a:pt x="1690196" y="649855"/>
                    </a:lnTo>
                    <a:lnTo>
                      <a:pt x="1696410" y="652445"/>
                    </a:lnTo>
                    <a:lnTo>
                      <a:pt x="1702624" y="652445"/>
                    </a:lnTo>
                    <a:lnTo>
                      <a:pt x="1705731" y="650891"/>
                    </a:lnTo>
                    <a:lnTo>
                      <a:pt x="1712463" y="642606"/>
                    </a:lnTo>
                    <a:lnTo>
                      <a:pt x="1717123" y="643124"/>
                    </a:lnTo>
                    <a:lnTo>
                      <a:pt x="1720230" y="638463"/>
                    </a:lnTo>
                    <a:lnTo>
                      <a:pt x="1722819" y="641052"/>
                    </a:lnTo>
                    <a:lnTo>
                      <a:pt x="1725409" y="642088"/>
                    </a:lnTo>
                    <a:lnTo>
                      <a:pt x="1732140" y="641052"/>
                    </a:lnTo>
                    <a:lnTo>
                      <a:pt x="1736801" y="636392"/>
                    </a:lnTo>
                    <a:lnTo>
                      <a:pt x="1737836" y="632249"/>
                    </a:lnTo>
                    <a:lnTo>
                      <a:pt x="1739908" y="629142"/>
                    </a:lnTo>
                    <a:lnTo>
                      <a:pt x="1747675" y="624482"/>
                    </a:lnTo>
                    <a:lnTo>
                      <a:pt x="1751300" y="622411"/>
                    </a:lnTo>
                    <a:lnTo>
                      <a:pt x="1754407" y="622928"/>
                    </a:lnTo>
                    <a:lnTo>
                      <a:pt x="1757514" y="626035"/>
                    </a:lnTo>
                    <a:lnTo>
                      <a:pt x="1758032" y="627589"/>
                    </a:lnTo>
                    <a:lnTo>
                      <a:pt x="1756478" y="633285"/>
                    </a:lnTo>
                    <a:lnTo>
                      <a:pt x="1757514" y="634321"/>
                    </a:lnTo>
                    <a:lnTo>
                      <a:pt x="1765281" y="639499"/>
                    </a:lnTo>
                    <a:lnTo>
                      <a:pt x="1770978" y="640535"/>
                    </a:lnTo>
                    <a:lnTo>
                      <a:pt x="1773566" y="642088"/>
                    </a:lnTo>
                    <a:lnTo>
                      <a:pt x="1775120" y="644677"/>
                    </a:lnTo>
                    <a:lnTo>
                      <a:pt x="1775120" y="649338"/>
                    </a:lnTo>
                    <a:lnTo>
                      <a:pt x="1776156" y="656587"/>
                    </a:lnTo>
                    <a:lnTo>
                      <a:pt x="1778227" y="660730"/>
                    </a:lnTo>
                    <a:lnTo>
                      <a:pt x="1778745" y="664873"/>
                    </a:lnTo>
                    <a:lnTo>
                      <a:pt x="1782887" y="668497"/>
                    </a:lnTo>
                    <a:lnTo>
                      <a:pt x="1779263" y="677818"/>
                    </a:lnTo>
                    <a:lnTo>
                      <a:pt x="1774602" y="681443"/>
                    </a:lnTo>
                    <a:lnTo>
                      <a:pt x="1767871" y="682479"/>
                    </a:lnTo>
                    <a:lnTo>
                      <a:pt x="1765799" y="684550"/>
                    </a:lnTo>
                    <a:lnTo>
                      <a:pt x="1766317" y="686621"/>
                    </a:lnTo>
                    <a:lnTo>
                      <a:pt x="1773049" y="690764"/>
                    </a:lnTo>
                    <a:lnTo>
                      <a:pt x="1777709" y="695942"/>
                    </a:lnTo>
                    <a:lnTo>
                      <a:pt x="1779263" y="701121"/>
                    </a:lnTo>
                    <a:lnTo>
                      <a:pt x="1778745" y="708370"/>
                    </a:lnTo>
                    <a:lnTo>
                      <a:pt x="1780816" y="711995"/>
                    </a:lnTo>
                    <a:lnTo>
                      <a:pt x="1780298" y="715620"/>
                    </a:lnTo>
                    <a:lnTo>
                      <a:pt x="1778227" y="717691"/>
                    </a:lnTo>
                    <a:lnTo>
                      <a:pt x="1777192" y="720280"/>
                    </a:lnTo>
                    <a:lnTo>
                      <a:pt x="1777709" y="727530"/>
                    </a:lnTo>
                    <a:lnTo>
                      <a:pt x="1777709" y="730119"/>
                    </a:lnTo>
                    <a:lnTo>
                      <a:pt x="1774602" y="736333"/>
                    </a:lnTo>
                    <a:lnTo>
                      <a:pt x="1775638" y="740476"/>
                    </a:lnTo>
                    <a:lnTo>
                      <a:pt x="1779263" y="741511"/>
                    </a:lnTo>
                    <a:lnTo>
                      <a:pt x="1783405" y="740994"/>
                    </a:lnTo>
                    <a:lnTo>
                      <a:pt x="1787548" y="738922"/>
                    </a:lnTo>
                    <a:lnTo>
                      <a:pt x="1791691" y="738922"/>
                    </a:lnTo>
                    <a:lnTo>
                      <a:pt x="1802047" y="745654"/>
                    </a:lnTo>
                    <a:lnTo>
                      <a:pt x="1806708" y="749279"/>
                    </a:lnTo>
                    <a:lnTo>
                      <a:pt x="1810850" y="751350"/>
                    </a:lnTo>
                    <a:lnTo>
                      <a:pt x="1811368" y="753939"/>
                    </a:lnTo>
                    <a:lnTo>
                      <a:pt x="1809815" y="755493"/>
                    </a:lnTo>
                    <a:lnTo>
                      <a:pt x="1810850" y="758600"/>
                    </a:lnTo>
                    <a:lnTo>
                      <a:pt x="1813957" y="760153"/>
                    </a:lnTo>
                    <a:lnTo>
                      <a:pt x="1814475" y="762742"/>
                    </a:lnTo>
                    <a:lnTo>
                      <a:pt x="1810850" y="764814"/>
                    </a:lnTo>
                    <a:lnTo>
                      <a:pt x="1808261" y="768956"/>
                    </a:lnTo>
                    <a:lnTo>
                      <a:pt x="1804637" y="775688"/>
                    </a:lnTo>
                    <a:lnTo>
                      <a:pt x="1805672" y="778795"/>
                    </a:lnTo>
                    <a:lnTo>
                      <a:pt x="1808779" y="781384"/>
                    </a:lnTo>
                    <a:lnTo>
                      <a:pt x="1812922" y="783973"/>
                    </a:lnTo>
                    <a:lnTo>
                      <a:pt x="1814475" y="785527"/>
                    </a:lnTo>
                    <a:lnTo>
                      <a:pt x="1812404" y="791741"/>
                    </a:lnTo>
                    <a:lnTo>
                      <a:pt x="1814993" y="796919"/>
                    </a:lnTo>
                    <a:lnTo>
                      <a:pt x="1813957" y="798990"/>
                    </a:lnTo>
                    <a:lnTo>
                      <a:pt x="1810333" y="801062"/>
                    </a:lnTo>
                    <a:lnTo>
                      <a:pt x="1810850" y="806240"/>
                    </a:lnTo>
                    <a:lnTo>
                      <a:pt x="1810333" y="810901"/>
                    </a:lnTo>
                    <a:lnTo>
                      <a:pt x="1807743" y="811936"/>
                    </a:lnTo>
                    <a:lnTo>
                      <a:pt x="1804637" y="810901"/>
                    </a:lnTo>
                    <a:lnTo>
                      <a:pt x="1796869" y="815043"/>
                    </a:lnTo>
                    <a:lnTo>
                      <a:pt x="1795316" y="819186"/>
                    </a:lnTo>
                    <a:lnTo>
                      <a:pt x="1757514" y="821775"/>
                    </a:lnTo>
                    <a:lnTo>
                      <a:pt x="1747675" y="823328"/>
                    </a:lnTo>
                    <a:lnTo>
                      <a:pt x="1736283" y="826953"/>
                    </a:lnTo>
                    <a:lnTo>
                      <a:pt x="1737319" y="831614"/>
                    </a:lnTo>
                    <a:lnTo>
                      <a:pt x="1735247" y="833685"/>
                    </a:lnTo>
                    <a:lnTo>
                      <a:pt x="1739908" y="843524"/>
                    </a:lnTo>
                    <a:lnTo>
                      <a:pt x="1741461" y="850256"/>
                    </a:lnTo>
                    <a:lnTo>
                      <a:pt x="1735765" y="852845"/>
                    </a:lnTo>
                    <a:lnTo>
                      <a:pt x="1737319" y="860094"/>
                    </a:lnTo>
                    <a:lnTo>
                      <a:pt x="1736283" y="868897"/>
                    </a:lnTo>
                    <a:lnTo>
                      <a:pt x="1736801" y="872522"/>
                    </a:lnTo>
                    <a:lnTo>
                      <a:pt x="1736283" y="880290"/>
                    </a:lnTo>
                    <a:lnTo>
                      <a:pt x="1736283" y="883397"/>
                    </a:lnTo>
                    <a:lnTo>
                      <a:pt x="1733176" y="884432"/>
                    </a:lnTo>
                    <a:lnTo>
                      <a:pt x="1729551" y="905146"/>
                    </a:lnTo>
                    <a:lnTo>
                      <a:pt x="1727480" y="910324"/>
                    </a:lnTo>
                    <a:lnTo>
                      <a:pt x="1722819" y="911877"/>
                    </a:lnTo>
                    <a:lnTo>
                      <a:pt x="1724373" y="919127"/>
                    </a:lnTo>
                    <a:lnTo>
                      <a:pt x="1723855" y="931555"/>
                    </a:lnTo>
                    <a:lnTo>
                      <a:pt x="1721783" y="934662"/>
                    </a:lnTo>
                    <a:lnTo>
                      <a:pt x="1719195" y="935697"/>
                    </a:lnTo>
                    <a:lnTo>
                      <a:pt x="1717123" y="937769"/>
                    </a:lnTo>
                    <a:lnTo>
                      <a:pt x="1711945" y="936733"/>
                    </a:lnTo>
                    <a:lnTo>
                      <a:pt x="1707802" y="938804"/>
                    </a:lnTo>
                    <a:lnTo>
                      <a:pt x="1704695" y="941911"/>
                    </a:lnTo>
                    <a:lnTo>
                      <a:pt x="1699517" y="942947"/>
                    </a:lnTo>
                    <a:lnTo>
                      <a:pt x="1693821" y="947608"/>
                    </a:lnTo>
                    <a:lnTo>
                      <a:pt x="1690714" y="950714"/>
                    </a:lnTo>
                    <a:lnTo>
                      <a:pt x="1686054" y="952786"/>
                    </a:lnTo>
                    <a:lnTo>
                      <a:pt x="1678286" y="952268"/>
                    </a:lnTo>
                    <a:lnTo>
                      <a:pt x="1671036" y="952786"/>
                    </a:lnTo>
                    <a:lnTo>
                      <a:pt x="1666376" y="953822"/>
                    </a:lnTo>
                    <a:lnTo>
                      <a:pt x="1660162" y="953822"/>
                    </a:lnTo>
                    <a:lnTo>
                      <a:pt x="1657055" y="954339"/>
                    </a:lnTo>
                    <a:lnTo>
                      <a:pt x="1651877" y="953822"/>
                    </a:lnTo>
                    <a:lnTo>
                      <a:pt x="1616147" y="965732"/>
                    </a:lnTo>
                    <a:lnTo>
                      <a:pt x="1606826" y="963142"/>
                    </a:lnTo>
                    <a:lnTo>
                      <a:pt x="1594397" y="962625"/>
                    </a:lnTo>
                    <a:lnTo>
                      <a:pt x="1593880" y="963142"/>
                    </a:lnTo>
                    <a:lnTo>
                      <a:pt x="1591809" y="971428"/>
                    </a:lnTo>
                    <a:lnTo>
                      <a:pt x="1590255" y="972463"/>
                    </a:lnTo>
                    <a:lnTo>
                      <a:pt x="1587666" y="970392"/>
                    </a:lnTo>
                    <a:lnTo>
                      <a:pt x="1585076" y="969874"/>
                    </a:lnTo>
                    <a:lnTo>
                      <a:pt x="1578863" y="974017"/>
                    </a:lnTo>
                    <a:lnTo>
                      <a:pt x="1578345" y="975053"/>
                    </a:lnTo>
                    <a:lnTo>
                      <a:pt x="1570060" y="977642"/>
                    </a:lnTo>
                    <a:lnTo>
                      <a:pt x="1568506" y="983856"/>
                    </a:lnTo>
                    <a:lnTo>
                      <a:pt x="1565399" y="984891"/>
                    </a:lnTo>
                    <a:lnTo>
                      <a:pt x="1559703" y="985409"/>
                    </a:lnTo>
                    <a:lnTo>
                      <a:pt x="1556596" y="983856"/>
                    </a:lnTo>
                    <a:lnTo>
                      <a:pt x="1554525" y="981266"/>
                    </a:lnTo>
                    <a:lnTo>
                      <a:pt x="1551935" y="979195"/>
                    </a:lnTo>
                    <a:lnTo>
                      <a:pt x="1551418" y="976606"/>
                    </a:lnTo>
                    <a:lnTo>
                      <a:pt x="1547793" y="976088"/>
                    </a:lnTo>
                    <a:lnTo>
                      <a:pt x="1547275" y="974017"/>
                    </a:lnTo>
                    <a:lnTo>
                      <a:pt x="1537436" y="975570"/>
                    </a:lnTo>
                    <a:lnTo>
                      <a:pt x="1526044" y="978159"/>
                    </a:lnTo>
                    <a:lnTo>
                      <a:pt x="1506884" y="980749"/>
                    </a:lnTo>
                    <a:lnTo>
                      <a:pt x="1488760" y="982820"/>
                    </a:lnTo>
                    <a:lnTo>
                      <a:pt x="1463387" y="984891"/>
                    </a:lnTo>
                    <a:lnTo>
                      <a:pt x="1443709" y="987480"/>
                    </a:lnTo>
                    <a:lnTo>
                      <a:pt x="1431799" y="989034"/>
                    </a:lnTo>
                    <a:lnTo>
                      <a:pt x="1418853" y="989552"/>
                    </a:lnTo>
                    <a:lnTo>
                      <a:pt x="1404872" y="994730"/>
                    </a:lnTo>
                    <a:lnTo>
                      <a:pt x="1411086" y="1003533"/>
                    </a:lnTo>
                    <a:lnTo>
                      <a:pt x="1404872" y="1010783"/>
                    </a:lnTo>
                    <a:lnTo>
                      <a:pt x="1403319" y="1014925"/>
                    </a:lnTo>
                    <a:lnTo>
                      <a:pt x="1401247" y="1029942"/>
                    </a:lnTo>
                    <a:lnTo>
                      <a:pt x="1400211" y="1032532"/>
                    </a:lnTo>
                    <a:lnTo>
                      <a:pt x="1395551" y="1030460"/>
                    </a:lnTo>
                    <a:lnTo>
                      <a:pt x="1389855" y="1025800"/>
                    </a:lnTo>
                    <a:lnTo>
                      <a:pt x="1384677" y="1041852"/>
                    </a:lnTo>
                    <a:lnTo>
                      <a:pt x="1381052" y="1050138"/>
                    </a:lnTo>
                    <a:lnTo>
                      <a:pt x="1380534" y="1056870"/>
                    </a:lnTo>
                    <a:lnTo>
                      <a:pt x="1372248" y="1055834"/>
                    </a:lnTo>
                    <a:lnTo>
                      <a:pt x="1364999" y="1055834"/>
                    </a:lnTo>
                    <a:lnTo>
                      <a:pt x="1358785" y="1056352"/>
                    </a:lnTo>
                    <a:lnTo>
                      <a:pt x="1353089" y="1056352"/>
                    </a:lnTo>
                    <a:lnTo>
                      <a:pt x="1339107" y="1055316"/>
                    </a:lnTo>
                    <a:lnTo>
                      <a:pt x="1337554" y="1058423"/>
                    </a:lnTo>
                    <a:lnTo>
                      <a:pt x="1333411" y="1061012"/>
                    </a:lnTo>
                    <a:lnTo>
                      <a:pt x="1323055" y="1057905"/>
                    </a:lnTo>
                    <a:lnTo>
                      <a:pt x="1322537" y="1051691"/>
                    </a:lnTo>
                    <a:lnTo>
                      <a:pt x="1318912" y="1047031"/>
                    </a:lnTo>
                    <a:lnTo>
                      <a:pt x="1316323" y="1046513"/>
                    </a:lnTo>
                    <a:lnTo>
                      <a:pt x="1313216" y="1043406"/>
                    </a:lnTo>
                    <a:lnTo>
                      <a:pt x="1312698" y="1038228"/>
                    </a:lnTo>
                    <a:lnTo>
                      <a:pt x="1311145" y="1033567"/>
                    </a:lnTo>
                    <a:lnTo>
                      <a:pt x="1307520" y="1034085"/>
                    </a:lnTo>
                    <a:lnTo>
                      <a:pt x="1303895" y="1036156"/>
                    </a:lnTo>
                    <a:lnTo>
                      <a:pt x="1300270" y="1036669"/>
                    </a:lnTo>
                    <a:lnTo>
                      <a:pt x="1293539" y="1030455"/>
                    </a:lnTo>
                    <a:lnTo>
                      <a:pt x="1290432" y="1028384"/>
                    </a:lnTo>
                    <a:lnTo>
                      <a:pt x="1285253" y="1026312"/>
                    </a:lnTo>
                    <a:lnTo>
                      <a:pt x="1278003" y="1024759"/>
                    </a:lnTo>
                    <a:lnTo>
                      <a:pt x="1264540" y="1021134"/>
                    </a:lnTo>
                    <a:lnTo>
                      <a:pt x="1262469" y="1018027"/>
                    </a:lnTo>
                    <a:lnTo>
                      <a:pt x="1261951" y="1013367"/>
                    </a:lnTo>
                    <a:lnTo>
                      <a:pt x="1260397" y="1011295"/>
                    </a:lnTo>
                    <a:lnTo>
                      <a:pt x="1255219" y="1006635"/>
                    </a:lnTo>
                    <a:lnTo>
                      <a:pt x="1249005" y="1006117"/>
                    </a:lnTo>
                    <a:lnTo>
                      <a:pt x="1243309" y="1004046"/>
                    </a:lnTo>
                    <a:lnTo>
                      <a:pt x="1239684" y="1022170"/>
                    </a:lnTo>
                    <a:lnTo>
                      <a:pt x="1235024" y="1020616"/>
                    </a:lnTo>
                    <a:lnTo>
                      <a:pt x="1233470" y="1018545"/>
                    </a:lnTo>
                    <a:lnTo>
                      <a:pt x="1227256" y="1018545"/>
                    </a:lnTo>
                    <a:lnTo>
                      <a:pt x="1224667" y="1019581"/>
                    </a:lnTo>
                    <a:lnTo>
                      <a:pt x="1218971" y="1019581"/>
                    </a:lnTo>
                    <a:lnTo>
                      <a:pt x="1212239" y="1018027"/>
                    </a:lnTo>
                    <a:lnTo>
                      <a:pt x="1200847" y="1020616"/>
                    </a:lnTo>
                    <a:lnTo>
                      <a:pt x="1199811" y="1021134"/>
                    </a:lnTo>
                    <a:lnTo>
                      <a:pt x="1193079" y="1021134"/>
                    </a:lnTo>
                    <a:lnTo>
                      <a:pt x="1191008" y="1019581"/>
                    </a:lnTo>
                    <a:lnTo>
                      <a:pt x="1178062" y="1019063"/>
                    </a:lnTo>
                    <a:lnTo>
                      <a:pt x="1173920" y="1018545"/>
                    </a:lnTo>
                    <a:lnTo>
                      <a:pt x="1176509" y="1028902"/>
                    </a:lnTo>
                    <a:lnTo>
                      <a:pt x="1177027" y="1035633"/>
                    </a:lnTo>
                    <a:lnTo>
                      <a:pt x="1175473" y="1042365"/>
                    </a:lnTo>
                    <a:lnTo>
                      <a:pt x="1173920" y="1046508"/>
                    </a:lnTo>
                    <a:lnTo>
                      <a:pt x="1168224" y="1054275"/>
                    </a:lnTo>
                    <a:lnTo>
                      <a:pt x="1157349" y="1063078"/>
                    </a:lnTo>
                    <a:lnTo>
                      <a:pt x="1155278" y="1065668"/>
                    </a:lnTo>
                    <a:lnTo>
                      <a:pt x="1151135" y="1063596"/>
                    </a:lnTo>
                    <a:lnTo>
                      <a:pt x="1148029" y="1064114"/>
                    </a:lnTo>
                    <a:lnTo>
                      <a:pt x="1142850" y="1064114"/>
                    </a:lnTo>
                    <a:lnTo>
                      <a:pt x="1140779" y="1059454"/>
                    </a:lnTo>
                    <a:lnTo>
                      <a:pt x="1137154" y="1056347"/>
                    </a:lnTo>
                    <a:lnTo>
                      <a:pt x="1127315" y="1057900"/>
                    </a:lnTo>
                    <a:lnTo>
                      <a:pt x="1122137" y="1056864"/>
                    </a:lnTo>
                    <a:lnTo>
                      <a:pt x="1116959" y="1056864"/>
                    </a:lnTo>
                    <a:lnTo>
                      <a:pt x="1112298" y="1057900"/>
                    </a:lnTo>
                    <a:lnTo>
                      <a:pt x="1108155" y="1056347"/>
                    </a:lnTo>
                    <a:lnTo>
                      <a:pt x="1104013" y="1048579"/>
                    </a:lnTo>
                    <a:lnTo>
                      <a:pt x="1100906" y="1047026"/>
                    </a:lnTo>
                    <a:lnTo>
                      <a:pt x="1098317" y="1043401"/>
                    </a:lnTo>
                    <a:lnTo>
                      <a:pt x="1101942" y="1039258"/>
                    </a:lnTo>
                    <a:lnTo>
                      <a:pt x="1104531" y="1034080"/>
                    </a:lnTo>
                    <a:lnTo>
                      <a:pt x="1109709" y="1026312"/>
                    </a:lnTo>
                    <a:lnTo>
                      <a:pt x="1110745" y="1022688"/>
                    </a:lnTo>
                    <a:lnTo>
                      <a:pt x="1112298" y="1021134"/>
                    </a:lnTo>
                    <a:lnTo>
                      <a:pt x="1112298" y="1015956"/>
                    </a:lnTo>
                    <a:lnTo>
                      <a:pt x="1129387" y="1004564"/>
                    </a:lnTo>
                    <a:lnTo>
                      <a:pt x="1123690" y="1000421"/>
                    </a:lnTo>
                    <a:lnTo>
                      <a:pt x="1116441" y="1002492"/>
                    </a:lnTo>
                    <a:lnTo>
                      <a:pt x="1106602" y="1004046"/>
                    </a:lnTo>
                    <a:lnTo>
                      <a:pt x="1104531" y="1006635"/>
                    </a:lnTo>
                    <a:lnTo>
                      <a:pt x="1101942" y="1010260"/>
                    </a:lnTo>
                    <a:lnTo>
                      <a:pt x="1099352" y="1012331"/>
                    </a:lnTo>
                    <a:lnTo>
                      <a:pt x="1094174" y="1015438"/>
                    </a:lnTo>
                    <a:lnTo>
                      <a:pt x="1092621" y="1018027"/>
                    </a:lnTo>
                    <a:lnTo>
                      <a:pt x="1092621" y="1024241"/>
                    </a:lnTo>
                    <a:lnTo>
                      <a:pt x="1092103" y="1026312"/>
                    </a:lnTo>
                    <a:lnTo>
                      <a:pt x="1088478" y="1027348"/>
                    </a:lnTo>
                    <a:lnTo>
                      <a:pt x="1082264" y="1025277"/>
                    </a:lnTo>
                    <a:lnTo>
                      <a:pt x="1073461" y="1027348"/>
                    </a:lnTo>
                    <a:lnTo>
                      <a:pt x="1068800" y="1026312"/>
                    </a:lnTo>
                    <a:lnTo>
                      <a:pt x="1066729" y="1026825"/>
                    </a:lnTo>
                    <a:lnTo>
                      <a:pt x="1063104" y="1025789"/>
                    </a:lnTo>
                    <a:lnTo>
                      <a:pt x="1058962" y="1027343"/>
                    </a:lnTo>
                    <a:lnTo>
                      <a:pt x="1055337" y="1030450"/>
                    </a:lnTo>
                    <a:lnTo>
                      <a:pt x="1044462" y="1027343"/>
                    </a:lnTo>
                    <a:lnTo>
                      <a:pt x="1041356" y="1027343"/>
                    </a:lnTo>
                    <a:lnTo>
                      <a:pt x="1040320" y="1022682"/>
                    </a:lnTo>
                    <a:lnTo>
                      <a:pt x="1038248" y="1016986"/>
                    </a:lnTo>
                    <a:lnTo>
                      <a:pt x="1040838" y="1011290"/>
                    </a:lnTo>
                    <a:lnTo>
                      <a:pt x="1040838" y="1009219"/>
                    </a:lnTo>
                    <a:lnTo>
                      <a:pt x="1038766" y="1007148"/>
                    </a:lnTo>
                    <a:lnTo>
                      <a:pt x="1038248" y="1004558"/>
                    </a:lnTo>
                    <a:lnTo>
                      <a:pt x="1033588" y="1004558"/>
                    </a:lnTo>
                    <a:lnTo>
                      <a:pt x="1031517" y="1000934"/>
                    </a:lnTo>
                    <a:lnTo>
                      <a:pt x="1027892" y="997827"/>
                    </a:lnTo>
                    <a:lnTo>
                      <a:pt x="1025303" y="997827"/>
                    </a:lnTo>
                    <a:lnTo>
                      <a:pt x="1023749" y="1000416"/>
                    </a:lnTo>
                    <a:lnTo>
                      <a:pt x="1017017" y="1001969"/>
                    </a:lnTo>
                    <a:lnTo>
                      <a:pt x="1015464" y="1001451"/>
                    </a:lnTo>
                    <a:lnTo>
                      <a:pt x="1013910" y="998862"/>
                    </a:lnTo>
                    <a:lnTo>
                      <a:pt x="1008732" y="997309"/>
                    </a:lnTo>
                    <a:lnTo>
                      <a:pt x="1002518" y="992648"/>
                    </a:lnTo>
                    <a:lnTo>
                      <a:pt x="997858" y="990577"/>
                    </a:lnTo>
                    <a:lnTo>
                      <a:pt x="988537" y="991613"/>
                    </a:lnTo>
                    <a:lnTo>
                      <a:pt x="982323" y="991095"/>
                    </a:lnTo>
                    <a:lnTo>
                      <a:pt x="969377" y="987475"/>
                    </a:lnTo>
                    <a:lnTo>
                      <a:pt x="963681" y="984368"/>
                    </a:lnTo>
                    <a:lnTo>
                      <a:pt x="959538" y="980743"/>
                    </a:lnTo>
                    <a:lnTo>
                      <a:pt x="957985" y="981256"/>
                    </a:lnTo>
                    <a:lnTo>
                      <a:pt x="953842" y="984368"/>
                    </a:lnTo>
                    <a:lnTo>
                      <a:pt x="951771" y="984368"/>
                    </a:lnTo>
                    <a:lnTo>
                      <a:pt x="948146" y="983333"/>
                    </a:lnTo>
                    <a:lnTo>
                      <a:pt x="945039" y="979708"/>
                    </a:lnTo>
                    <a:lnTo>
                      <a:pt x="944521" y="974012"/>
                    </a:lnTo>
                    <a:lnTo>
                      <a:pt x="943486" y="972976"/>
                    </a:lnTo>
                    <a:lnTo>
                      <a:pt x="939861" y="973494"/>
                    </a:lnTo>
                    <a:lnTo>
                      <a:pt x="937272" y="972458"/>
                    </a:lnTo>
                    <a:lnTo>
                      <a:pt x="933129" y="971940"/>
                    </a:lnTo>
                    <a:lnTo>
                      <a:pt x="928469" y="969869"/>
                    </a:lnTo>
                    <a:lnTo>
                      <a:pt x="923290" y="969351"/>
                    </a:lnTo>
                    <a:lnTo>
                      <a:pt x="918112" y="968316"/>
                    </a:lnTo>
                    <a:lnTo>
                      <a:pt x="908791" y="973494"/>
                    </a:lnTo>
                    <a:lnTo>
                      <a:pt x="901024" y="976083"/>
                    </a:lnTo>
                    <a:lnTo>
                      <a:pt x="896881" y="982815"/>
                    </a:lnTo>
                    <a:lnTo>
                      <a:pt x="889631" y="980743"/>
                    </a:lnTo>
                    <a:lnTo>
                      <a:pt x="886007" y="989029"/>
                    </a:lnTo>
                    <a:lnTo>
                      <a:pt x="922772" y="1003528"/>
                    </a:lnTo>
                    <a:lnTo>
                      <a:pt x="937272" y="1009742"/>
                    </a:lnTo>
                    <a:lnTo>
                      <a:pt x="940379" y="1012849"/>
                    </a:lnTo>
                    <a:lnTo>
                      <a:pt x="941932" y="1015956"/>
                    </a:lnTo>
                    <a:lnTo>
                      <a:pt x="949700" y="1037705"/>
                    </a:lnTo>
                    <a:lnTo>
                      <a:pt x="945557" y="1039776"/>
                    </a:lnTo>
                    <a:lnTo>
                      <a:pt x="934165" y="1039776"/>
                    </a:lnTo>
                    <a:lnTo>
                      <a:pt x="932093" y="1043919"/>
                    </a:lnTo>
                    <a:lnTo>
                      <a:pt x="927433" y="1042883"/>
                    </a:lnTo>
                    <a:lnTo>
                      <a:pt x="925880" y="1043401"/>
                    </a:lnTo>
                    <a:lnTo>
                      <a:pt x="925880" y="1048061"/>
                    </a:lnTo>
                    <a:lnTo>
                      <a:pt x="922255" y="1050650"/>
                    </a:lnTo>
                    <a:lnTo>
                      <a:pt x="918112" y="1049615"/>
                    </a:lnTo>
                    <a:lnTo>
                      <a:pt x="917076" y="1047544"/>
                    </a:lnTo>
                    <a:lnTo>
                      <a:pt x="911380" y="1045990"/>
                    </a:lnTo>
                    <a:lnTo>
                      <a:pt x="909827" y="1047544"/>
                    </a:lnTo>
                    <a:lnTo>
                      <a:pt x="895845" y="1047026"/>
                    </a:lnTo>
                    <a:lnTo>
                      <a:pt x="893256" y="1048579"/>
                    </a:lnTo>
                    <a:lnTo>
                      <a:pt x="887560" y="1047026"/>
                    </a:lnTo>
                    <a:lnTo>
                      <a:pt x="879793" y="1044436"/>
                    </a:lnTo>
                    <a:lnTo>
                      <a:pt x="874097" y="1042883"/>
                    </a:lnTo>
                    <a:lnTo>
                      <a:pt x="866847" y="1043401"/>
                    </a:lnTo>
                    <a:lnTo>
                      <a:pt x="859079" y="1045472"/>
                    </a:lnTo>
                    <a:lnTo>
                      <a:pt x="856490" y="1042883"/>
                    </a:lnTo>
                    <a:lnTo>
                      <a:pt x="853383" y="1043401"/>
                    </a:lnTo>
                    <a:lnTo>
                      <a:pt x="832152" y="1044436"/>
                    </a:lnTo>
                    <a:lnTo>
                      <a:pt x="828010" y="1042883"/>
                    </a:lnTo>
                    <a:lnTo>
                      <a:pt x="821278" y="1042883"/>
                    </a:lnTo>
                    <a:lnTo>
                      <a:pt x="815582" y="1042370"/>
                    </a:lnTo>
                    <a:lnTo>
                      <a:pt x="815064" y="1036674"/>
                    </a:lnTo>
                    <a:lnTo>
                      <a:pt x="809368" y="1035639"/>
                    </a:lnTo>
                    <a:lnTo>
                      <a:pt x="806261" y="1037192"/>
                    </a:lnTo>
                    <a:lnTo>
                      <a:pt x="794868" y="1030460"/>
                    </a:lnTo>
                    <a:lnTo>
                      <a:pt x="779852" y="1028389"/>
                    </a:lnTo>
                    <a:lnTo>
                      <a:pt x="772602" y="1026835"/>
                    </a:lnTo>
                    <a:lnTo>
                      <a:pt x="764317" y="1026323"/>
                    </a:lnTo>
                    <a:lnTo>
                      <a:pt x="744121" y="1025287"/>
                    </a:lnTo>
                    <a:lnTo>
                      <a:pt x="741532" y="1024769"/>
                    </a:lnTo>
                    <a:lnTo>
                      <a:pt x="742568" y="1013377"/>
                    </a:lnTo>
                    <a:lnTo>
                      <a:pt x="738425" y="1011306"/>
                    </a:lnTo>
                    <a:lnTo>
                      <a:pt x="736872" y="1014413"/>
                    </a:lnTo>
                    <a:lnTo>
                      <a:pt x="732729" y="1011824"/>
                    </a:lnTo>
                    <a:lnTo>
                      <a:pt x="723926" y="1010788"/>
                    </a:lnTo>
                    <a:lnTo>
                      <a:pt x="721855" y="1008199"/>
                    </a:lnTo>
                    <a:lnTo>
                      <a:pt x="718748" y="1009234"/>
                    </a:lnTo>
                    <a:lnTo>
                      <a:pt x="719265" y="1011306"/>
                    </a:lnTo>
                    <a:lnTo>
                      <a:pt x="713569" y="1009234"/>
                    </a:lnTo>
                    <a:lnTo>
                      <a:pt x="708909" y="1008717"/>
                    </a:lnTo>
                    <a:lnTo>
                      <a:pt x="709427" y="1005610"/>
                    </a:lnTo>
                    <a:lnTo>
                      <a:pt x="711498" y="1003538"/>
                    </a:lnTo>
                    <a:lnTo>
                      <a:pt x="702695" y="1000949"/>
                    </a:lnTo>
                    <a:lnTo>
                      <a:pt x="700106" y="998878"/>
                    </a:lnTo>
                    <a:lnTo>
                      <a:pt x="695445" y="997842"/>
                    </a:lnTo>
                    <a:lnTo>
                      <a:pt x="690267" y="995253"/>
                    </a:lnTo>
                    <a:lnTo>
                      <a:pt x="686642" y="995771"/>
                    </a:lnTo>
                    <a:lnTo>
                      <a:pt x="685607" y="997842"/>
                    </a:lnTo>
                    <a:lnTo>
                      <a:pt x="681464" y="998360"/>
                    </a:lnTo>
                    <a:lnTo>
                      <a:pt x="681982" y="999913"/>
                    </a:lnTo>
                    <a:lnTo>
                      <a:pt x="679910" y="1001985"/>
                    </a:lnTo>
                    <a:lnTo>
                      <a:pt x="677839" y="1001467"/>
                    </a:lnTo>
                    <a:lnTo>
                      <a:pt x="677321" y="997842"/>
                    </a:lnTo>
                    <a:lnTo>
                      <a:pt x="673696" y="996807"/>
                    </a:lnTo>
                    <a:lnTo>
                      <a:pt x="674732" y="994735"/>
                    </a:lnTo>
                    <a:lnTo>
                      <a:pt x="670589" y="989557"/>
                    </a:lnTo>
                    <a:lnTo>
                      <a:pt x="670589" y="985932"/>
                    </a:lnTo>
                    <a:lnTo>
                      <a:pt x="668518" y="985932"/>
                    </a:lnTo>
                    <a:lnTo>
                      <a:pt x="666965" y="982825"/>
                    </a:lnTo>
                    <a:lnTo>
                      <a:pt x="662822" y="980754"/>
                    </a:lnTo>
                    <a:lnTo>
                      <a:pt x="656090" y="978682"/>
                    </a:lnTo>
                    <a:lnTo>
                      <a:pt x="652465" y="976093"/>
                    </a:lnTo>
                    <a:lnTo>
                      <a:pt x="647287" y="975576"/>
                    </a:lnTo>
                    <a:lnTo>
                      <a:pt x="645216" y="972469"/>
                    </a:lnTo>
                    <a:lnTo>
                      <a:pt x="643144" y="967808"/>
                    </a:lnTo>
                    <a:lnTo>
                      <a:pt x="639002" y="967290"/>
                    </a:lnTo>
                    <a:lnTo>
                      <a:pt x="634341" y="959523"/>
                    </a:lnTo>
                    <a:lnTo>
                      <a:pt x="631234" y="958487"/>
                    </a:lnTo>
                    <a:lnTo>
                      <a:pt x="621913" y="960041"/>
                    </a:lnTo>
                    <a:lnTo>
                      <a:pt x="613628" y="962112"/>
                    </a:lnTo>
                    <a:lnTo>
                      <a:pt x="607932" y="960041"/>
                    </a:lnTo>
                    <a:lnTo>
                      <a:pt x="603789" y="957451"/>
                    </a:lnTo>
                    <a:lnTo>
                      <a:pt x="601200" y="956934"/>
                    </a:lnTo>
                    <a:lnTo>
                      <a:pt x="595504" y="958487"/>
                    </a:lnTo>
                    <a:lnTo>
                      <a:pt x="583594" y="957969"/>
                    </a:lnTo>
                    <a:lnTo>
                      <a:pt x="575309" y="956416"/>
                    </a:lnTo>
                    <a:lnTo>
                      <a:pt x="569095" y="954344"/>
                    </a:lnTo>
                    <a:lnTo>
                      <a:pt x="564434" y="949684"/>
                    </a:lnTo>
                    <a:lnTo>
                      <a:pt x="560809" y="948648"/>
                    </a:lnTo>
                    <a:lnTo>
                      <a:pt x="558220" y="948648"/>
                    </a:lnTo>
                    <a:lnTo>
                      <a:pt x="552524" y="951238"/>
                    </a:lnTo>
                    <a:lnTo>
                      <a:pt x="551489" y="951238"/>
                    </a:lnTo>
                    <a:lnTo>
                      <a:pt x="546828" y="946577"/>
                    </a:lnTo>
                    <a:lnTo>
                      <a:pt x="545275" y="941399"/>
                    </a:lnTo>
                    <a:lnTo>
                      <a:pt x="543203" y="939327"/>
                    </a:lnTo>
                    <a:lnTo>
                      <a:pt x="533882" y="933113"/>
                    </a:lnTo>
                    <a:lnTo>
                      <a:pt x="526633" y="932601"/>
                    </a:lnTo>
                    <a:lnTo>
                      <a:pt x="518347" y="931047"/>
                    </a:lnTo>
                    <a:lnTo>
                      <a:pt x="510062" y="930012"/>
                    </a:lnTo>
                    <a:lnTo>
                      <a:pt x="505920" y="926905"/>
                    </a:lnTo>
                    <a:lnTo>
                      <a:pt x="503848" y="922244"/>
                    </a:lnTo>
                    <a:lnTo>
                      <a:pt x="500741" y="920691"/>
                    </a:lnTo>
                    <a:lnTo>
                      <a:pt x="497116" y="919655"/>
                    </a:lnTo>
                    <a:lnTo>
                      <a:pt x="492974" y="918102"/>
                    </a:lnTo>
                    <a:lnTo>
                      <a:pt x="490903" y="918102"/>
                    </a:lnTo>
                    <a:lnTo>
                      <a:pt x="484689" y="920173"/>
                    </a:lnTo>
                    <a:lnTo>
                      <a:pt x="478992" y="919660"/>
                    </a:lnTo>
                    <a:lnTo>
                      <a:pt x="474332" y="917589"/>
                    </a:lnTo>
                    <a:lnTo>
                      <a:pt x="472779" y="916035"/>
                    </a:lnTo>
                    <a:lnTo>
                      <a:pt x="473296" y="910857"/>
                    </a:lnTo>
                    <a:lnTo>
                      <a:pt x="475885" y="908786"/>
                    </a:lnTo>
                    <a:lnTo>
                      <a:pt x="472779" y="900501"/>
                    </a:lnTo>
                    <a:lnTo>
                      <a:pt x="468636" y="901018"/>
                    </a:lnTo>
                    <a:lnTo>
                      <a:pt x="465529" y="900501"/>
                    </a:lnTo>
                    <a:lnTo>
                      <a:pt x="463458" y="902054"/>
                    </a:lnTo>
                    <a:lnTo>
                      <a:pt x="461386" y="901018"/>
                    </a:lnTo>
                    <a:lnTo>
                      <a:pt x="461386" y="898947"/>
                    </a:lnTo>
                    <a:lnTo>
                      <a:pt x="458279" y="898947"/>
                    </a:lnTo>
                    <a:lnTo>
                      <a:pt x="457761" y="897394"/>
                    </a:lnTo>
                    <a:lnTo>
                      <a:pt x="452583" y="898429"/>
                    </a:lnTo>
                    <a:lnTo>
                      <a:pt x="446887" y="895322"/>
                    </a:lnTo>
                    <a:lnTo>
                      <a:pt x="444816" y="893251"/>
                    </a:lnTo>
                    <a:lnTo>
                      <a:pt x="442227" y="895322"/>
                    </a:lnTo>
                    <a:lnTo>
                      <a:pt x="438084" y="891697"/>
                    </a:lnTo>
                    <a:lnTo>
                      <a:pt x="435495" y="891697"/>
                    </a:lnTo>
                    <a:lnTo>
                      <a:pt x="433941" y="890144"/>
                    </a:lnTo>
                    <a:lnTo>
                      <a:pt x="428763" y="890144"/>
                    </a:lnTo>
                    <a:lnTo>
                      <a:pt x="428763" y="883930"/>
                    </a:lnTo>
                    <a:lnTo>
                      <a:pt x="429281" y="880823"/>
                    </a:lnTo>
                    <a:lnTo>
                      <a:pt x="425656" y="881336"/>
                    </a:lnTo>
                    <a:lnTo>
                      <a:pt x="425138" y="884443"/>
                    </a:lnTo>
                    <a:lnTo>
                      <a:pt x="422549" y="882889"/>
                    </a:lnTo>
                    <a:lnTo>
                      <a:pt x="420996" y="877711"/>
                    </a:lnTo>
                    <a:lnTo>
                      <a:pt x="418406" y="876675"/>
                    </a:lnTo>
                    <a:lnTo>
                      <a:pt x="415299" y="877193"/>
                    </a:lnTo>
                    <a:lnTo>
                      <a:pt x="412710" y="879264"/>
                    </a:lnTo>
                    <a:lnTo>
                      <a:pt x="410639" y="877193"/>
                    </a:lnTo>
                    <a:lnTo>
                      <a:pt x="409603" y="871497"/>
                    </a:lnTo>
                    <a:lnTo>
                      <a:pt x="406496" y="872533"/>
                    </a:lnTo>
                    <a:lnTo>
                      <a:pt x="402354" y="872533"/>
                    </a:lnTo>
                    <a:lnTo>
                      <a:pt x="400282" y="877193"/>
                    </a:lnTo>
                    <a:lnTo>
                      <a:pt x="401318" y="879264"/>
                    </a:lnTo>
                    <a:lnTo>
                      <a:pt x="393033" y="880818"/>
                    </a:lnTo>
                    <a:lnTo>
                      <a:pt x="388890" y="879782"/>
                    </a:lnTo>
                    <a:lnTo>
                      <a:pt x="387855" y="880818"/>
                    </a:lnTo>
                    <a:lnTo>
                      <a:pt x="386819" y="884960"/>
                    </a:lnTo>
                    <a:lnTo>
                      <a:pt x="381640" y="881854"/>
                    </a:lnTo>
                    <a:lnTo>
                      <a:pt x="376980" y="889621"/>
                    </a:lnTo>
                    <a:lnTo>
                      <a:pt x="373873" y="888585"/>
                    </a:lnTo>
                    <a:lnTo>
                      <a:pt x="373873" y="886514"/>
                    </a:lnTo>
                    <a:lnTo>
                      <a:pt x="370248" y="886514"/>
                    </a:lnTo>
                    <a:lnTo>
                      <a:pt x="366106" y="890139"/>
                    </a:lnTo>
                    <a:lnTo>
                      <a:pt x="363516" y="893246"/>
                    </a:lnTo>
                    <a:lnTo>
                      <a:pt x="359374" y="891692"/>
                    </a:lnTo>
                    <a:lnTo>
                      <a:pt x="357820" y="893764"/>
                    </a:lnTo>
                    <a:lnTo>
                      <a:pt x="352642" y="892728"/>
                    </a:lnTo>
                    <a:lnTo>
                      <a:pt x="352642" y="895317"/>
                    </a:lnTo>
                    <a:lnTo>
                      <a:pt x="349535" y="897906"/>
                    </a:lnTo>
                    <a:lnTo>
                      <a:pt x="350053" y="901013"/>
                    </a:lnTo>
                    <a:lnTo>
                      <a:pt x="344875" y="899460"/>
                    </a:lnTo>
                    <a:lnTo>
                      <a:pt x="345392" y="896871"/>
                    </a:lnTo>
                    <a:lnTo>
                      <a:pt x="343321" y="894281"/>
                    </a:lnTo>
                    <a:lnTo>
                      <a:pt x="341250" y="896871"/>
                    </a:lnTo>
                    <a:lnTo>
                      <a:pt x="335554" y="897906"/>
                    </a:lnTo>
                    <a:lnTo>
                      <a:pt x="333482" y="896871"/>
                    </a:lnTo>
                    <a:lnTo>
                      <a:pt x="327786" y="901531"/>
                    </a:lnTo>
                    <a:lnTo>
                      <a:pt x="326233" y="904120"/>
                    </a:lnTo>
                    <a:lnTo>
                      <a:pt x="320019" y="902049"/>
                    </a:lnTo>
                    <a:lnTo>
                      <a:pt x="314840" y="904638"/>
                    </a:lnTo>
                    <a:lnTo>
                      <a:pt x="305520" y="902567"/>
                    </a:lnTo>
                    <a:lnTo>
                      <a:pt x="303966" y="899978"/>
                    </a:lnTo>
                    <a:lnTo>
                      <a:pt x="300859" y="902049"/>
                    </a:lnTo>
                    <a:lnTo>
                      <a:pt x="299305" y="901531"/>
                    </a:lnTo>
                    <a:lnTo>
                      <a:pt x="299305" y="897906"/>
                    </a:lnTo>
                    <a:lnTo>
                      <a:pt x="295681" y="895835"/>
                    </a:lnTo>
                    <a:lnTo>
                      <a:pt x="292574" y="895317"/>
                    </a:lnTo>
                    <a:lnTo>
                      <a:pt x="289467" y="896871"/>
                    </a:lnTo>
                    <a:lnTo>
                      <a:pt x="287395" y="895317"/>
                    </a:lnTo>
                    <a:lnTo>
                      <a:pt x="282735" y="894281"/>
                    </a:lnTo>
                    <a:lnTo>
                      <a:pt x="281182" y="896353"/>
                    </a:lnTo>
                    <a:lnTo>
                      <a:pt x="275485" y="896353"/>
                    </a:lnTo>
                    <a:lnTo>
                      <a:pt x="272896" y="897388"/>
                    </a:lnTo>
                    <a:lnTo>
                      <a:pt x="268754" y="896353"/>
                    </a:lnTo>
                    <a:lnTo>
                      <a:pt x="265647" y="896871"/>
                    </a:lnTo>
                    <a:lnTo>
                      <a:pt x="267200" y="893246"/>
                    </a:lnTo>
                    <a:lnTo>
                      <a:pt x="264611" y="888585"/>
                    </a:lnTo>
                    <a:lnTo>
                      <a:pt x="260986" y="888068"/>
                    </a:lnTo>
                    <a:lnTo>
                      <a:pt x="256843" y="885478"/>
                    </a:lnTo>
                    <a:lnTo>
                      <a:pt x="255290" y="878229"/>
                    </a:lnTo>
                    <a:lnTo>
                      <a:pt x="248040" y="874086"/>
                    </a:lnTo>
                    <a:lnTo>
                      <a:pt x="248040" y="872015"/>
                    </a:lnTo>
                    <a:lnTo>
                      <a:pt x="246487" y="868390"/>
                    </a:lnTo>
                    <a:lnTo>
                      <a:pt x="243898" y="867877"/>
                    </a:lnTo>
                    <a:lnTo>
                      <a:pt x="240791" y="868913"/>
                    </a:lnTo>
                    <a:lnTo>
                      <a:pt x="237166" y="866842"/>
                    </a:lnTo>
                    <a:lnTo>
                      <a:pt x="234059" y="870466"/>
                    </a:lnTo>
                    <a:lnTo>
                      <a:pt x="234577" y="872020"/>
                    </a:lnTo>
                    <a:lnTo>
                      <a:pt x="229916" y="873573"/>
                    </a:lnTo>
                    <a:lnTo>
                      <a:pt x="226292" y="876163"/>
                    </a:lnTo>
                    <a:lnTo>
                      <a:pt x="222667" y="875645"/>
                    </a:lnTo>
                    <a:lnTo>
                      <a:pt x="219042" y="878234"/>
                    </a:lnTo>
                    <a:lnTo>
                      <a:pt x="215417" y="877716"/>
                    </a:lnTo>
                    <a:lnTo>
                      <a:pt x="212310" y="872020"/>
                    </a:lnTo>
                    <a:lnTo>
                      <a:pt x="212310" y="870466"/>
                    </a:lnTo>
                    <a:lnTo>
                      <a:pt x="209203" y="868913"/>
                    </a:lnTo>
                    <a:lnTo>
                      <a:pt x="208168" y="865806"/>
                    </a:lnTo>
                    <a:lnTo>
                      <a:pt x="205578" y="862699"/>
                    </a:lnTo>
                    <a:lnTo>
                      <a:pt x="202471" y="864770"/>
                    </a:lnTo>
                    <a:lnTo>
                      <a:pt x="199882" y="864770"/>
                    </a:lnTo>
                    <a:lnTo>
                      <a:pt x="195740" y="860110"/>
                    </a:lnTo>
                    <a:lnTo>
                      <a:pt x="193150" y="858039"/>
                    </a:lnTo>
                    <a:lnTo>
                      <a:pt x="188490" y="860628"/>
                    </a:lnTo>
                    <a:lnTo>
                      <a:pt x="185901" y="859074"/>
                    </a:lnTo>
                    <a:lnTo>
                      <a:pt x="180205" y="858556"/>
                    </a:lnTo>
                    <a:lnTo>
                      <a:pt x="177616" y="862699"/>
                    </a:lnTo>
                    <a:lnTo>
                      <a:pt x="174509" y="863217"/>
                    </a:lnTo>
                    <a:lnTo>
                      <a:pt x="172437" y="867877"/>
                    </a:lnTo>
                    <a:lnTo>
                      <a:pt x="169848" y="866324"/>
                    </a:lnTo>
                    <a:lnTo>
                      <a:pt x="171919" y="864253"/>
                    </a:lnTo>
                    <a:lnTo>
                      <a:pt x="169330" y="861145"/>
                    </a:lnTo>
                    <a:lnTo>
                      <a:pt x="167777" y="861145"/>
                    </a:lnTo>
                    <a:lnTo>
                      <a:pt x="165706" y="866324"/>
                    </a:lnTo>
                    <a:lnTo>
                      <a:pt x="162081" y="867877"/>
                    </a:lnTo>
                    <a:lnTo>
                      <a:pt x="157420" y="867359"/>
                    </a:lnTo>
                    <a:lnTo>
                      <a:pt x="158456" y="864253"/>
                    </a:lnTo>
                    <a:lnTo>
                      <a:pt x="157420" y="861663"/>
                    </a:lnTo>
                    <a:lnTo>
                      <a:pt x="154313" y="860628"/>
                    </a:lnTo>
                    <a:lnTo>
                      <a:pt x="152242" y="862699"/>
                    </a:lnTo>
                    <a:lnTo>
                      <a:pt x="150688" y="861663"/>
                    </a:lnTo>
                    <a:lnTo>
                      <a:pt x="148099" y="864253"/>
                    </a:lnTo>
                    <a:lnTo>
                      <a:pt x="146546" y="868395"/>
                    </a:lnTo>
                    <a:lnTo>
                      <a:pt x="139814" y="866842"/>
                    </a:lnTo>
                    <a:lnTo>
                      <a:pt x="138260" y="867359"/>
                    </a:lnTo>
                    <a:lnTo>
                      <a:pt x="134636" y="865806"/>
                    </a:lnTo>
                    <a:lnTo>
                      <a:pt x="129975" y="865806"/>
                    </a:lnTo>
                    <a:lnTo>
                      <a:pt x="127904" y="862699"/>
                    </a:lnTo>
                    <a:lnTo>
                      <a:pt x="127904" y="860110"/>
                    </a:lnTo>
                    <a:lnTo>
                      <a:pt x="129457" y="858039"/>
                    </a:lnTo>
                    <a:lnTo>
                      <a:pt x="129457" y="853378"/>
                    </a:lnTo>
                    <a:lnTo>
                      <a:pt x="125315" y="850789"/>
                    </a:lnTo>
                    <a:lnTo>
                      <a:pt x="125315" y="848200"/>
                    </a:lnTo>
                    <a:lnTo>
                      <a:pt x="122726" y="844057"/>
                    </a:lnTo>
                    <a:lnTo>
                      <a:pt x="120136" y="842504"/>
                    </a:lnTo>
                    <a:lnTo>
                      <a:pt x="117547" y="843022"/>
                    </a:lnTo>
                    <a:lnTo>
                      <a:pt x="112887" y="845093"/>
                    </a:lnTo>
                    <a:lnTo>
                      <a:pt x="108226" y="842504"/>
                    </a:lnTo>
                    <a:lnTo>
                      <a:pt x="103048" y="844057"/>
                    </a:lnTo>
                    <a:lnTo>
                      <a:pt x="102013" y="848718"/>
                    </a:lnTo>
                    <a:lnTo>
                      <a:pt x="98388" y="847682"/>
                    </a:lnTo>
                    <a:lnTo>
                      <a:pt x="96316" y="850789"/>
                    </a:lnTo>
                    <a:lnTo>
                      <a:pt x="93209" y="849753"/>
                    </a:lnTo>
                    <a:lnTo>
                      <a:pt x="89585" y="851307"/>
                    </a:lnTo>
                    <a:lnTo>
                      <a:pt x="80782" y="851819"/>
                    </a:lnTo>
                    <a:lnTo>
                      <a:pt x="77674" y="850784"/>
                    </a:lnTo>
                    <a:lnTo>
                      <a:pt x="72496" y="850784"/>
                    </a:lnTo>
                    <a:lnTo>
                      <a:pt x="70425" y="849230"/>
                    </a:lnTo>
                    <a:lnTo>
                      <a:pt x="63175" y="845605"/>
                    </a:lnTo>
                    <a:lnTo>
                      <a:pt x="61104" y="845093"/>
                    </a:lnTo>
                    <a:lnTo>
                      <a:pt x="59033" y="841468"/>
                    </a:lnTo>
                    <a:lnTo>
                      <a:pt x="52819" y="838879"/>
                    </a:lnTo>
                    <a:lnTo>
                      <a:pt x="52819" y="833701"/>
                    </a:lnTo>
                    <a:lnTo>
                      <a:pt x="46087" y="832665"/>
                    </a:lnTo>
                    <a:lnTo>
                      <a:pt x="41426" y="834218"/>
                    </a:lnTo>
                    <a:lnTo>
                      <a:pt x="35730" y="833183"/>
                    </a:lnTo>
                    <a:lnTo>
                      <a:pt x="34694" y="832147"/>
                    </a:lnTo>
                    <a:lnTo>
                      <a:pt x="34694" y="826969"/>
                    </a:lnTo>
                    <a:lnTo>
                      <a:pt x="32623" y="822308"/>
                    </a:lnTo>
                    <a:lnTo>
                      <a:pt x="31588" y="821273"/>
                    </a:lnTo>
                    <a:lnTo>
                      <a:pt x="0" y="825415"/>
                    </a:lnTo>
                    <a:lnTo>
                      <a:pt x="28481" y="797452"/>
                    </a:lnTo>
                    <a:lnTo>
                      <a:pt x="35730" y="795899"/>
                    </a:lnTo>
                    <a:lnTo>
                      <a:pt x="45051" y="791756"/>
                    </a:lnTo>
                    <a:lnTo>
                      <a:pt x="46087" y="791756"/>
                    </a:lnTo>
                    <a:lnTo>
                      <a:pt x="48676" y="794346"/>
                    </a:lnTo>
                    <a:lnTo>
                      <a:pt x="48676" y="800559"/>
                    </a:lnTo>
                    <a:lnTo>
                      <a:pt x="50230" y="802113"/>
                    </a:lnTo>
                    <a:lnTo>
                      <a:pt x="53854" y="802631"/>
                    </a:lnTo>
                    <a:lnTo>
                      <a:pt x="63693" y="798488"/>
                    </a:lnTo>
                    <a:lnTo>
                      <a:pt x="66800" y="796935"/>
                    </a:lnTo>
                    <a:lnTo>
                      <a:pt x="75085" y="789167"/>
                    </a:lnTo>
                    <a:lnTo>
                      <a:pt x="79746" y="786060"/>
                    </a:lnTo>
                    <a:lnTo>
                      <a:pt x="85442" y="780882"/>
                    </a:lnTo>
                    <a:lnTo>
                      <a:pt x="92174" y="773632"/>
                    </a:lnTo>
                    <a:lnTo>
                      <a:pt x="94763" y="771561"/>
                    </a:lnTo>
                    <a:lnTo>
                      <a:pt x="105637" y="773632"/>
                    </a:lnTo>
                    <a:lnTo>
                      <a:pt x="114440" y="777257"/>
                    </a:lnTo>
                    <a:lnTo>
                      <a:pt x="118583" y="777257"/>
                    </a:lnTo>
                    <a:lnTo>
                      <a:pt x="121690" y="775186"/>
                    </a:lnTo>
                    <a:lnTo>
                      <a:pt x="123244" y="772079"/>
                    </a:lnTo>
                    <a:lnTo>
                      <a:pt x="133082" y="760169"/>
                    </a:lnTo>
                    <a:lnTo>
                      <a:pt x="131529" y="758097"/>
                    </a:lnTo>
                    <a:lnTo>
                      <a:pt x="134636" y="752401"/>
                    </a:lnTo>
                    <a:lnTo>
                      <a:pt x="138778" y="750330"/>
                    </a:lnTo>
                    <a:lnTo>
                      <a:pt x="154313" y="737384"/>
                    </a:lnTo>
                    <a:lnTo>
                      <a:pt x="149653" y="728581"/>
                    </a:lnTo>
                    <a:lnTo>
                      <a:pt x="148099" y="726510"/>
                    </a:lnTo>
                    <a:lnTo>
                      <a:pt x="158456" y="714600"/>
                    </a:lnTo>
                    <a:lnTo>
                      <a:pt x="163634" y="706832"/>
                    </a:lnTo>
                    <a:lnTo>
                      <a:pt x="166741" y="700618"/>
                    </a:lnTo>
                    <a:lnTo>
                      <a:pt x="172955" y="690780"/>
                    </a:lnTo>
                    <a:lnTo>
                      <a:pt x="185383" y="685083"/>
                    </a:lnTo>
                    <a:lnTo>
                      <a:pt x="189526" y="680941"/>
                    </a:lnTo>
                    <a:lnTo>
                      <a:pt x="199882" y="674727"/>
                    </a:lnTo>
                    <a:lnTo>
                      <a:pt x="204543" y="673691"/>
                    </a:lnTo>
                    <a:lnTo>
                      <a:pt x="210239" y="671102"/>
                    </a:lnTo>
                    <a:lnTo>
                      <a:pt x="214899" y="667477"/>
                    </a:lnTo>
                    <a:lnTo>
                      <a:pt x="218006" y="666442"/>
                    </a:lnTo>
                    <a:lnTo>
                      <a:pt x="219560" y="660745"/>
                    </a:lnTo>
                    <a:lnTo>
                      <a:pt x="222667" y="655567"/>
                    </a:lnTo>
                    <a:lnTo>
                      <a:pt x="230952" y="645728"/>
                    </a:lnTo>
                    <a:lnTo>
                      <a:pt x="238720" y="647282"/>
                    </a:lnTo>
                    <a:lnTo>
                      <a:pt x="239755" y="642621"/>
                    </a:lnTo>
                    <a:lnTo>
                      <a:pt x="237684" y="639514"/>
                    </a:lnTo>
                    <a:lnTo>
                      <a:pt x="238202" y="636925"/>
                    </a:lnTo>
                    <a:lnTo>
                      <a:pt x="234577" y="630711"/>
                    </a:lnTo>
                    <a:lnTo>
                      <a:pt x="234577" y="624497"/>
                    </a:lnTo>
                    <a:lnTo>
                      <a:pt x="233541" y="619837"/>
                    </a:lnTo>
                    <a:lnTo>
                      <a:pt x="235095" y="618801"/>
                    </a:lnTo>
                    <a:lnTo>
                      <a:pt x="241826" y="618289"/>
                    </a:lnTo>
                    <a:lnTo>
                      <a:pt x="243380" y="619842"/>
                    </a:lnTo>
                    <a:lnTo>
                      <a:pt x="247523" y="616735"/>
                    </a:lnTo>
                    <a:lnTo>
                      <a:pt x="252183" y="614664"/>
                    </a:lnTo>
                    <a:lnTo>
                      <a:pt x="256843" y="613110"/>
                    </a:lnTo>
                    <a:lnTo>
                      <a:pt x="258397" y="610003"/>
                    </a:lnTo>
                    <a:lnTo>
                      <a:pt x="266682" y="603272"/>
                    </a:lnTo>
                    <a:lnTo>
                      <a:pt x="268754" y="601200"/>
                    </a:lnTo>
                    <a:lnTo>
                      <a:pt x="273932" y="592915"/>
                    </a:lnTo>
                    <a:lnTo>
                      <a:pt x="287395" y="579969"/>
                    </a:lnTo>
                    <a:lnTo>
                      <a:pt x="293092" y="575309"/>
                    </a:lnTo>
                    <a:lnTo>
                      <a:pt x="298270" y="572720"/>
                    </a:lnTo>
                    <a:lnTo>
                      <a:pt x="300859" y="573237"/>
                    </a:lnTo>
                    <a:lnTo>
                      <a:pt x="303966" y="575827"/>
                    </a:lnTo>
                    <a:lnTo>
                      <a:pt x="312769" y="588772"/>
                    </a:lnTo>
                    <a:lnTo>
                      <a:pt x="318465" y="596540"/>
                    </a:lnTo>
                    <a:lnTo>
                      <a:pt x="322090" y="599129"/>
                    </a:lnTo>
                    <a:lnTo>
                      <a:pt x="324161" y="599129"/>
                    </a:lnTo>
                    <a:lnTo>
                      <a:pt x="332447" y="596540"/>
                    </a:lnTo>
                    <a:lnTo>
                      <a:pt x="334000" y="599129"/>
                    </a:lnTo>
                    <a:lnTo>
                      <a:pt x="340214" y="602749"/>
                    </a:lnTo>
                    <a:lnTo>
                      <a:pt x="342285" y="605338"/>
                    </a:lnTo>
                    <a:lnTo>
                      <a:pt x="347982" y="604302"/>
                    </a:lnTo>
                    <a:lnTo>
                      <a:pt x="359892" y="603266"/>
                    </a:lnTo>
                    <a:lnTo>
                      <a:pt x="360927" y="600677"/>
                    </a:lnTo>
                    <a:lnTo>
                      <a:pt x="364552" y="602231"/>
                    </a:lnTo>
                    <a:lnTo>
                      <a:pt x="365588" y="604302"/>
                    </a:lnTo>
                    <a:lnTo>
                      <a:pt x="369730" y="605856"/>
                    </a:lnTo>
                    <a:lnTo>
                      <a:pt x="373873" y="605856"/>
                    </a:lnTo>
                    <a:lnTo>
                      <a:pt x="376462" y="607927"/>
                    </a:lnTo>
                    <a:lnTo>
                      <a:pt x="385265" y="605856"/>
                    </a:lnTo>
                    <a:lnTo>
                      <a:pt x="385783" y="608968"/>
                    </a:lnTo>
                    <a:lnTo>
                      <a:pt x="388890" y="608968"/>
                    </a:lnTo>
                    <a:lnTo>
                      <a:pt x="398729" y="606896"/>
                    </a:lnTo>
                    <a:lnTo>
                      <a:pt x="401318" y="606379"/>
                    </a:lnTo>
                    <a:lnTo>
                      <a:pt x="407532" y="607932"/>
                    </a:lnTo>
                    <a:lnTo>
                      <a:pt x="409086" y="609485"/>
                    </a:lnTo>
                    <a:lnTo>
                      <a:pt x="415299" y="609485"/>
                    </a:lnTo>
                    <a:lnTo>
                      <a:pt x="434459" y="618806"/>
                    </a:lnTo>
                    <a:lnTo>
                      <a:pt x="444816" y="621919"/>
                    </a:lnTo>
                    <a:lnTo>
                      <a:pt x="448440" y="623990"/>
                    </a:lnTo>
                    <a:lnTo>
                      <a:pt x="451030" y="626579"/>
                    </a:lnTo>
                    <a:lnTo>
                      <a:pt x="467600" y="635382"/>
                    </a:lnTo>
                    <a:lnTo>
                      <a:pt x="472779" y="647292"/>
                    </a:lnTo>
                    <a:lnTo>
                      <a:pt x="474332" y="648846"/>
                    </a:lnTo>
                    <a:lnTo>
                      <a:pt x="481582" y="652471"/>
                    </a:lnTo>
                    <a:lnTo>
                      <a:pt x="483135" y="654024"/>
                    </a:lnTo>
                    <a:lnTo>
                      <a:pt x="486242" y="659720"/>
                    </a:lnTo>
                    <a:lnTo>
                      <a:pt x="490385" y="662827"/>
                    </a:lnTo>
                    <a:lnTo>
                      <a:pt x="498152" y="665416"/>
                    </a:lnTo>
                    <a:lnTo>
                      <a:pt x="500741" y="665416"/>
                    </a:lnTo>
                    <a:lnTo>
                      <a:pt x="503848" y="663863"/>
                    </a:lnTo>
                    <a:lnTo>
                      <a:pt x="505402" y="664898"/>
                    </a:lnTo>
                    <a:lnTo>
                      <a:pt x="509026" y="673184"/>
                    </a:lnTo>
                    <a:lnTo>
                      <a:pt x="512651" y="676291"/>
                    </a:lnTo>
                    <a:lnTo>
                      <a:pt x="521454" y="676809"/>
                    </a:lnTo>
                    <a:lnTo>
                      <a:pt x="529740" y="679398"/>
                    </a:lnTo>
                    <a:lnTo>
                      <a:pt x="531811" y="678880"/>
                    </a:lnTo>
                    <a:lnTo>
                      <a:pt x="540096" y="679398"/>
                    </a:lnTo>
                    <a:lnTo>
                      <a:pt x="544239" y="681469"/>
                    </a:lnTo>
                    <a:lnTo>
                      <a:pt x="554596" y="683540"/>
                    </a:lnTo>
                    <a:lnTo>
                      <a:pt x="557703" y="683540"/>
                    </a:lnTo>
                    <a:lnTo>
                      <a:pt x="560292" y="679921"/>
                    </a:lnTo>
                    <a:lnTo>
                      <a:pt x="564952" y="678885"/>
                    </a:lnTo>
                    <a:lnTo>
                      <a:pt x="571684" y="676814"/>
                    </a:lnTo>
                    <a:lnTo>
                      <a:pt x="578416" y="676814"/>
                    </a:lnTo>
                    <a:lnTo>
                      <a:pt x="583594" y="677326"/>
                    </a:lnTo>
                    <a:lnTo>
                      <a:pt x="587219" y="676291"/>
                    </a:lnTo>
                    <a:lnTo>
                      <a:pt x="599647" y="668523"/>
                    </a:lnTo>
                    <a:lnTo>
                      <a:pt x="603789" y="664381"/>
                    </a:lnTo>
                    <a:lnTo>
                      <a:pt x="604825" y="664381"/>
                    </a:lnTo>
                    <a:lnTo>
                      <a:pt x="611039" y="668005"/>
                    </a:lnTo>
                    <a:lnTo>
                      <a:pt x="615182" y="668523"/>
                    </a:lnTo>
                    <a:lnTo>
                      <a:pt x="617253" y="663345"/>
                    </a:lnTo>
                    <a:lnTo>
                      <a:pt x="627610" y="664898"/>
                    </a:lnTo>
                    <a:lnTo>
                      <a:pt x="631752" y="666452"/>
                    </a:lnTo>
                    <a:lnTo>
                      <a:pt x="635895" y="669041"/>
                    </a:lnTo>
                    <a:lnTo>
                      <a:pt x="643144" y="674737"/>
                    </a:lnTo>
                    <a:lnTo>
                      <a:pt x="643662" y="673702"/>
                    </a:lnTo>
                    <a:lnTo>
                      <a:pt x="653501" y="671630"/>
                    </a:lnTo>
                    <a:lnTo>
                      <a:pt x="664893" y="676809"/>
                    </a:lnTo>
                    <a:lnTo>
                      <a:pt x="674214" y="675773"/>
                    </a:lnTo>
                    <a:lnTo>
                      <a:pt x="677839" y="687165"/>
                    </a:lnTo>
                    <a:lnTo>
                      <a:pt x="678875" y="688201"/>
                    </a:lnTo>
                    <a:lnTo>
                      <a:pt x="694410" y="689754"/>
                    </a:lnTo>
                    <a:lnTo>
                      <a:pt x="696481" y="694415"/>
                    </a:lnTo>
                    <a:lnTo>
                      <a:pt x="701141" y="704771"/>
                    </a:lnTo>
                    <a:lnTo>
                      <a:pt x="710980" y="703218"/>
                    </a:lnTo>
                    <a:lnTo>
                      <a:pt x="710462" y="700111"/>
                    </a:lnTo>
                    <a:lnTo>
                      <a:pt x="714605" y="699075"/>
                    </a:lnTo>
                    <a:lnTo>
                      <a:pt x="724962" y="699593"/>
                    </a:lnTo>
                    <a:lnTo>
                      <a:pt x="727551" y="698557"/>
                    </a:lnTo>
                    <a:lnTo>
                      <a:pt x="729622" y="694415"/>
                    </a:lnTo>
                    <a:lnTo>
                      <a:pt x="732211" y="692343"/>
                    </a:lnTo>
                    <a:lnTo>
                      <a:pt x="733247" y="688201"/>
                    </a:lnTo>
                    <a:lnTo>
                      <a:pt x="742050" y="686647"/>
                    </a:lnTo>
                    <a:lnTo>
                      <a:pt x="757585" y="683535"/>
                    </a:lnTo>
                    <a:lnTo>
                      <a:pt x="759656" y="682499"/>
                    </a:lnTo>
                    <a:lnTo>
                      <a:pt x="766388" y="683535"/>
                    </a:lnTo>
                    <a:lnTo>
                      <a:pt x="772084" y="685089"/>
                    </a:lnTo>
                    <a:lnTo>
                      <a:pt x="772084" y="686124"/>
                    </a:lnTo>
                    <a:lnTo>
                      <a:pt x="783994" y="687160"/>
                    </a:lnTo>
                    <a:lnTo>
                      <a:pt x="785548" y="684571"/>
                    </a:lnTo>
                    <a:lnTo>
                      <a:pt x="787619" y="681982"/>
                    </a:lnTo>
                    <a:lnTo>
                      <a:pt x="793315" y="682499"/>
                    </a:lnTo>
                    <a:lnTo>
                      <a:pt x="800047" y="688713"/>
                    </a:lnTo>
                    <a:lnTo>
                      <a:pt x="804189" y="685606"/>
                    </a:lnTo>
                    <a:lnTo>
                      <a:pt x="808332" y="689231"/>
                    </a:lnTo>
                    <a:lnTo>
                      <a:pt x="813510" y="694410"/>
                    </a:lnTo>
                    <a:lnTo>
                      <a:pt x="816617" y="693374"/>
                    </a:lnTo>
                    <a:lnTo>
                      <a:pt x="819207" y="698034"/>
                    </a:lnTo>
                    <a:lnTo>
                      <a:pt x="826456" y="695445"/>
                    </a:lnTo>
                    <a:lnTo>
                      <a:pt x="828010" y="694410"/>
                    </a:lnTo>
                    <a:lnTo>
                      <a:pt x="840955" y="688196"/>
                    </a:lnTo>
                    <a:lnTo>
                      <a:pt x="845616" y="686642"/>
                    </a:lnTo>
                    <a:lnTo>
                      <a:pt x="854937" y="687678"/>
                    </a:lnTo>
                    <a:lnTo>
                      <a:pt x="861151" y="687160"/>
                    </a:lnTo>
                    <a:lnTo>
                      <a:pt x="864258" y="688713"/>
                    </a:lnTo>
                    <a:lnTo>
                      <a:pt x="866329" y="691820"/>
                    </a:lnTo>
                    <a:lnTo>
                      <a:pt x="884453" y="691820"/>
                    </a:lnTo>
                    <a:lnTo>
                      <a:pt x="892738" y="695963"/>
                    </a:lnTo>
                    <a:lnTo>
                      <a:pt x="907238" y="703731"/>
                    </a:lnTo>
                    <a:lnTo>
                      <a:pt x="908791" y="706837"/>
                    </a:lnTo>
                    <a:lnTo>
                      <a:pt x="910344" y="711498"/>
                    </a:lnTo>
                    <a:lnTo>
                      <a:pt x="921737" y="707355"/>
                    </a:lnTo>
                    <a:lnTo>
                      <a:pt x="923290" y="707355"/>
                    </a:lnTo>
                    <a:lnTo>
                      <a:pt x="935200" y="711498"/>
                    </a:lnTo>
                    <a:lnTo>
                      <a:pt x="940379" y="712016"/>
                    </a:lnTo>
                    <a:lnTo>
                      <a:pt x="944003" y="710980"/>
                    </a:lnTo>
                    <a:lnTo>
                      <a:pt x="956949" y="729104"/>
                    </a:lnTo>
                    <a:lnTo>
                      <a:pt x="967306" y="742568"/>
                    </a:lnTo>
                    <a:lnTo>
                      <a:pt x="970413" y="745675"/>
                    </a:lnTo>
                    <a:lnTo>
                      <a:pt x="974555" y="747746"/>
                    </a:lnTo>
                    <a:lnTo>
                      <a:pt x="971448" y="759138"/>
                    </a:lnTo>
                    <a:lnTo>
                      <a:pt x="975073" y="760692"/>
                    </a:lnTo>
                    <a:lnTo>
                      <a:pt x="975591" y="766388"/>
                    </a:lnTo>
                    <a:lnTo>
                      <a:pt x="980252" y="767424"/>
                    </a:lnTo>
                    <a:lnTo>
                      <a:pt x="983359" y="766388"/>
                    </a:lnTo>
                    <a:lnTo>
                      <a:pt x="989573" y="764317"/>
                    </a:lnTo>
                    <a:lnTo>
                      <a:pt x="992162" y="762763"/>
                    </a:lnTo>
                    <a:lnTo>
                      <a:pt x="995786" y="757585"/>
                    </a:lnTo>
                    <a:lnTo>
                      <a:pt x="998376" y="756031"/>
                    </a:lnTo>
                    <a:lnTo>
                      <a:pt x="995786" y="752924"/>
                    </a:lnTo>
                    <a:lnTo>
                      <a:pt x="1009250" y="756549"/>
                    </a:lnTo>
                    <a:lnTo>
                      <a:pt x="1011321" y="751371"/>
                    </a:lnTo>
                    <a:lnTo>
                      <a:pt x="1015464" y="749817"/>
                    </a:lnTo>
                    <a:lnTo>
                      <a:pt x="1020642" y="750335"/>
                    </a:lnTo>
                    <a:lnTo>
                      <a:pt x="1020124" y="747228"/>
                    </a:lnTo>
                    <a:lnTo>
                      <a:pt x="1021160" y="741014"/>
                    </a:lnTo>
                    <a:lnTo>
                      <a:pt x="1021678" y="738943"/>
                    </a:lnTo>
                    <a:lnTo>
                      <a:pt x="1022196" y="732211"/>
                    </a:lnTo>
                    <a:lnTo>
                      <a:pt x="1024267" y="718230"/>
                    </a:lnTo>
                    <a:lnTo>
                      <a:pt x="1022714" y="718230"/>
                    </a:lnTo>
                    <a:lnTo>
                      <a:pt x="1021678" y="715123"/>
                    </a:lnTo>
                    <a:lnTo>
                      <a:pt x="1015982" y="710980"/>
                    </a:lnTo>
                    <a:lnTo>
                      <a:pt x="1010286" y="710462"/>
                    </a:lnTo>
                    <a:lnTo>
                      <a:pt x="1005107" y="710462"/>
                    </a:lnTo>
                    <a:lnTo>
                      <a:pt x="1002518" y="707873"/>
                    </a:lnTo>
                    <a:lnTo>
                      <a:pt x="999929" y="707873"/>
                    </a:lnTo>
                    <a:lnTo>
                      <a:pt x="996304" y="705284"/>
                    </a:lnTo>
                    <a:lnTo>
                      <a:pt x="996304" y="701141"/>
                    </a:lnTo>
                    <a:lnTo>
                      <a:pt x="992679" y="700624"/>
                    </a:lnTo>
                    <a:lnTo>
                      <a:pt x="990608" y="696481"/>
                    </a:lnTo>
                    <a:lnTo>
                      <a:pt x="983876" y="697517"/>
                    </a:lnTo>
                    <a:lnTo>
                      <a:pt x="980769" y="699588"/>
                    </a:lnTo>
                    <a:lnTo>
                      <a:pt x="977662" y="697517"/>
                    </a:lnTo>
                    <a:lnTo>
                      <a:pt x="975073" y="693892"/>
                    </a:lnTo>
                    <a:lnTo>
                      <a:pt x="974038" y="690267"/>
                    </a:lnTo>
                    <a:lnTo>
                      <a:pt x="975073" y="688713"/>
                    </a:lnTo>
                    <a:lnTo>
                      <a:pt x="973002" y="683017"/>
                    </a:lnTo>
                    <a:lnTo>
                      <a:pt x="970413" y="684053"/>
                    </a:lnTo>
                    <a:lnTo>
                      <a:pt x="968859" y="678357"/>
                    </a:lnTo>
                    <a:lnTo>
                      <a:pt x="974555" y="674732"/>
                    </a:lnTo>
                    <a:lnTo>
                      <a:pt x="977662" y="680428"/>
                    </a:lnTo>
                    <a:lnTo>
                      <a:pt x="983359" y="678357"/>
                    </a:lnTo>
                    <a:lnTo>
                      <a:pt x="985430" y="684053"/>
                    </a:lnTo>
                    <a:lnTo>
                      <a:pt x="991644" y="684053"/>
                    </a:lnTo>
                    <a:lnTo>
                      <a:pt x="995269" y="683017"/>
                    </a:lnTo>
                    <a:lnTo>
                      <a:pt x="997340" y="680946"/>
                    </a:lnTo>
                    <a:lnTo>
                      <a:pt x="1000447" y="680946"/>
                    </a:lnTo>
                    <a:lnTo>
                      <a:pt x="1008214" y="676803"/>
                    </a:lnTo>
                    <a:lnTo>
                      <a:pt x="1012357" y="679392"/>
                    </a:lnTo>
                    <a:lnTo>
                      <a:pt x="1014946" y="681982"/>
                    </a:lnTo>
                    <a:lnTo>
                      <a:pt x="1018571" y="683535"/>
                    </a:lnTo>
                    <a:lnTo>
                      <a:pt x="1027892" y="685089"/>
                    </a:lnTo>
                    <a:lnTo>
                      <a:pt x="1033588" y="685606"/>
                    </a:lnTo>
                    <a:lnTo>
                      <a:pt x="1037213" y="685089"/>
                    </a:lnTo>
                    <a:lnTo>
                      <a:pt x="1041873" y="688196"/>
                    </a:lnTo>
                    <a:lnTo>
                      <a:pt x="1044462" y="684053"/>
                    </a:lnTo>
                    <a:lnTo>
                      <a:pt x="1048087" y="681982"/>
                    </a:lnTo>
                    <a:lnTo>
                      <a:pt x="1051712" y="677839"/>
                    </a:lnTo>
                    <a:lnTo>
                      <a:pt x="1056890" y="674732"/>
                    </a:lnTo>
                    <a:lnTo>
                      <a:pt x="1059997" y="671625"/>
                    </a:lnTo>
                    <a:lnTo>
                      <a:pt x="1059997" y="669036"/>
                    </a:lnTo>
                    <a:lnTo>
                      <a:pt x="1053783" y="665929"/>
                    </a:lnTo>
                    <a:lnTo>
                      <a:pt x="1048087" y="661268"/>
                    </a:lnTo>
                    <a:lnTo>
                      <a:pt x="1042391" y="653501"/>
                    </a:lnTo>
                    <a:lnTo>
                      <a:pt x="1039284" y="647287"/>
                    </a:lnTo>
                    <a:lnTo>
                      <a:pt x="1039802" y="645216"/>
                    </a:lnTo>
                    <a:lnTo>
                      <a:pt x="1036177" y="641073"/>
                    </a:lnTo>
                    <a:lnTo>
                      <a:pt x="1040320" y="633306"/>
                    </a:lnTo>
                    <a:lnTo>
                      <a:pt x="1041873" y="627610"/>
                    </a:lnTo>
                    <a:lnTo>
                      <a:pt x="1044462" y="621913"/>
                    </a:lnTo>
                    <a:lnTo>
                      <a:pt x="1043945" y="618801"/>
                    </a:lnTo>
                    <a:lnTo>
                      <a:pt x="1044462" y="615694"/>
                    </a:lnTo>
                    <a:lnTo>
                      <a:pt x="1043427" y="609998"/>
                    </a:lnTo>
                    <a:lnTo>
                      <a:pt x="1043945" y="605856"/>
                    </a:lnTo>
                    <a:lnTo>
                      <a:pt x="1042391" y="601195"/>
                    </a:lnTo>
                    <a:lnTo>
                      <a:pt x="1042909" y="595499"/>
                    </a:lnTo>
                    <a:lnTo>
                      <a:pt x="1042909" y="588249"/>
                    </a:lnTo>
                    <a:lnTo>
                      <a:pt x="1047569" y="575304"/>
                    </a:lnTo>
                    <a:lnTo>
                      <a:pt x="1050676" y="569607"/>
                    </a:lnTo>
                    <a:lnTo>
                      <a:pt x="1057408" y="564947"/>
                    </a:lnTo>
                    <a:lnTo>
                      <a:pt x="1057926" y="561322"/>
                    </a:lnTo>
                    <a:lnTo>
                      <a:pt x="1061033" y="560286"/>
                    </a:lnTo>
                    <a:lnTo>
                      <a:pt x="1064140" y="560799"/>
                    </a:lnTo>
                    <a:lnTo>
                      <a:pt x="1066211" y="559764"/>
                    </a:lnTo>
                    <a:lnTo>
                      <a:pt x="1068283" y="554067"/>
                    </a:lnTo>
                    <a:lnTo>
                      <a:pt x="1058962" y="550448"/>
                    </a:lnTo>
                    <a:lnTo>
                      <a:pt x="1054301" y="548376"/>
                    </a:lnTo>
                    <a:lnTo>
                      <a:pt x="1051194" y="545787"/>
                    </a:lnTo>
                    <a:lnTo>
                      <a:pt x="1048605" y="539573"/>
                    </a:lnTo>
                    <a:lnTo>
                      <a:pt x="1052748" y="534395"/>
                    </a:lnTo>
                    <a:lnTo>
                      <a:pt x="1054301" y="531288"/>
                    </a:lnTo>
                    <a:lnTo>
                      <a:pt x="1051712" y="529735"/>
                    </a:lnTo>
                    <a:lnTo>
                      <a:pt x="1053783" y="520414"/>
                    </a:lnTo>
                    <a:lnTo>
                      <a:pt x="1054819" y="518342"/>
                    </a:lnTo>
                    <a:lnTo>
                      <a:pt x="1058962" y="516271"/>
                    </a:lnTo>
                    <a:lnTo>
                      <a:pt x="1070354" y="515235"/>
                    </a:lnTo>
                    <a:lnTo>
                      <a:pt x="1068800" y="512128"/>
                    </a:lnTo>
                    <a:lnTo>
                      <a:pt x="1066211" y="504361"/>
                    </a:lnTo>
                    <a:lnTo>
                      <a:pt x="1064658" y="481576"/>
                    </a:lnTo>
                    <a:lnTo>
                      <a:pt x="1073979" y="478469"/>
                    </a:lnTo>
                    <a:lnTo>
                      <a:pt x="1084853" y="471220"/>
                    </a:lnTo>
                    <a:lnTo>
                      <a:pt x="1092621" y="466041"/>
                    </a:lnTo>
                    <a:lnTo>
                      <a:pt x="1091585" y="463970"/>
                    </a:lnTo>
                    <a:lnTo>
                      <a:pt x="1098317" y="461381"/>
                    </a:lnTo>
                    <a:lnTo>
                      <a:pt x="1102977" y="457756"/>
                    </a:lnTo>
                    <a:lnTo>
                      <a:pt x="1106602" y="459828"/>
                    </a:lnTo>
                    <a:lnTo>
                      <a:pt x="1111263" y="457238"/>
                    </a:lnTo>
                    <a:lnTo>
                      <a:pt x="1113852" y="460863"/>
                    </a:lnTo>
                    <a:lnTo>
                      <a:pt x="1120066" y="466559"/>
                    </a:lnTo>
                    <a:lnTo>
                      <a:pt x="1126279" y="468113"/>
                    </a:lnTo>
                    <a:lnTo>
                      <a:pt x="1135600" y="471738"/>
                    </a:lnTo>
                    <a:lnTo>
                      <a:pt x="1139225" y="468631"/>
                    </a:lnTo>
                    <a:lnTo>
                      <a:pt x="1142332" y="473291"/>
                    </a:lnTo>
                    <a:lnTo>
                      <a:pt x="1146475" y="476398"/>
                    </a:lnTo>
                    <a:lnTo>
                      <a:pt x="1149064" y="472778"/>
                    </a:lnTo>
                    <a:lnTo>
                      <a:pt x="1149064" y="467082"/>
                    </a:lnTo>
                    <a:lnTo>
                      <a:pt x="1151135" y="442744"/>
                    </a:lnTo>
                    <a:lnTo>
                      <a:pt x="1155278" y="432906"/>
                    </a:lnTo>
                    <a:lnTo>
                      <a:pt x="1156832" y="431352"/>
                    </a:lnTo>
                    <a:lnTo>
                      <a:pt x="1159938" y="430316"/>
                    </a:lnTo>
                    <a:lnTo>
                      <a:pt x="1162528" y="425656"/>
                    </a:lnTo>
                    <a:lnTo>
                      <a:pt x="1167188" y="414264"/>
                    </a:lnTo>
                    <a:lnTo>
                      <a:pt x="1170813" y="414782"/>
                    </a:lnTo>
                    <a:lnTo>
                      <a:pt x="1172884" y="404943"/>
                    </a:lnTo>
                    <a:lnTo>
                      <a:pt x="1178062" y="394586"/>
                    </a:lnTo>
                    <a:lnTo>
                      <a:pt x="1180652" y="391997"/>
                    </a:lnTo>
                    <a:lnTo>
                      <a:pt x="1182723" y="386819"/>
                    </a:lnTo>
                    <a:lnTo>
                      <a:pt x="1184794" y="384230"/>
                    </a:lnTo>
                    <a:lnTo>
                      <a:pt x="1191008" y="380087"/>
                    </a:lnTo>
                    <a:lnTo>
                      <a:pt x="1191526" y="372837"/>
                    </a:lnTo>
                    <a:lnTo>
                      <a:pt x="1191008" y="365070"/>
                    </a:lnTo>
                    <a:lnTo>
                      <a:pt x="1189973" y="361963"/>
                    </a:lnTo>
                    <a:lnTo>
                      <a:pt x="1191008" y="359892"/>
                    </a:lnTo>
                    <a:lnTo>
                      <a:pt x="1184276" y="352124"/>
                    </a:lnTo>
                    <a:lnTo>
                      <a:pt x="1183758" y="349535"/>
                    </a:lnTo>
                    <a:lnTo>
                      <a:pt x="1185312" y="344357"/>
                    </a:lnTo>
                    <a:lnTo>
                      <a:pt x="1186348" y="339178"/>
                    </a:lnTo>
                    <a:lnTo>
                      <a:pt x="1185830" y="336071"/>
                    </a:lnTo>
                    <a:lnTo>
                      <a:pt x="1189973" y="336589"/>
                    </a:lnTo>
                    <a:lnTo>
                      <a:pt x="1195151" y="334518"/>
                    </a:lnTo>
                    <a:lnTo>
                      <a:pt x="1199294" y="327268"/>
                    </a:lnTo>
                    <a:lnTo>
                      <a:pt x="1202918" y="324679"/>
                    </a:lnTo>
                    <a:lnTo>
                      <a:pt x="1205508" y="324167"/>
                    </a:lnTo>
                    <a:lnTo>
                      <a:pt x="1205508" y="321054"/>
                    </a:lnTo>
                    <a:lnTo>
                      <a:pt x="1206543" y="315876"/>
                    </a:lnTo>
                    <a:lnTo>
                      <a:pt x="1204990" y="301895"/>
                    </a:lnTo>
                    <a:lnTo>
                      <a:pt x="1210686" y="298788"/>
                    </a:lnTo>
                    <a:lnTo>
                      <a:pt x="1209650" y="291020"/>
                    </a:lnTo>
                    <a:lnTo>
                      <a:pt x="1207579" y="284806"/>
                    </a:lnTo>
                    <a:lnTo>
                      <a:pt x="1208614" y="283253"/>
                    </a:lnTo>
                    <a:lnTo>
                      <a:pt x="1211721" y="282735"/>
                    </a:lnTo>
                    <a:lnTo>
                      <a:pt x="1213275" y="277557"/>
                    </a:lnTo>
                    <a:lnTo>
                      <a:pt x="1213275" y="273932"/>
                    </a:lnTo>
                    <a:lnTo>
                      <a:pt x="1213793" y="269789"/>
                    </a:lnTo>
                    <a:lnTo>
                      <a:pt x="1218971" y="269271"/>
                    </a:lnTo>
                    <a:lnTo>
                      <a:pt x="1223632" y="264611"/>
                    </a:lnTo>
                    <a:lnTo>
                      <a:pt x="1225703" y="264611"/>
                    </a:lnTo>
                    <a:lnTo>
                      <a:pt x="1228292" y="262022"/>
                    </a:lnTo>
                    <a:lnTo>
                      <a:pt x="1232953" y="260986"/>
                    </a:lnTo>
                    <a:lnTo>
                      <a:pt x="1233988" y="253737"/>
                    </a:lnTo>
                    <a:lnTo>
                      <a:pt x="1233470" y="253219"/>
                    </a:lnTo>
                    <a:lnTo>
                      <a:pt x="1233988" y="248040"/>
                    </a:lnTo>
                    <a:lnTo>
                      <a:pt x="1233470" y="238719"/>
                    </a:lnTo>
                    <a:lnTo>
                      <a:pt x="1235024" y="233023"/>
                    </a:lnTo>
                    <a:lnTo>
                      <a:pt x="1235024" y="225774"/>
                    </a:lnTo>
                    <a:lnTo>
                      <a:pt x="1240720" y="225774"/>
                    </a:lnTo>
                    <a:lnTo>
                      <a:pt x="1243309" y="224738"/>
                    </a:lnTo>
                    <a:lnTo>
                      <a:pt x="1244862" y="221631"/>
                    </a:lnTo>
                    <a:lnTo>
                      <a:pt x="1247452" y="222149"/>
                    </a:lnTo>
                    <a:lnTo>
                      <a:pt x="1248487" y="219042"/>
                    </a:lnTo>
                    <a:lnTo>
                      <a:pt x="1254183" y="211792"/>
                    </a:lnTo>
                    <a:lnTo>
                      <a:pt x="1256255" y="207132"/>
                    </a:lnTo>
                    <a:lnTo>
                      <a:pt x="1264022" y="209721"/>
                    </a:lnTo>
                    <a:lnTo>
                      <a:pt x="1262987" y="200918"/>
                    </a:lnTo>
                    <a:lnTo>
                      <a:pt x="1264540" y="196257"/>
                    </a:lnTo>
                    <a:lnTo>
                      <a:pt x="1283700" y="165188"/>
                    </a:lnTo>
                    <a:lnTo>
                      <a:pt x="1286807" y="159492"/>
                    </a:lnTo>
                    <a:lnTo>
                      <a:pt x="1293539" y="143957"/>
                    </a:lnTo>
                    <a:lnTo>
                      <a:pt x="1300270" y="131011"/>
                    </a:lnTo>
                    <a:lnTo>
                      <a:pt x="1319430" y="104084"/>
                    </a:lnTo>
                    <a:lnTo>
                      <a:pt x="1331340" y="87513"/>
                    </a:lnTo>
                    <a:lnTo>
                      <a:pt x="1335483" y="81299"/>
                    </a:lnTo>
                    <a:lnTo>
                      <a:pt x="1339107" y="77157"/>
                    </a:lnTo>
                    <a:lnTo>
                      <a:pt x="1352571" y="68354"/>
                    </a:lnTo>
                    <a:lnTo>
                      <a:pt x="1353089" y="67318"/>
                    </a:lnTo>
                    <a:lnTo>
                      <a:pt x="1348946" y="59033"/>
                    </a:lnTo>
                    <a:lnTo>
                      <a:pt x="1355160" y="56961"/>
                    </a:lnTo>
                    <a:lnTo>
                      <a:pt x="1358785" y="54372"/>
                    </a:lnTo>
                    <a:lnTo>
                      <a:pt x="1359821" y="49712"/>
                    </a:lnTo>
                    <a:lnTo>
                      <a:pt x="1357749" y="45051"/>
                    </a:lnTo>
                    <a:lnTo>
                      <a:pt x="1351536" y="38837"/>
                    </a:lnTo>
                    <a:lnTo>
                      <a:pt x="1342732" y="30034"/>
                    </a:lnTo>
                    <a:lnTo>
                      <a:pt x="1339107" y="23820"/>
                    </a:lnTo>
                    <a:lnTo>
                      <a:pt x="1334965" y="18124"/>
                    </a:lnTo>
                    <a:lnTo>
                      <a:pt x="1334447" y="15535"/>
                    </a:lnTo>
                    <a:lnTo>
                      <a:pt x="1337554" y="12946"/>
                    </a:lnTo>
                    <a:lnTo>
                      <a:pt x="1341697" y="11392"/>
                    </a:lnTo>
                    <a:lnTo>
                      <a:pt x="1344286" y="8285"/>
                    </a:lnTo>
                    <a:lnTo>
                      <a:pt x="1341697" y="2071"/>
                    </a:lnTo>
                    <a:lnTo>
                      <a:pt x="1342215" y="0"/>
                    </a:lnTo>
                    <a:lnTo>
                      <a:pt x="1345839" y="4660"/>
                    </a:lnTo>
                    <a:lnTo>
                      <a:pt x="1347911" y="12428"/>
                    </a:lnTo>
                    <a:lnTo>
                      <a:pt x="1349982" y="19160"/>
                    </a:lnTo>
                    <a:lnTo>
                      <a:pt x="1351018" y="25374"/>
                    </a:lnTo>
                    <a:lnTo>
                      <a:pt x="1352053" y="27445"/>
                    </a:lnTo>
                    <a:lnTo>
                      <a:pt x="1359821" y="36248"/>
                    </a:lnTo>
                    <a:lnTo>
                      <a:pt x="1364481" y="44533"/>
                    </a:lnTo>
                    <a:lnTo>
                      <a:pt x="1367070" y="49194"/>
                    </a:lnTo>
                    <a:lnTo>
                      <a:pt x="1371731" y="54890"/>
                    </a:lnTo>
                    <a:lnTo>
                      <a:pt x="1373802" y="56961"/>
                    </a:lnTo>
                    <a:lnTo>
                      <a:pt x="1382087" y="54372"/>
                    </a:lnTo>
                    <a:lnTo>
                      <a:pt x="1383123" y="55408"/>
                    </a:lnTo>
                    <a:lnTo>
                      <a:pt x="1389855" y="53854"/>
                    </a:lnTo>
                    <a:lnTo>
                      <a:pt x="1392444" y="55926"/>
                    </a:lnTo>
                    <a:lnTo>
                      <a:pt x="1405390" y="62657"/>
                    </a:lnTo>
                    <a:lnTo>
                      <a:pt x="1406943" y="66800"/>
                    </a:lnTo>
                    <a:lnTo>
                      <a:pt x="1418336" y="69389"/>
                    </a:lnTo>
                    <a:lnTo>
                      <a:pt x="1428174" y="76639"/>
                    </a:lnTo>
                    <a:lnTo>
                      <a:pt x="1435942" y="82335"/>
                    </a:lnTo>
                    <a:lnTo>
                      <a:pt x="1440602" y="86478"/>
                    </a:lnTo>
                    <a:lnTo>
                      <a:pt x="1457690" y="99423"/>
                    </a:lnTo>
                    <a:lnTo>
                      <a:pt x="1470636" y="104602"/>
                    </a:lnTo>
                    <a:lnTo>
                      <a:pt x="1486171" y="106673"/>
                    </a:lnTo>
                    <a:lnTo>
                      <a:pt x="1491867" y="107709"/>
                    </a:lnTo>
                    <a:lnTo>
                      <a:pt x="1508956" y="107709"/>
                    </a:lnTo>
                    <a:lnTo>
                      <a:pt x="1521902" y="110816"/>
                    </a:lnTo>
                    <a:lnTo>
                      <a:pt x="1531223" y="114958"/>
                    </a:lnTo>
                    <a:lnTo>
                      <a:pt x="1536401" y="114440"/>
                    </a:lnTo>
                    <a:lnTo>
                      <a:pt x="1542097" y="114958"/>
                    </a:lnTo>
                    <a:lnTo>
                      <a:pt x="1545204" y="115994"/>
                    </a:lnTo>
                    <a:lnTo>
                      <a:pt x="1545204" y="119619"/>
                    </a:lnTo>
                    <a:lnTo>
                      <a:pt x="1566435" y="122726"/>
                    </a:lnTo>
                    <a:lnTo>
                      <a:pt x="1570060" y="123761"/>
                    </a:lnTo>
                    <a:lnTo>
                      <a:pt x="1577309" y="126350"/>
                    </a:lnTo>
                    <a:lnTo>
                      <a:pt x="1597505" y="135154"/>
                    </a:lnTo>
                    <a:lnTo>
                      <a:pt x="1597505" y="135671"/>
                    </a:lnTo>
                    <a:close/>
                  </a:path>
                </a:pathLst>
              </a:custGeom>
              <a:solidFill>
                <a:schemeClr val="accent5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5F9E98D7-22D2-E041-4514-B0C536C60C10}"/>
                  </a:ext>
                </a:extLst>
              </p:cNvPr>
              <p:cNvSpPr/>
              <p:nvPr/>
            </p:nvSpPr>
            <p:spPr>
              <a:xfrm>
                <a:off x="5170935" y="2347506"/>
                <a:ext cx="874614" cy="707339"/>
              </a:xfrm>
              <a:custGeom>
                <a:avLst/>
                <a:gdLst>
                  <a:gd name="connsiteX0" fmla="*/ 870990 w 874614"/>
                  <a:gd name="connsiteY0" fmla="*/ 303940 h 707339"/>
                  <a:gd name="connsiteX1" fmla="*/ 873579 w 874614"/>
                  <a:gd name="connsiteY1" fmla="*/ 307565 h 707339"/>
                  <a:gd name="connsiteX2" fmla="*/ 874614 w 874614"/>
                  <a:gd name="connsiteY2" fmla="*/ 317921 h 707339"/>
                  <a:gd name="connsiteX3" fmla="*/ 873061 w 874614"/>
                  <a:gd name="connsiteY3" fmla="*/ 324135 h 707339"/>
                  <a:gd name="connsiteX4" fmla="*/ 870990 w 874614"/>
                  <a:gd name="connsiteY4" fmla="*/ 337081 h 707339"/>
                  <a:gd name="connsiteX5" fmla="*/ 871507 w 874614"/>
                  <a:gd name="connsiteY5" fmla="*/ 342777 h 707339"/>
                  <a:gd name="connsiteX6" fmla="*/ 869954 w 874614"/>
                  <a:gd name="connsiteY6" fmla="*/ 351063 h 707339"/>
                  <a:gd name="connsiteX7" fmla="*/ 871507 w 874614"/>
                  <a:gd name="connsiteY7" fmla="*/ 355723 h 707339"/>
                  <a:gd name="connsiteX8" fmla="*/ 872025 w 874614"/>
                  <a:gd name="connsiteY8" fmla="*/ 365044 h 707339"/>
                  <a:gd name="connsiteX9" fmla="*/ 868918 w 874614"/>
                  <a:gd name="connsiteY9" fmla="*/ 375918 h 707339"/>
                  <a:gd name="connsiteX10" fmla="*/ 863740 w 874614"/>
                  <a:gd name="connsiteY10" fmla="*/ 380579 h 707339"/>
                  <a:gd name="connsiteX11" fmla="*/ 858562 w 874614"/>
                  <a:gd name="connsiteY11" fmla="*/ 390935 h 707339"/>
                  <a:gd name="connsiteX12" fmla="*/ 855455 w 874614"/>
                  <a:gd name="connsiteY12" fmla="*/ 395596 h 707339"/>
                  <a:gd name="connsiteX13" fmla="*/ 853901 w 874614"/>
                  <a:gd name="connsiteY13" fmla="*/ 398703 h 707339"/>
                  <a:gd name="connsiteX14" fmla="*/ 849241 w 874614"/>
                  <a:gd name="connsiteY14" fmla="*/ 403881 h 707339"/>
                  <a:gd name="connsiteX15" fmla="*/ 849759 w 874614"/>
                  <a:gd name="connsiteY15" fmla="*/ 411649 h 707339"/>
                  <a:gd name="connsiteX16" fmla="*/ 849759 w 874614"/>
                  <a:gd name="connsiteY16" fmla="*/ 418380 h 707339"/>
                  <a:gd name="connsiteX17" fmla="*/ 847687 w 874614"/>
                  <a:gd name="connsiteY17" fmla="*/ 425630 h 707339"/>
                  <a:gd name="connsiteX18" fmla="*/ 847169 w 874614"/>
                  <a:gd name="connsiteY18" fmla="*/ 429773 h 707339"/>
                  <a:gd name="connsiteX19" fmla="*/ 848723 w 874614"/>
                  <a:gd name="connsiteY19" fmla="*/ 437540 h 707339"/>
                  <a:gd name="connsiteX20" fmla="*/ 846134 w 874614"/>
                  <a:gd name="connsiteY20" fmla="*/ 446861 h 707339"/>
                  <a:gd name="connsiteX21" fmla="*/ 841473 w 874614"/>
                  <a:gd name="connsiteY21" fmla="*/ 453075 h 707339"/>
                  <a:gd name="connsiteX22" fmla="*/ 834224 w 874614"/>
                  <a:gd name="connsiteY22" fmla="*/ 464467 h 707339"/>
                  <a:gd name="connsiteX23" fmla="*/ 833188 w 874614"/>
                  <a:gd name="connsiteY23" fmla="*/ 469128 h 707339"/>
                  <a:gd name="connsiteX24" fmla="*/ 834224 w 874614"/>
                  <a:gd name="connsiteY24" fmla="*/ 476377 h 707339"/>
                  <a:gd name="connsiteX25" fmla="*/ 835777 w 874614"/>
                  <a:gd name="connsiteY25" fmla="*/ 480520 h 707339"/>
                  <a:gd name="connsiteX26" fmla="*/ 836295 w 874614"/>
                  <a:gd name="connsiteY26" fmla="*/ 486734 h 707339"/>
                  <a:gd name="connsiteX27" fmla="*/ 833188 w 874614"/>
                  <a:gd name="connsiteY27" fmla="*/ 494501 h 707339"/>
                  <a:gd name="connsiteX28" fmla="*/ 830599 w 874614"/>
                  <a:gd name="connsiteY28" fmla="*/ 499162 h 707339"/>
                  <a:gd name="connsiteX29" fmla="*/ 828527 w 874614"/>
                  <a:gd name="connsiteY29" fmla="*/ 505376 h 707339"/>
                  <a:gd name="connsiteX30" fmla="*/ 827492 w 874614"/>
                  <a:gd name="connsiteY30" fmla="*/ 507965 h 707339"/>
                  <a:gd name="connsiteX31" fmla="*/ 821278 w 874614"/>
                  <a:gd name="connsiteY31" fmla="*/ 510554 h 707339"/>
                  <a:gd name="connsiteX32" fmla="*/ 821278 w 874614"/>
                  <a:gd name="connsiteY32" fmla="*/ 513143 h 707339"/>
                  <a:gd name="connsiteX33" fmla="*/ 821796 w 874614"/>
                  <a:gd name="connsiteY33" fmla="*/ 516250 h 707339"/>
                  <a:gd name="connsiteX34" fmla="*/ 821278 w 874614"/>
                  <a:gd name="connsiteY34" fmla="*/ 518839 h 707339"/>
                  <a:gd name="connsiteX35" fmla="*/ 818689 w 874614"/>
                  <a:gd name="connsiteY35" fmla="*/ 524018 h 707339"/>
                  <a:gd name="connsiteX36" fmla="*/ 816618 w 874614"/>
                  <a:gd name="connsiteY36" fmla="*/ 530232 h 707339"/>
                  <a:gd name="connsiteX37" fmla="*/ 815582 w 874614"/>
                  <a:gd name="connsiteY37" fmla="*/ 533339 h 707339"/>
                  <a:gd name="connsiteX38" fmla="*/ 817135 w 874614"/>
                  <a:gd name="connsiteY38" fmla="*/ 540070 h 707339"/>
                  <a:gd name="connsiteX39" fmla="*/ 816100 w 874614"/>
                  <a:gd name="connsiteY39" fmla="*/ 546802 h 707339"/>
                  <a:gd name="connsiteX40" fmla="*/ 818171 w 874614"/>
                  <a:gd name="connsiteY40" fmla="*/ 564408 h 707339"/>
                  <a:gd name="connsiteX41" fmla="*/ 820242 w 874614"/>
                  <a:gd name="connsiteY41" fmla="*/ 570105 h 707339"/>
                  <a:gd name="connsiteX42" fmla="*/ 823867 w 874614"/>
                  <a:gd name="connsiteY42" fmla="*/ 573211 h 707339"/>
                  <a:gd name="connsiteX43" fmla="*/ 824903 w 874614"/>
                  <a:gd name="connsiteY43" fmla="*/ 583568 h 707339"/>
                  <a:gd name="connsiteX44" fmla="*/ 824385 w 874614"/>
                  <a:gd name="connsiteY44" fmla="*/ 587711 h 707339"/>
                  <a:gd name="connsiteX45" fmla="*/ 824903 w 874614"/>
                  <a:gd name="connsiteY45" fmla="*/ 591336 h 707339"/>
                  <a:gd name="connsiteX46" fmla="*/ 824903 w 874614"/>
                  <a:gd name="connsiteY46" fmla="*/ 594442 h 707339"/>
                  <a:gd name="connsiteX47" fmla="*/ 822314 w 874614"/>
                  <a:gd name="connsiteY47" fmla="*/ 597549 h 707339"/>
                  <a:gd name="connsiteX48" fmla="*/ 821796 w 874614"/>
                  <a:gd name="connsiteY48" fmla="*/ 601692 h 707339"/>
                  <a:gd name="connsiteX49" fmla="*/ 819724 w 874614"/>
                  <a:gd name="connsiteY49" fmla="*/ 606870 h 707339"/>
                  <a:gd name="connsiteX50" fmla="*/ 817135 w 874614"/>
                  <a:gd name="connsiteY50" fmla="*/ 610495 h 707339"/>
                  <a:gd name="connsiteX51" fmla="*/ 808850 w 874614"/>
                  <a:gd name="connsiteY51" fmla="*/ 616709 h 707339"/>
                  <a:gd name="connsiteX52" fmla="*/ 805743 w 874614"/>
                  <a:gd name="connsiteY52" fmla="*/ 621888 h 707339"/>
                  <a:gd name="connsiteX53" fmla="*/ 803154 w 874614"/>
                  <a:gd name="connsiteY53" fmla="*/ 624994 h 707339"/>
                  <a:gd name="connsiteX54" fmla="*/ 797458 w 874614"/>
                  <a:gd name="connsiteY54" fmla="*/ 629137 h 707339"/>
                  <a:gd name="connsiteX55" fmla="*/ 794351 w 874614"/>
                  <a:gd name="connsiteY55" fmla="*/ 629655 h 707339"/>
                  <a:gd name="connsiteX56" fmla="*/ 794351 w 874614"/>
                  <a:gd name="connsiteY56" fmla="*/ 633798 h 707339"/>
                  <a:gd name="connsiteX57" fmla="*/ 801083 w 874614"/>
                  <a:gd name="connsiteY57" fmla="*/ 640017 h 707339"/>
                  <a:gd name="connsiteX58" fmla="*/ 802118 w 874614"/>
                  <a:gd name="connsiteY58" fmla="*/ 645195 h 707339"/>
                  <a:gd name="connsiteX59" fmla="*/ 802118 w 874614"/>
                  <a:gd name="connsiteY59" fmla="*/ 649338 h 707339"/>
                  <a:gd name="connsiteX60" fmla="*/ 801601 w 874614"/>
                  <a:gd name="connsiteY60" fmla="*/ 652962 h 707339"/>
                  <a:gd name="connsiteX61" fmla="*/ 798493 w 874614"/>
                  <a:gd name="connsiteY61" fmla="*/ 658141 h 707339"/>
                  <a:gd name="connsiteX62" fmla="*/ 798493 w 874614"/>
                  <a:gd name="connsiteY62" fmla="*/ 659694 h 707339"/>
                  <a:gd name="connsiteX63" fmla="*/ 800565 w 874614"/>
                  <a:gd name="connsiteY63" fmla="*/ 665913 h 707339"/>
                  <a:gd name="connsiteX64" fmla="*/ 801601 w 874614"/>
                  <a:gd name="connsiteY64" fmla="*/ 674199 h 707339"/>
                  <a:gd name="connsiteX65" fmla="*/ 799011 w 874614"/>
                  <a:gd name="connsiteY65" fmla="*/ 675752 h 707339"/>
                  <a:gd name="connsiteX66" fmla="*/ 790726 w 874614"/>
                  <a:gd name="connsiteY66" fmla="*/ 676788 h 707339"/>
                  <a:gd name="connsiteX67" fmla="*/ 788655 w 874614"/>
                  <a:gd name="connsiteY67" fmla="*/ 672645 h 707339"/>
                  <a:gd name="connsiteX68" fmla="*/ 776227 w 874614"/>
                  <a:gd name="connsiteY68" fmla="*/ 675752 h 707339"/>
                  <a:gd name="connsiteX69" fmla="*/ 773120 w 874614"/>
                  <a:gd name="connsiteY69" fmla="*/ 679377 h 707339"/>
                  <a:gd name="connsiteX70" fmla="*/ 767942 w 874614"/>
                  <a:gd name="connsiteY70" fmla="*/ 683002 h 707339"/>
                  <a:gd name="connsiteX71" fmla="*/ 766388 w 874614"/>
                  <a:gd name="connsiteY71" fmla="*/ 687662 h 707339"/>
                  <a:gd name="connsiteX72" fmla="*/ 764317 w 874614"/>
                  <a:gd name="connsiteY72" fmla="*/ 690769 h 707339"/>
                  <a:gd name="connsiteX73" fmla="*/ 759139 w 874614"/>
                  <a:gd name="connsiteY73" fmla="*/ 693358 h 707339"/>
                  <a:gd name="connsiteX74" fmla="*/ 749818 w 874614"/>
                  <a:gd name="connsiteY74" fmla="*/ 695947 h 707339"/>
                  <a:gd name="connsiteX75" fmla="*/ 747228 w 874614"/>
                  <a:gd name="connsiteY75" fmla="*/ 694394 h 707339"/>
                  <a:gd name="connsiteX76" fmla="*/ 730658 w 874614"/>
                  <a:gd name="connsiteY76" fmla="*/ 703197 h 707339"/>
                  <a:gd name="connsiteX77" fmla="*/ 721337 w 874614"/>
                  <a:gd name="connsiteY77" fmla="*/ 707340 h 707339"/>
                  <a:gd name="connsiteX78" fmla="*/ 720301 w 874614"/>
                  <a:gd name="connsiteY78" fmla="*/ 706822 h 707339"/>
                  <a:gd name="connsiteX79" fmla="*/ 716676 w 874614"/>
                  <a:gd name="connsiteY79" fmla="*/ 701126 h 707339"/>
                  <a:gd name="connsiteX80" fmla="*/ 706838 w 874614"/>
                  <a:gd name="connsiteY80" fmla="*/ 706304 h 707339"/>
                  <a:gd name="connsiteX81" fmla="*/ 706320 w 874614"/>
                  <a:gd name="connsiteY81" fmla="*/ 706304 h 707339"/>
                  <a:gd name="connsiteX82" fmla="*/ 702695 w 874614"/>
                  <a:gd name="connsiteY82" fmla="*/ 699055 h 707339"/>
                  <a:gd name="connsiteX83" fmla="*/ 699070 w 874614"/>
                  <a:gd name="connsiteY83" fmla="*/ 700090 h 707339"/>
                  <a:gd name="connsiteX84" fmla="*/ 687678 w 874614"/>
                  <a:gd name="connsiteY84" fmla="*/ 706304 h 707339"/>
                  <a:gd name="connsiteX85" fmla="*/ 686124 w 874614"/>
                  <a:gd name="connsiteY85" fmla="*/ 702679 h 707339"/>
                  <a:gd name="connsiteX86" fmla="*/ 686124 w 874614"/>
                  <a:gd name="connsiteY86" fmla="*/ 688180 h 707339"/>
                  <a:gd name="connsiteX87" fmla="*/ 685607 w 874614"/>
                  <a:gd name="connsiteY87" fmla="*/ 685073 h 707339"/>
                  <a:gd name="connsiteX88" fmla="*/ 686642 w 874614"/>
                  <a:gd name="connsiteY88" fmla="*/ 680930 h 707339"/>
                  <a:gd name="connsiteX89" fmla="*/ 686642 w 874614"/>
                  <a:gd name="connsiteY89" fmla="*/ 678341 h 707339"/>
                  <a:gd name="connsiteX90" fmla="*/ 684571 w 874614"/>
                  <a:gd name="connsiteY90" fmla="*/ 676270 h 707339"/>
                  <a:gd name="connsiteX91" fmla="*/ 672661 w 874614"/>
                  <a:gd name="connsiteY91" fmla="*/ 679895 h 707339"/>
                  <a:gd name="connsiteX92" fmla="*/ 671107 w 874614"/>
                  <a:gd name="connsiteY92" fmla="*/ 679377 h 707339"/>
                  <a:gd name="connsiteX93" fmla="*/ 662822 w 874614"/>
                  <a:gd name="connsiteY93" fmla="*/ 680413 h 707339"/>
                  <a:gd name="connsiteX94" fmla="*/ 655055 w 874614"/>
                  <a:gd name="connsiteY94" fmla="*/ 682484 h 707339"/>
                  <a:gd name="connsiteX95" fmla="*/ 649358 w 874614"/>
                  <a:gd name="connsiteY95" fmla="*/ 656080 h 707339"/>
                  <a:gd name="connsiteX96" fmla="*/ 645734 w 874614"/>
                  <a:gd name="connsiteY96" fmla="*/ 633808 h 707339"/>
                  <a:gd name="connsiteX97" fmla="*/ 636931 w 874614"/>
                  <a:gd name="connsiteY97" fmla="*/ 592382 h 707339"/>
                  <a:gd name="connsiteX98" fmla="*/ 630199 w 874614"/>
                  <a:gd name="connsiteY98" fmla="*/ 592382 h 707339"/>
                  <a:gd name="connsiteX99" fmla="*/ 625538 w 874614"/>
                  <a:gd name="connsiteY99" fmla="*/ 590828 h 707339"/>
                  <a:gd name="connsiteX100" fmla="*/ 629681 w 874614"/>
                  <a:gd name="connsiteY100" fmla="*/ 605845 h 707339"/>
                  <a:gd name="connsiteX101" fmla="*/ 622432 w 874614"/>
                  <a:gd name="connsiteY101" fmla="*/ 605845 h 707339"/>
                  <a:gd name="connsiteX102" fmla="*/ 618807 w 874614"/>
                  <a:gd name="connsiteY102" fmla="*/ 605327 h 707339"/>
                  <a:gd name="connsiteX103" fmla="*/ 609486 w 874614"/>
                  <a:gd name="connsiteY103" fmla="*/ 606363 h 707339"/>
                  <a:gd name="connsiteX104" fmla="*/ 606379 w 874614"/>
                  <a:gd name="connsiteY104" fmla="*/ 607399 h 707339"/>
                  <a:gd name="connsiteX105" fmla="*/ 601718 w 874614"/>
                  <a:gd name="connsiteY105" fmla="*/ 612577 h 707339"/>
                  <a:gd name="connsiteX106" fmla="*/ 594987 w 874614"/>
                  <a:gd name="connsiteY106" fmla="*/ 616720 h 707339"/>
                  <a:gd name="connsiteX107" fmla="*/ 587219 w 874614"/>
                  <a:gd name="connsiteY107" fmla="*/ 619309 h 707339"/>
                  <a:gd name="connsiteX108" fmla="*/ 583076 w 874614"/>
                  <a:gd name="connsiteY108" fmla="*/ 621380 h 707339"/>
                  <a:gd name="connsiteX109" fmla="*/ 578934 w 874614"/>
                  <a:gd name="connsiteY109" fmla="*/ 621380 h 707339"/>
                  <a:gd name="connsiteX110" fmla="*/ 559774 w 874614"/>
                  <a:gd name="connsiteY110" fmla="*/ 623969 h 707339"/>
                  <a:gd name="connsiteX111" fmla="*/ 554078 w 874614"/>
                  <a:gd name="connsiteY111" fmla="*/ 617242 h 707339"/>
                  <a:gd name="connsiteX112" fmla="*/ 550971 w 874614"/>
                  <a:gd name="connsiteY112" fmla="*/ 613100 h 707339"/>
                  <a:gd name="connsiteX113" fmla="*/ 548382 w 874614"/>
                  <a:gd name="connsiteY113" fmla="*/ 610511 h 707339"/>
                  <a:gd name="connsiteX114" fmla="*/ 544757 w 874614"/>
                  <a:gd name="connsiteY114" fmla="*/ 605850 h 707339"/>
                  <a:gd name="connsiteX115" fmla="*/ 540614 w 874614"/>
                  <a:gd name="connsiteY115" fmla="*/ 595494 h 707339"/>
                  <a:gd name="connsiteX116" fmla="*/ 540096 w 874614"/>
                  <a:gd name="connsiteY116" fmla="*/ 592905 h 707339"/>
                  <a:gd name="connsiteX117" fmla="*/ 542686 w 874614"/>
                  <a:gd name="connsiteY117" fmla="*/ 591869 h 707339"/>
                  <a:gd name="connsiteX118" fmla="*/ 540096 w 874614"/>
                  <a:gd name="connsiteY118" fmla="*/ 585137 h 707339"/>
                  <a:gd name="connsiteX119" fmla="*/ 539061 w 874614"/>
                  <a:gd name="connsiteY119" fmla="*/ 584624 h 707339"/>
                  <a:gd name="connsiteX120" fmla="*/ 531811 w 874614"/>
                  <a:gd name="connsiteY120" fmla="*/ 565983 h 707339"/>
                  <a:gd name="connsiteX121" fmla="*/ 520937 w 874614"/>
                  <a:gd name="connsiteY121" fmla="*/ 569607 h 707339"/>
                  <a:gd name="connsiteX122" fmla="*/ 520419 w 874614"/>
                  <a:gd name="connsiteY122" fmla="*/ 569607 h 707339"/>
                  <a:gd name="connsiteX123" fmla="*/ 514205 w 874614"/>
                  <a:gd name="connsiteY123" fmla="*/ 552519 h 707339"/>
                  <a:gd name="connsiteX124" fmla="*/ 498670 w 874614"/>
                  <a:gd name="connsiteY124" fmla="*/ 556662 h 707339"/>
                  <a:gd name="connsiteX125" fmla="*/ 488313 w 874614"/>
                  <a:gd name="connsiteY125" fmla="*/ 558215 h 707339"/>
                  <a:gd name="connsiteX126" fmla="*/ 464493 w 874614"/>
                  <a:gd name="connsiteY126" fmla="*/ 562876 h 707339"/>
                  <a:gd name="connsiteX127" fmla="*/ 460351 w 874614"/>
                  <a:gd name="connsiteY127" fmla="*/ 549417 h 707339"/>
                  <a:gd name="connsiteX128" fmla="*/ 444816 w 874614"/>
                  <a:gd name="connsiteY128" fmla="*/ 552524 h 707339"/>
                  <a:gd name="connsiteX129" fmla="*/ 434977 w 874614"/>
                  <a:gd name="connsiteY129" fmla="*/ 554596 h 707339"/>
                  <a:gd name="connsiteX130" fmla="*/ 432388 w 874614"/>
                  <a:gd name="connsiteY130" fmla="*/ 550971 h 707339"/>
                  <a:gd name="connsiteX131" fmla="*/ 428245 w 874614"/>
                  <a:gd name="connsiteY131" fmla="*/ 552524 h 707339"/>
                  <a:gd name="connsiteX132" fmla="*/ 426692 w 874614"/>
                  <a:gd name="connsiteY132" fmla="*/ 549935 h 707339"/>
                  <a:gd name="connsiteX133" fmla="*/ 414782 w 874614"/>
                  <a:gd name="connsiteY133" fmla="*/ 552006 h 707339"/>
                  <a:gd name="connsiteX134" fmla="*/ 405461 w 874614"/>
                  <a:gd name="connsiteY134" fmla="*/ 554596 h 707339"/>
                  <a:gd name="connsiteX135" fmla="*/ 395104 w 874614"/>
                  <a:gd name="connsiteY135" fmla="*/ 554596 h 707339"/>
                  <a:gd name="connsiteX136" fmla="*/ 387337 w 874614"/>
                  <a:gd name="connsiteY136" fmla="*/ 555113 h 707339"/>
                  <a:gd name="connsiteX137" fmla="*/ 385783 w 874614"/>
                  <a:gd name="connsiteY137" fmla="*/ 554596 h 707339"/>
                  <a:gd name="connsiteX138" fmla="*/ 381123 w 874614"/>
                  <a:gd name="connsiteY138" fmla="*/ 556667 h 707339"/>
                  <a:gd name="connsiteX139" fmla="*/ 382159 w 874614"/>
                  <a:gd name="connsiteY139" fmla="*/ 559774 h 707339"/>
                  <a:gd name="connsiteX140" fmla="*/ 375427 w 874614"/>
                  <a:gd name="connsiteY140" fmla="*/ 562881 h 707339"/>
                  <a:gd name="connsiteX141" fmla="*/ 365588 w 874614"/>
                  <a:gd name="connsiteY141" fmla="*/ 565988 h 707339"/>
                  <a:gd name="connsiteX142" fmla="*/ 346428 w 874614"/>
                  <a:gd name="connsiteY142" fmla="*/ 574791 h 707339"/>
                  <a:gd name="connsiteX143" fmla="*/ 355749 w 874614"/>
                  <a:gd name="connsiteY143" fmla="*/ 600682 h 707339"/>
                  <a:gd name="connsiteX144" fmla="*/ 359374 w 874614"/>
                  <a:gd name="connsiteY144" fmla="*/ 608968 h 707339"/>
                  <a:gd name="connsiteX145" fmla="*/ 360927 w 874614"/>
                  <a:gd name="connsiteY145" fmla="*/ 613110 h 707339"/>
                  <a:gd name="connsiteX146" fmla="*/ 360409 w 874614"/>
                  <a:gd name="connsiteY146" fmla="*/ 615182 h 707339"/>
                  <a:gd name="connsiteX147" fmla="*/ 355749 w 874614"/>
                  <a:gd name="connsiteY147" fmla="*/ 620878 h 707339"/>
                  <a:gd name="connsiteX148" fmla="*/ 347982 w 874614"/>
                  <a:gd name="connsiteY148" fmla="*/ 627610 h 707339"/>
                  <a:gd name="connsiteX149" fmla="*/ 346946 w 874614"/>
                  <a:gd name="connsiteY149" fmla="*/ 631234 h 707339"/>
                  <a:gd name="connsiteX150" fmla="*/ 347464 w 874614"/>
                  <a:gd name="connsiteY150" fmla="*/ 633823 h 707339"/>
                  <a:gd name="connsiteX151" fmla="*/ 346946 w 874614"/>
                  <a:gd name="connsiteY151" fmla="*/ 639520 h 707339"/>
                  <a:gd name="connsiteX152" fmla="*/ 347464 w 874614"/>
                  <a:gd name="connsiteY152" fmla="*/ 645734 h 707339"/>
                  <a:gd name="connsiteX153" fmla="*/ 346946 w 874614"/>
                  <a:gd name="connsiteY153" fmla="*/ 648323 h 707339"/>
                  <a:gd name="connsiteX154" fmla="*/ 347464 w 874614"/>
                  <a:gd name="connsiteY154" fmla="*/ 660233 h 707339"/>
                  <a:gd name="connsiteX155" fmla="*/ 342803 w 874614"/>
                  <a:gd name="connsiteY155" fmla="*/ 670072 h 707339"/>
                  <a:gd name="connsiteX156" fmla="*/ 328304 w 874614"/>
                  <a:gd name="connsiteY156" fmla="*/ 672143 h 707339"/>
                  <a:gd name="connsiteX157" fmla="*/ 312769 w 874614"/>
                  <a:gd name="connsiteY157" fmla="*/ 674732 h 707339"/>
                  <a:gd name="connsiteX158" fmla="*/ 297752 w 874614"/>
                  <a:gd name="connsiteY158" fmla="*/ 678357 h 707339"/>
                  <a:gd name="connsiteX159" fmla="*/ 275485 w 874614"/>
                  <a:gd name="connsiteY159" fmla="*/ 681982 h 707339"/>
                  <a:gd name="connsiteX160" fmla="*/ 276003 w 874614"/>
                  <a:gd name="connsiteY160" fmla="*/ 662304 h 707339"/>
                  <a:gd name="connsiteX161" fmla="*/ 261504 w 874614"/>
                  <a:gd name="connsiteY161" fmla="*/ 655054 h 707339"/>
                  <a:gd name="connsiteX162" fmla="*/ 255290 w 874614"/>
                  <a:gd name="connsiteY162" fmla="*/ 650912 h 707339"/>
                  <a:gd name="connsiteX163" fmla="*/ 251665 w 874614"/>
                  <a:gd name="connsiteY163" fmla="*/ 649358 h 707339"/>
                  <a:gd name="connsiteX164" fmla="*/ 245452 w 874614"/>
                  <a:gd name="connsiteY164" fmla="*/ 645734 h 707339"/>
                  <a:gd name="connsiteX165" fmla="*/ 242862 w 874614"/>
                  <a:gd name="connsiteY165" fmla="*/ 647805 h 707339"/>
                  <a:gd name="connsiteX166" fmla="*/ 237684 w 874614"/>
                  <a:gd name="connsiteY166" fmla="*/ 642626 h 707339"/>
                  <a:gd name="connsiteX167" fmla="*/ 235095 w 874614"/>
                  <a:gd name="connsiteY167" fmla="*/ 644180 h 707339"/>
                  <a:gd name="connsiteX168" fmla="*/ 227845 w 874614"/>
                  <a:gd name="connsiteY168" fmla="*/ 636413 h 707339"/>
                  <a:gd name="connsiteX169" fmla="*/ 224738 w 874614"/>
                  <a:gd name="connsiteY169" fmla="*/ 637966 h 707339"/>
                  <a:gd name="connsiteX170" fmla="*/ 221113 w 874614"/>
                  <a:gd name="connsiteY170" fmla="*/ 634859 h 707339"/>
                  <a:gd name="connsiteX171" fmla="*/ 216453 w 874614"/>
                  <a:gd name="connsiteY171" fmla="*/ 639520 h 707339"/>
                  <a:gd name="connsiteX172" fmla="*/ 211275 w 874614"/>
                  <a:gd name="connsiteY172" fmla="*/ 634859 h 707339"/>
                  <a:gd name="connsiteX173" fmla="*/ 204543 w 874614"/>
                  <a:gd name="connsiteY173" fmla="*/ 643144 h 707339"/>
                  <a:gd name="connsiteX174" fmla="*/ 197811 w 874614"/>
                  <a:gd name="connsiteY174" fmla="*/ 637448 h 707339"/>
                  <a:gd name="connsiteX175" fmla="*/ 193669 w 874614"/>
                  <a:gd name="connsiteY175" fmla="*/ 642109 h 707339"/>
                  <a:gd name="connsiteX176" fmla="*/ 190043 w 874614"/>
                  <a:gd name="connsiteY176" fmla="*/ 639520 h 707339"/>
                  <a:gd name="connsiteX177" fmla="*/ 187454 w 874614"/>
                  <a:gd name="connsiteY177" fmla="*/ 642109 h 707339"/>
                  <a:gd name="connsiteX178" fmla="*/ 181240 w 874614"/>
                  <a:gd name="connsiteY178" fmla="*/ 635377 h 707339"/>
                  <a:gd name="connsiteX179" fmla="*/ 177098 w 874614"/>
                  <a:gd name="connsiteY179" fmla="*/ 630199 h 707339"/>
                  <a:gd name="connsiteX180" fmla="*/ 169848 w 874614"/>
                  <a:gd name="connsiteY180" fmla="*/ 622949 h 707339"/>
                  <a:gd name="connsiteX181" fmla="*/ 166741 w 874614"/>
                  <a:gd name="connsiteY181" fmla="*/ 625020 h 707339"/>
                  <a:gd name="connsiteX182" fmla="*/ 163116 w 874614"/>
                  <a:gd name="connsiteY182" fmla="*/ 620878 h 707339"/>
                  <a:gd name="connsiteX183" fmla="*/ 161045 w 874614"/>
                  <a:gd name="connsiteY183" fmla="*/ 621913 h 707339"/>
                  <a:gd name="connsiteX184" fmla="*/ 157420 w 874614"/>
                  <a:gd name="connsiteY184" fmla="*/ 615700 h 707339"/>
                  <a:gd name="connsiteX185" fmla="*/ 152760 w 874614"/>
                  <a:gd name="connsiteY185" fmla="*/ 610521 h 707339"/>
                  <a:gd name="connsiteX186" fmla="*/ 148617 w 874614"/>
                  <a:gd name="connsiteY186" fmla="*/ 608968 h 707339"/>
                  <a:gd name="connsiteX187" fmla="*/ 141886 w 874614"/>
                  <a:gd name="connsiteY187" fmla="*/ 605861 h 707339"/>
                  <a:gd name="connsiteX188" fmla="*/ 140332 w 874614"/>
                  <a:gd name="connsiteY188" fmla="*/ 605861 h 707339"/>
                  <a:gd name="connsiteX189" fmla="*/ 133600 w 874614"/>
                  <a:gd name="connsiteY189" fmla="*/ 602754 h 707339"/>
                  <a:gd name="connsiteX190" fmla="*/ 129457 w 874614"/>
                  <a:gd name="connsiteY190" fmla="*/ 602236 h 707339"/>
                  <a:gd name="connsiteX191" fmla="*/ 127386 w 874614"/>
                  <a:gd name="connsiteY191" fmla="*/ 602754 h 707339"/>
                  <a:gd name="connsiteX192" fmla="*/ 124797 w 874614"/>
                  <a:gd name="connsiteY192" fmla="*/ 601200 h 707339"/>
                  <a:gd name="connsiteX193" fmla="*/ 120136 w 874614"/>
                  <a:gd name="connsiteY193" fmla="*/ 600682 h 707339"/>
                  <a:gd name="connsiteX194" fmla="*/ 119101 w 874614"/>
                  <a:gd name="connsiteY194" fmla="*/ 601718 h 707339"/>
                  <a:gd name="connsiteX195" fmla="*/ 118583 w 874614"/>
                  <a:gd name="connsiteY195" fmla="*/ 605861 h 707339"/>
                  <a:gd name="connsiteX196" fmla="*/ 116512 w 874614"/>
                  <a:gd name="connsiteY196" fmla="*/ 605861 h 707339"/>
                  <a:gd name="connsiteX197" fmla="*/ 108227 w 874614"/>
                  <a:gd name="connsiteY197" fmla="*/ 606379 h 707339"/>
                  <a:gd name="connsiteX198" fmla="*/ 103566 w 874614"/>
                  <a:gd name="connsiteY198" fmla="*/ 607414 h 707339"/>
                  <a:gd name="connsiteX199" fmla="*/ 96316 w 874614"/>
                  <a:gd name="connsiteY199" fmla="*/ 610003 h 707339"/>
                  <a:gd name="connsiteX200" fmla="*/ 91656 w 874614"/>
                  <a:gd name="connsiteY200" fmla="*/ 611557 h 707339"/>
                  <a:gd name="connsiteX201" fmla="*/ 89585 w 874614"/>
                  <a:gd name="connsiteY201" fmla="*/ 608968 h 707339"/>
                  <a:gd name="connsiteX202" fmla="*/ 84924 w 874614"/>
                  <a:gd name="connsiteY202" fmla="*/ 611039 h 707339"/>
                  <a:gd name="connsiteX203" fmla="*/ 82853 w 874614"/>
                  <a:gd name="connsiteY203" fmla="*/ 606379 h 707339"/>
                  <a:gd name="connsiteX204" fmla="*/ 78710 w 874614"/>
                  <a:gd name="connsiteY204" fmla="*/ 605343 h 707339"/>
                  <a:gd name="connsiteX205" fmla="*/ 76121 w 874614"/>
                  <a:gd name="connsiteY205" fmla="*/ 603789 h 707339"/>
                  <a:gd name="connsiteX206" fmla="*/ 78192 w 874614"/>
                  <a:gd name="connsiteY206" fmla="*/ 601200 h 707339"/>
                  <a:gd name="connsiteX207" fmla="*/ 64729 w 874614"/>
                  <a:gd name="connsiteY207" fmla="*/ 592915 h 707339"/>
                  <a:gd name="connsiteX208" fmla="*/ 64729 w 874614"/>
                  <a:gd name="connsiteY208" fmla="*/ 587219 h 707339"/>
                  <a:gd name="connsiteX209" fmla="*/ 61104 w 874614"/>
                  <a:gd name="connsiteY209" fmla="*/ 586701 h 707339"/>
                  <a:gd name="connsiteX210" fmla="*/ 60068 w 874614"/>
                  <a:gd name="connsiteY210" fmla="*/ 578416 h 707339"/>
                  <a:gd name="connsiteX211" fmla="*/ 59550 w 874614"/>
                  <a:gd name="connsiteY211" fmla="*/ 572720 h 707339"/>
                  <a:gd name="connsiteX212" fmla="*/ 57997 w 874614"/>
                  <a:gd name="connsiteY212" fmla="*/ 569095 h 707339"/>
                  <a:gd name="connsiteX213" fmla="*/ 55926 w 874614"/>
                  <a:gd name="connsiteY213" fmla="*/ 522490 h 707339"/>
                  <a:gd name="connsiteX214" fmla="*/ 60586 w 874614"/>
                  <a:gd name="connsiteY214" fmla="*/ 521454 h 707339"/>
                  <a:gd name="connsiteX215" fmla="*/ 60068 w 874614"/>
                  <a:gd name="connsiteY215" fmla="*/ 514723 h 707339"/>
                  <a:gd name="connsiteX216" fmla="*/ 61622 w 874614"/>
                  <a:gd name="connsiteY216" fmla="*/ 507991 h 707339"/>
                  <a:gd name="connsiteX217" fmla="*/ 61622 w 874614"/>
                  <a:gd name="connsiteY217" fmla="*/ 504884 h 707339"/>
                  <a:gd name="connsiteX218" fmla="*/ 57479 w 874614"/>
                  <a:gd name="connsiteY218" fmla="*/ 492456 h 707339"/>
                  <a:gd name="connsiteX219" fmla="*/ 60068 w 874614"/>
                  <a:gd name="connsiteY219" fmla="*/ 492456 h 707339"/>
                  <a:gd name="connsiteX220" fmla="*/ 59550 w 874614"/>
                  <a:gd name="connsiteY220" fmla="*/ 487796 h 707339"/>
                  <a:gd name="connsiteX221" fmla="*/ 59550 w 874614"/>
                  <a:gd name="connsiteY221" fmla="*/ 478469 h 707339"/>
                  <a:gd name="connsiteX222" fmla="*/ 59033 w 874614"/>
                  <a:gd name="connsiteY222" fmla="*/ 473291 h 707339"/>
                  <a:gd name="connsiteX223" fmla="*/ 60068 w 874614"/>
                  <a:gd name="connsiteY223" fmla="*/ 468631 h 707339"/>
                  <a:gd name="connsiteX224" fmla="*/ 63175 w 874614"/>
                  <a:gd name="connsiteY224" fmla="*/ 463452 h 707339"/>
                  <a:gd name="connsiteX225" fmla="*/ 72496 w 874614"/>
                  <a:gd name="connsiteY225" fmla="*/ 455167 h 707339"/>
                  <a:gd name="connsiteX226" fmla="*/ 88549 w 874614"/>
                  <a:gd name="connsiteY226" fmla="*/ 441703 h 707339"/>
                  <a:gd name="connsiteX227" fmla="*/ 97352 w 874614"/>
                  <a:gd name="connsiteY227" fmla="*/ 433418 h 707339"/>
                  <a:gd name="connsiteX228" fmla="*/ 96834 w 874614"/>
                  <a:gd name="connsiteY228" fmla="*/ 430829 h 707339"/>
                  <a:gd name="connsiteX229" fmla="*/ 78710 w 874614"/>
                  <a:gd name="connsiteY229" fmla="*/ 421508 h 707339"/>
                  <a:gd name="connsiteX230" fmla="*/ 66282 w 874614"/>
                  <a:gd name="connsiteY230" fmla="*/ 414258 h 707339"/>
                  <a:gd name="connsiteX231" fmla="*/ 56444 w 874614"/>
                  <a:gd name="connsiteY231" fmla="*/ 405455 h 707339"/>
                  <a:gd name="connsiteX232" fmla="*/ 54890 w 874614"/>
                  <a:gd name="connsiteY232" fmla="*/ 403902 h 707339"/>
                  <a:gd name="connsiteX233" fmla="*/ 53336 w 874614"/>
                  <a:gd name="connsiteY233" fmla="*/ 399241 h 707339"/>
                  <a:gd name="connsiteX234" fmla="*/ 52819 w 874614"/>
                  <a:gd name="connsiteY234" fmla="*/ 391992 h 707339"/>
                  <a:gd name="connsiteX235" fmla="*/ 53336 w 874614"/>
                  <a:gd name="connsiteY235" fmla="*/ 384742 h 707339"/>
                  <a:gd name="connsiteX236" fmla="*/ 56444 w 874614"/>
                  <a:gd name="connsiteY236" fmla="*/ 373350 h 707339"/>
                  <a:gd name="connsiteX237" fmla="*/ 58515 w 874614"/>
                  <a:gd name="connsiteY237" fmla="*/ 369207 h 707339"/>
                  <a:gd name="connsiteX238" fmla="*/ 66282 w 874614"/>
                  <a:gd name="connsiteY238" fmla="*/ 367136 h 707339"/>
                  <a:gd name="connsiteX239" fmla="*/ 68354 w 874614"/>
                  <a:gd name="connsiteY239" fmla="*/ 365583 h 707339"/>
                  <a:gd name="connsiteX240" fmla="*/ 69907 w 874614"/>
                  <a:gd name="connsiteY240" fmla="*/ 359369 h 707339"/>
                  <a:gd name="connsiteX241" fmla="*/ 71461 w 874614"/>
                  <a:gd name="connsiteY241" fmla="*/ 356262 h 707339"/>
                  <a:gd name="connsiteX242" fmla="*/ 68871 w 874614"/>
                  <a:gd name="connsiteY242" fmla="*/ 354190 h 707339"/>
                  <a:gd name="connsiteX243" fmla="*/ 65765 w 874614"/>
                  <a:gd name="connsiteY243" fmla="*/ 350048 h 707339"/>
                  <a:gd name="connsiteX244" fmla="*/ 61104 w 874614"/>
                  <a:gd name="connsiteY244" fmla="*/ 346423 h 707339"/>
                  <a:gd name="connsiteX245" fmla="*/ 55926 w 874614"/>
                  <a:gd name="connsiteY245" fmla="*/ 344869 h 707339"/>
                  <a:gd name="connsiteX246" fmla="*/ 53336 w 874614"/>
                  <a:gd name="connsiteY246" fmla="*/ 340727 h 707339"/>
                  <a:gd name="connsiteX247" fmla="*/ 52301 w 874614"/>
                  <a:gd name="connsiteY247" fmla="*/ 334513 h 707339"/>
                  <a:gd name="connsiteX248" fmla="*/ 50230 w 874614"/>
                  <a:gd name="connsiteY248" fmla="*/ 332959 h 707339"/>
                  <a:gd name="connsiteX249" fmla="*/ 47123 w 874614"/>
                  <a:gd name="connsiteY249" fmla="*/ 332959 h 707339"/>
                  <a:gd name="connsiteX250" fmla="*/ 42462 w 874614"/>
                  <a:gd name="connsiteY250" fmla="*/ 335031 h 707339"/>
                  <a:gd name="connsiteX251" fmla="*/ 37284 w 874614"/>
                  <a:gd name="connsiteY251" fmla="*/ 335031 h 707339"/>
                  <a:gd name="connsiteX252" fmla="*/ 31588 w 874614"/>
                  <a:gd name="connsiteY252" fmla="*/ 331924 h 707339"/>
                  <a:gd name="connsiteX253" fmla="*/ 30034 w 874614"/>
                  <a:gd name="connsiteY253" fmla="*/ 329852 h 707339"/>
                  <a:gd name="connsiteX254" fmla="*/ 30552 w 874614"/>
                  <a:gd name="connsiteY254" fmla="*/ 325710 h 707339"/>
                  <a:gd name="connsiteX255" fmla="*/ 27963 w 874614"/>
                  <a:gd name="connsiteY255" fmla="*/ 323120 h 707339"/>
                  <a:gd name="connsiteX256" fmla="*/ 26409 w 874614"/>
                  <a:gd name="connsiteY256" fmla="*/ 318460 h 707339"/>
                  <a:gd name="connsiteX257" fmla="*/ 27445 w 874614"/>
                  <a:gd name="connsiteY257" fmla="*/ 313800 h 707339"/>
                  <a:gd name="connsiteX258" fmla="*/ 26409 w 874614"/>
                  <a:gd name="connsiteY258" fmla="*/ 310693 h 707339"/>
                  <a:gd name="connsiteX259" fmla="*/ 26927 w 874614"/>
                  <a:gd name="connsiteY259" fmla="*/ 308103 h 707339"/>
                  <a:gd name="connsiteX260" fmla="*/ 30034 w 874614"/>
                  <a:gd name="connsiteY260" fmla="*/ 306032 h 707339"/>
                  <a:gd name="connsiteX261" fmla="*/ 28481 w 874614"/>
                  <a:gd name="connsiteY261" fmla="*/ 302407 h 707339"/>
                  <a:gd name="connsiteX262" fmla="*/ 18642 w 874614"/>
                  <a:gd name="connsiteY262" fmla="*/ 292569 h 707339"/>
                  <a:gd name="connsiteX263" fmla="*/ 16571 w 874614"/>
                  <a:gd name="connsiteY263" fmla="*/ 289979 h 707339"/>
                  <a:gd name="connsiteX264" fmla="*/ 17088 w 874614"/>
                  <a:gd name="connsiteY264" fmla="*/ 286355 h 707339"/>
                  <a:gd name="connsiteX265" fmla="*/ 15535 w 874614"/>
                  <a:gd name="connsiteY265" fmla="*/ 280658 h 707339"/>
                  <a:gd name="connsiteX266" fmla="*/ 9839 w 874614"/>
                  <a:gd name="connsiteY266" fmla="*/ 268748 h 707339"/>
                  <a:gd name="connsiteX267" fmla="*/ 9839 w 874614"/>
                  <a:gd name="connsiteY267" fmla="*/ 265124 h 707339"/>
                  <a:gd name="connsiteX268" fmla="*/ 1553 w 874614"/>
                  <a:gd name="connsiteY268" fmla="*/ 255803 h 707339"/>
                  <a:gd name="connsiteX269" fmla="*/ 0 w 874614"/>
                  <a:gd name="connsiteY269" fmla="*/ 250106 h 707339"/>
                  <a:gd name="connsiteX270" fmla="*/ 1553 w 874614"/>
                  <a:gd name="connsiteY270" fmla="*/ 243893 h 707339"/>
                  <a:gd name="connsiteX271" fmla="*/ 1036 w 874614"/>
                  <a:gd name="connsiteY271" fmla="*/ 240268 h 707339"/>
                  <a:gd name="connsiteX272" fmla="*/ 2589 w 874614"/>
                  <a:gd name="connsiteY272" fmla="*/ 236125 h 707339"/>
                  <a:gd name="connsiteX273" fmla="*/ 3107 w 874614"/>
                  <a:gd name="connsiteY273" fmla="*/ 230947 h 707339"/>
                  <a:gd name="connsiteX274" fmla="*/ 5178 w 874614"/>
                  <a:gd name="connsiteY274" fmla="*/ 228875 h 707339"/>
                  <a:gd name="connsiteX275" fmla="*/ 5696 w 874614"/>
                  <a:gd name="connsiteY275" fmla="*/ 226286 h 707339"/>
                  <a:gd name="connsiteX276" fmla="*/ 7250 w 874614"/>
                  <a:gd name="connsiteY276" fmla="*/ 224733 h 707339"/>
                  <a:gd name="connsiteX277" fmla="*/ 6732 w 874614"/>
                  <a:gd name="connsiteY277" fmla="*/ 220590 h 707339"/>
                  <a:gd name="connsiteX278" fmla="*/ 7250 w 874614"/>
                  <a:gd name="connsiteY278" fmla="*/ 217483 h 707339"/>
                  <a:gd name="connsiteX279" fmla="*/ 9839 w 874614"/>
                  <a:gd name="connsiteY279" fmla="*/ 214894 h 707339"/>
                  <a:gd name="connsiteX280" fmla="*/ 8285 w 874614"/>
                  <a:gd name="connsiteY280" fmla="*/ 212305 h 707339"/>
                  <a:gd name="connsiteX281" fmla="*/ 10357 w 874614"/>
                  <a:gd name="connsiteY281" fmla="*/ 209716 h 707339"/>
                  <a:gd name="connsiteX282" fmla="*/ 11910 w 874614"/>
                  <a:gd name="connsiteY282" fmla="*/ 195217 h 707339"/>
                  <a:gd name="connsiteX283" fmla="*/ 10874 w 874614"/>
                  <a:gd name="connsiteY283" fmla="*/ 190038 h 707339"/>
                  <a:gd name="connsiteX284" fmla="*/ 12428 w 874614"/>
                  <a:gd name="connsiteY284" fmla="*/ 184342 h 707339"/>
                  <a:gd name="connsiteX285" fmla="*/ 17088 w 874614"/>
                  <a:gd name="connsiteY285" fmla="*/ 179682 h 707339"/>
                  <a:gd name="connsiteX286" fmla="*/ 18124 w 874614"/>
                  <a:gd name="connsiteY286" fmla="*/ 177093 h 707339"/>
                  <a:gd name="connsiteX287" fmla="*/ 17606 w 874614"/>
                  <a:gd name="connsiteY287" fmla="*/ 171396 h 707339"/>
                  <a:gd name="connsiteX288" fmla="*/ 21231 w 874614"/>
                  <a:gd name="connsiteY288" fmla="*/ 170879 h 707339"/>
                  <a:gd name="connsiteX289" fmla="*/ 27963 w 874614"/>
                  <a:gd name="connsiteY289" fmla="*/ 168807 h 707339"/>
                  <a:gd name="connsiteX290" fmla="*/ 36248 w 874614"/>
                  <a:gd name="connsiteY290" fmla="*/ 167772 h 707339"/>
                  <a:gd name="connsiteX291" fmla="*/ 40391 w 874614"/>
                  <a:gd name="connsiteY291" fmla="*/ 167772 h 707339"/>
                  <a:gd name="connsiteX292" fmla="*/ 42980 w 874614"/>
                  <a:gd name="connsiteY292" fmla="*/ 169843 h 707339"/>
                  <a:gd name="connsiteX293" fmla="*/ 46605 w 874614"/>
                  <a:gd name="connsiteY293" fmla="*/ 170361 h 707339"/>
                  <a:gd name="connsiteX294" fmla="*/ 47123 w 874614"/>
                  <a:gd name="connsiteY294" fmla="*/ 172950 h 707339"/>
                  <a:gd name="connsiteX295" fmla="*/ 51265 w 874614"/>
                  <a:gd name="connsiteY295" fmla="*/ 177093 h 707339"/>
                  <a:gd name="connsiteX296" fmla="*/ 63175 w 874614"/>
                  <a:gd name="connsiteY296" fmla="*/ 162593 h 707339"/>
                  <a:gd name="connsiteX297" fmla="*/ 65765 w 874614"/>
                  <a:gd name="connsiteY297" fmla="*/ 157933 h 707339"/>
                  <a:gd name="connsiteX298" fmla="*/ 72496 w 874614"/>
                  <a:gd name="connsiteY298" fmla="*/ 135666 h 707339"/>
                  <a:gd name="connsiteX299" fmla="*/ 76121 w 874614"/>
                  <a:gd name="connsiteY299" fmla="*/ 137220 h 707339"/>
                  <a:gd name="connsiteX300" fmla="*/ 92692 w 874614"/>
                  <a:gd name="connsiteY300" fmla="*/ 140327 h 707339"/>
                  <a:gd name="connsiteX301" fmla="*/ 104602 w 874614"/>
                  <a:gd name="connsiteY301" fmla="*/ 140327 h 707339"/>
                  <a:gd name="connsiteX302" fmla="*/ 104084 w 874614"/>
                  <a:gd name="connsiteY302" fmla="*/ 138255 h 707339"/>
                  <a:gd name="connsiteX303" fmla="*/ 105637 w 874614"/>
                  <a:gd name="connsiteY303" fmla="*/ 131524 h 707339"/>
                  <a:gd name="connsiteX304" fmla="*/ 108744 w 874614"/>
                  <a:gd name="connsiteY304" fmla="*/ 131006 h 707339"/>
                  <a:gd name="connsiteX305" fmla="*/ 115994 w 874614"/>
                  <a:gd name="connsiteY305" fmla="*/ 123756 h 707339"/>
                  <a:gd name="connsiteX306" fmla="*/ 122208 w 874614"/>
                  <a:gd name="connsiteY306" fmla="*/ 119096 h 707339"/>
                  <a:gd name="connsiteX307" fmla="*/ 127904 w 874614"/>
                  <a:gd name="connsiteY307" fmla="*/ 117024 h 707339"/>
                  <a:gd name="connsiteX308" fmla="*/ 133600 w 874614"/>
                  <a:gd name="connsiteY308" fmla="*/ 116506 h 707339"/>
                  <a:gd name="connsiteX309" fmla="*/ 136189 w 874614"/>
                  <a:gd name="connsiteY309" fmla="*/ 115471 h 707339"/>
                  <a:gd name="connsiteX310" fmla="*/ 140850 w 874614"/>
                  <a:gd name="connsiteY310" fmla="*/ 117542 h 707339"/>
                  <a:gd name="connsiteX311" fmla="*/ 142921 w 874614"/>
                  <a:gd name="connsiteY311" fmla="*/ 121167 h 707339"/>
                  <a:gd name="connsiteX312" fmla="*/ 150171 w 874614"/>
                  <a:gd name="connsiteY312" fmla="*/ 123756 h 707339"/>
                  <a:gd name="connsiteX313" fmla="*/ 157420 w 874614"/>
                  <a:gd name="connsiteY313" fmla="*/ 127381 h 707339"/>
                  <a:gd name="connsiteX314" fmla="*/ 161045 w 874614"/>
                  <a:gd name="connsiteY314" fmla="*/ 127899 h 707339"/>
                  <a:gd name="connsiteX315" fmla="*/ 184348 w 874614"/>
                  <a:gd name="connsiteY315" fmla="*/ 109775 h 707339"/>
                  <a:gd name="connsiteX316" fmla="*/ 192633 w 874614"/>
                  <a:gd name="connsiteY316" fmla="*/ 102525 h 707339"/>
                  <a:gd name="connsiteX317" fmla="*/ 206614 w 874614"/>
                  <a:gd name="connsiteY317" fmla="*/ 94758 h 707339"/>
                  <a:gd name="connsiteX318" fmla="*/ 211793 w 874614"/>
                  <a:gd name="connsiteY318" fmla="*/ 92686 h 707339"/>
                  <a:gd name="connsiteX319" fmla="*/ 214381 w 874614"/>
                  <a:gd name="connsiteY319" fmla="*/ 92686 h 707339"/>
                  <a:gd name="connsiteX320" fmla="*/ 223702 w 874614"/>
                  <a:gd name="connsiteY320" fmla="*/ 96311 h 707339"/>
                  <a:gd name="connsiteX321" fmla="*/ 230434 w 874614"/>
                  <a:gd name="connsiteY321" fmla="*/ 97865 h 707339"/>
                  <a:gd name="connsiteX322" fmla="*/ 235095 w 874614"/>
                  <a:gd name="connsiteY322" fmla="*/ 97865 h 707339"/>
                  <a:gd name="connsiteX323" fmla="*/ 238720 w 874614"/>
                  <a:gd name="connsiteY323" fmla="*/ 96829 h 707339"/>
                  <a:gd name="connsiteX324" fmla="*/ 249076 w 874614"/>
                  <a:gd name="connsiteY324" fmla="*/ 90615 h 707339"/>
                  <a:gd name="connsiteX325" fmla="*/ 254772 w 874614"/>
                  <a:gd name="connsiteY325" fmla="*/ 88544 h 707339"/>
                  <a:gd name="connsiteX326" fmla="*/ 274968 w 874614"/>
                  <a:gd name="connsiteY326" fmla="*/ 83365 h 707339"/>
                  <a:gd name="connsiteX327" fmla="*/ 275485 w 874614"/>
                  <a:gd name="connsiteY327" fmla="*/ 85437 h 707339"/>
                  <a:gd name="connsiteX328" fmla="*/ 278593 w 874614"/>
                  <a:gd name="connsiteY328" fmla="*/ 103043 h 707339"/>
                  <a:gd name="connsiteX329" fmla="*/ 287914 w 874614"/>
                  <a:gd name="connsiteY329" fmla="*/ 99936 h 707339"/>
                  <a:gd name="connsiteX330" fmla="*/ 294127 w 874614"/>
                  <a:gd name="connsiteY330" fmla="*/ 99423 h 707339"/>
                  <a:gd name="connsiteX331" fmla="*/ 297235 w 874614"/>
                  <a:gd name="connsiteY331" fmla="*/ 106673 h 707339"/>
                  <a:gd name="connsiteX332" fmla="*/ 302413 w 874614"/>
                  <a:gd name="connsiteY332" fmla="*/ 106155 h 707339"/>
                  <a:gd name="connsiteX333" fmla="*/ 303966 w 874614"/>
                  <a:gd name="connsiteY333" fmla="*/ 106673 h 707339"/>
                  <a:gd name="connsiteX334" fmla="*/ 305002 w 874614"/>
                  <a:gd name="connsiteY334" fmla="*/ 113405 h 707339"/>
                  <a:gd name="connsiteX335" fmla="*/ 302413 w 874614"/>
                  <a:gd name="connsiteY335" fmla="*/ 113922 h 707339"/>
                  <a:gd name="connsiteX336" fmla="*/ 303966 w 874614"/>
                  <a:gd name="connsiteY336" fmla="*/ 124279 h 707339"/>
                  <a:gd name="connsiteX337" fmla="*/ 305520 w 874614"/>
                  <a:gd name="connsiteY337" fmla="*/ 126868 h 707339"/>
                  <a:gd name="connsiteX338" fmla="*/ 306555 w 874614"/>
                  <a:gd name="connsiteY338" fmla="*/ 145510 h 707339"/>
                  <a:gd name="connsiteX339" fmla="*/ 316912 w 874614"/>
                  <a:gd name="connsiteY339" fmla="*/ 141885 h 707339"/>
                  <a:gd name="connsiteX340" fmla="*/ 319501 w 874614"/>
                  <a:gd name="connsiteY340" fmla="*/ 146546 h 707339"/>
                  <a:gd name="connsiteX341" fmla="*/ 323126 w 874614"/>
                  <a:gd name="connsiteY341" fmla="*/ 160009 h 707339"/>
                  <a:gd name="connsiteX342" fmla="*/ 328822 w 874614"/>
                  <a:gd name="connsiteY342" fmla="*/ 157938 h 707339"/>
                  <a:gd name="connsiteX343" fmla="*/ 330376 w 874614"/>
                  <a:gd name="connsiteY343" fmla="*/ 161563 h 707339"/>
                  <a:gd name="connsiteX344" fmla="*/ 334518 w 874614"/>
                  <a:gd name="connsiteY344" fmla="*/ 162081 h 707339"/>
                  <a:gd name="connsiteX345" fmla="*/ 365588 w 874614"/>
                  <a:gd name="connsiteY345" fmla="*/ 145510 h 707339"/>
                  <a:gd name="connsiteX346" fmla="*/ 378534 w 874614"/>
                  <a:gd name="connsiteY346" fmla="*/ 139814 h 707339"/>
                  <a:gd name="connsiteX347" fmla="*/ 390962 w 874614"/>
                  <a:gd name="connsiteY347" fmla="*/ 133600 h 707339"/>
                  <a:gd name="connsiteX348" fmla="*/ 400800 w 874614"/>
                  <a:gd name="connsiteY348" fmla="*/ 127386 h 707339"/>
                  <a:gd name="connsiteX349" fmla="*/ 406496 w 874614"/>
                  <a:gd name="connsiteY349" fmla="*/ 125315 h 707339"/>
                  <a:gd name="connsiteX350" fmla="*/ 412710 w 874614"/>
                  <a:gd name="connsiteY350" fmla="*/ 123243 h 707339"/>
                  <a:gd name="connsiteX351" fmla="*/ 411675 w 874614"/>
                  <a:gd name="connsiteY351" fmla="*/ 116512 h 707339"/>
                  <a:gd name="connsiteX352" fmla="*/ 412192 w 874614"/>
                  <a:gd name="connsiteY352" fmla="*/ 115476 h 707339"/>
                  <a:gd name="connsiteX353" fmla="*/ 427209 w 874614"/>
                  <a:gd name="connsiteY353" fmla="*/ 110298 h 707339"/>
                  <a:gd name="connsiteX354" fmla="*/ 438084 w 874614"/>
                  <a:gd name="connsiteY354" fmla="*/ 109262 h 707339"/>
                  <a:gd name="connsiteX355" fmla="*/ 440155 w 874614"/>
                  <a:gd name="connsiteY355" fmla="*/ 107191 h 707339"/>
                  <a:gd name="connsiteX356" fmla="*/ 454137 w 874614"/>
                  <a:gd name="connsiteY356" fmla="*/ 102012 h 707339"/>
                  <a:gd name="connsiteX357" fmla="*/ 462422 w 874614"/>
                  <a:gd name="connsiteY357" fmla="*/ 102530 h 707339"/>
                  <a:gd name="connsiteX358" fmla="*/ 465529 w 874614"/>
                  <a:gd name="connsiteY358" fmla="*/ 100977 h 707339"/>
                  <a:gd name="connsiteX359" fmla="*/ 470707 w 874614"/>
                  <a:gd name="connsiteY359" fmla="*/ 99941 h 707339"/>
                  <a:gd name="connsiteX360" fmla="*/ 475886 w 874614"/>
                  <a:gd name="connsiteY360" fmla="*/ 100459 h 707339"/>
                  <a:gd name="connsiteX361" fmla="*/ 479510 w 874614"/>
                  <a:gd name="connsiteY361" fmla="*/ 98905 h 707339"/>
                  <a:gd name="connsiteX362" fmla="*/ 483653 w 874614"/>
                  <a:gd name="connsiteY362" fmla="*/ 96316 h 707339"/>
                  <a:gd name="connsiteX363" fmla="*/ 481064 w 874614"/>
                  <a:gd name="connsiteY363" fmla="*/ 83883 h 707339"/>
                  <a:gd name="connsiteX364" fmla="*/ 481582 w 874614"/>
                  <a:gd name="connsiteY364" fmla="*/ 83371 h 707339"/>
                  <a:gd name="connsiteX365" fmla="*/ 497116 w 874614"/>
                  <a:gd name="connsiteY365" fmla="*/ 76639 h 707339"/>
                  <a:gd name="connsiteX366" fmla="*/ 495563 w 874614"/>
                  <a:gd name="connsiteY366" fmla="*/ 71978 h 707339"/>
                  <a:gd name="connsiteX367" fmla="*/ 500224 w 874614"/>
                  <a:gd name="connsiteY367" fmla="*/ 68353 h 707339"/>
                  <a:gd name="connsiteX368" fmla="*/ 509027 w 874614"/>
                  <a:gd name="connsiteY368" fmla="*/ 62657 h 707339"/>
                  <a:gd name="connsiteX369" fmla="*/ 516794 w 874614"/>
                  <a:gd name="connsiteY369" fmla="*/ 58515 h 707339"/>
                  <a:gd name="connsiteX370" fmla="*/ 523008 w 874614"/>
                  <a:gd name="connsiteY370" fmla="*/ 65247 h 707339"/>
                  <a:gd name="connsiteX371" fmla="*/ 525079 w 874614"/>
                  <a:gd name="connsiteY371" fmla="*/ 64729 h 707339"/>
                  <a:gd name="connsiteX372" fmla="*/ 538025 w 874614"/>
                  <a:gd name="connsiteY372" fmla="*/ 78192 h 707339"/>
                  <a:gd name="connsiteX373" fmla="*/ 541650 w 874614"/>
                  <a:gd name="connsiteY373" fmla="*/ 76639 h 707339"/>
                  <a:gd name="connsiteX374" fmla="*/ 545793 w 874614"/>
                  <a:gd name="connsiteY374" fmla="*/ 73532 h 707339"/>
                  <a:gd name="connsiteX375" fmla="*/ 551489 w 874614"/>
                  <a:gd name="connsiteY375" fmla="*/ 66800 h 707339"/>
                  <a:gd name="connsiteX376" fmla="*/ 559256 w 874614"/>
                  <a:gd name="connsiteY376" fmla="*/ 61622 h 707339"/>
                  <a:gd name="connsiteX377" fmla="*/ 563916 w 874614"/>
                  <a:gd name="connsiteY377" fmla="*/ 61104 h 707339"/>
                  <a:gd name="connsiteX378" fmla="*/ 567541 w 874614"/>
                  <a:gd name="connsiteY378" fmla="*/ 63693 h 707339"/>
                  <a:gd name="connsiteX379" fmla="*/ 570131 w 874614"/>
                  <a:gd name="connsiteY379" fmla="*/ 64206 h 707339"/>
                  <a:gd name="connsiteX380" fmla="*/ 574791 w 874614"/>
                  <a:gd name="connsiteY380" fmla="*/ 62134 h 707339"/>
                  <a:gd name="connsiteX381" fmla="*/ 583594 w 874614"/>
                  <a:gd name="connsiteY381" fmla="*/ 54367 h 707339"/>
                  <a:gd name="connsiteX382" fmla="*/ 585666 w 874614"/>
                  <a:gd name="connsiteY382" fmla="*/ 47640 h 707339"/>
                  <a:gd name="connsiteX383" fmla="*/ 588772 w 874614"/>
                  <a:gd name="connsiteY383" fmla="*/ 45569 h 707339"/>
                  <a:gd name="connsiteX384" fmla="*/ 590844 w 874614"/>
                  <a:gd name="connsiteY384" fmla="*/ 45569 h 707339"/>
                  <a:gd name="connsiteX385" fmla="*/ 594987 w 874614"/>
                  <a:gd name="connsiteY385" fmla="*/ 46605 h 707339"/>
                  <a:gd name="connsiteX386" fmla="*/ 599647 w 874614"/>
                  <a:gd name="connsiteY386" fmla="*/ 46605 h 707339"/>
                  <a:gd name="connsiteX387" fmla="*/ 607414 w 874614"/>
                  <a:gd name="connsiteY387" fmla="*/ 45051 h 707339"/>
                  <a:gd name="connsiteX388" fmla="*/ 613111 w 874614"/>
                  <a:gd name="connsiteY388" fmla="*/ 40908 h 707339"/>
                  <a:gd name="connsiteX389" fmla="*/ 615699 w 874614"/>
                  <a:gd name="connsiteY389" fmla="*/ 39873 h 707339"/>
                  <a:gd name="connsiteX390" fmla="*/ 630199 w 874614"/>
                  <a:gd name="connsiteY390" fmla="*/ 37802 h 707339"/>
                  <a:gd name="connsiteX391" fmla="*/ 632270 w 874614"/>
                  <a:gd name="connsiteY391" fmla="*/ 36248 h 707339"/>
                  <a:gd name="connsiteX392" fmla="*/ 637966 w 874614"/>
                  <a:gd name="connsiteY392" fmla="*/ 29516 h 707339"/>
                  <a:gd name="connsiteX393" fmla="*/ 641073 w 874614"/>
                  <a:gd name="connsiteY393" fmla="*/ 23820 h 707339"/>
                  <a:gd name="connsiteX394" fmla="*/ 644180 w 874614"/>
                  <a:gd name="connsiteY394" fmla="*/ 19677 h 707339"/>
                  <a:gd name="connsiteX395" fmla="*/ 648323 w 874614"/>
                  <a:gd name="connsiteY395" fmla="*/ 17088 h 707339"/>
                  <a:gd name="connsiteX396" fmla="*/ 654019 w 874614"/>
                  <a:gd name="connsiteY396" fmla="*/ 16053 h 707339"/>
                  <a:gd name="connsiteX397" fmla="*/ 656090 w 874614"/>
                  <a:gd name="connsiteY397" fmla="*/ 14499 h 707339"/>
                  <a:gd name="connsiteX398" fmla="*/ 660233 w 874614"/>
                  <a:gd name="connsiteY398" fmla="*/ 8285 h 707339"/>
                  <a:gd name="connsiteX399" fmla="*/ 664894 w 874614"/>
                  <a:gd name="connsiteY399" fmla="*/ 5178 h 707339"/>
                  <a:gd name="connsiteX400" fmla="*/ 668000 w 874614"/>
                  <a:gd name="connsiteY400" fmla="*/ 2071 h 707339"/>
                  <a:gd name="connsiteX401" fmla="*/ 673179 w 874614"/>
                  <a:gd name="connsiteY401" fmla="*/ 2071 h 707339"/>
                  <a:gd name="connsiteX402" fmla="*/ 676286 w 874614"/>
                  <a:gd name="connsiteY402" fmla="*/ 0 h 707339"/>
                  <a:gd name="connsiteX403" fmla="*/ 677321 w 874614"/>
                  <a:gd name="connsiteY403" fmla="*/ 3107 h 707339"/>
                  <a:gd name="connsiteX404" fmla="*/ 680428 w 874614"/>
                  <a:gd name="connsiteY404" fmla="*/ 20195 h 707339"/>
                  <a:gd name="connsiteX405" fmla="*/ 683017 w 874614"/>
                  <a:gd name="connsiteY405" fmla="*/ 27445 h 707339"/>
                  <a:gd name="connsiteX406" fmla="*/ 683535 w 874614"/>
                  <a:gd name="connsiteY406" fmla="*/ 39355 h 707339"/>
                  <a:gd name="connsiteX407" fmla="*/ 685089 w 874614"/>
                  <a:gd name="connsiteY407" fmla="*/ 50229 h 707339"/>
                  <a:gd name="connsiteX408" fmla="*/ 673697 w 874614"/>
                  <a:gd name="connsiteY408" fmla="*/ 51265 h 707339"/>
                  <a:gd name="connsiteX409" fmla="*/ 674732 w 874614"/>
                  <a:gd name="connsiteY409" fmla="*/ 60068 h 707339"/>
                  <a:gd name="connsiteX410" fmla="*/ 676286 w 874614"/>
                  <a:gd name="connsiteY410" fmla="*/ 64729 h 707339"/>
                  <a:gd name="connsiteX411" fmla="*/ 676803 w 874614"/>
                  <a:gd name="connsiteY411" fmla="*/ 69907 h 707339"/>
                  <a:gd name="connsiteX412" fmla="*/ 675768 w 874614"/>
                  <a:gd name="connsiteY412" fmla="*/ 70425 h 707339"/>
                  <a:gd name="connsiteX413" fmla="*/ 664376 w 874614"/>
                  <a:gd name="connsiteY413" fmla="*/ 71978 h 707339"/>
                  <a:gd name="connsiteX414" fmla="*/ 663340 w 874614"/>
                  <a:gd name="connsiteY414" fmla="*/ 75085 h 707339"/>
                  <a:gd name="connsiteX415" fmla="*/ 654537 w 874614"/>
                  <a:gd name="connsiteY415" fmla="*/ 76121 h 707339"/>
                  <a:gd name="connsiteX416" fmla="*/ 651948 w 874614"/>
                  <a:gd name="connsiteY416" fmla="*/ 82335 h 707339"/>
                  <a:gd name="connsiteX417" fmla="*/ 647805 w 874614"/>
                  <a:gd name="connsiteY417" fmla="*/ 90620 h 707339"/>
                  <a:gd name="connsiteX418" fmla="*/ 646770 w 874614"/>
                  <a:gd name="connsiteY418" fmla="*/ 95799 h 707339"/>
                  <a:gd name="connsiteX419" fmla="*/ 647805 w 874614"/>
                  <a:gd name="connsiteY419" fmla="*/ 109262 h 707339"/>
                  <a:gd name="connsiteX420" fmla="*/ 646770 w 874614"/>
                  <a:gd name="connsiteY420" fmla="*/ 122208 h 707339"/>
                  <a:gd name="connsiteX421" fmla="*/ 648841 w 874614"/>
                  <a:gd name="connsiteY421" fmla="*/ 131011 h 707339"/>
                  <a:gd name="connsiteX422" fmla="*/ 648841 w 874614"/>
                  <a:gd name="connsiteY422" fmla="*/ 143957 h 707339"/>
                  <a:gd name="connsiteX423" fmla="*/ 648323 w 874614"/>
                  <a:gd name="connsiteY423" fmla="*/ 152242 h 707339"/>
                  <a:gd name="connsiteX424" fmla="*/ 647805 w 874614"/>
                  <a:gd name="connsiteY424" fmla="*/ 153278 h 707339"/>
                  <a:gd name="connsiteX425" fmla="*/ 649358 w 874614"/>
                  <a:gd name="connsiteY425" fmla="*/ 164152 h 707339"/>
                  <a:gd name="connsiteX426" fmla="*/ 650912 w 874614"/>
                  <a:gd name="connsiteY426" fmla="*/ 164665 h 707339"/>
                  <a:gd name="connsiteX427" fmla="*/ 650394 w 874614"/>
                  <a:gd name="connsiteY427" fmla="*/ 167772 h 707339"/>
                  <a:gd name="connsiteX428" fmla="*/ 650394 w 874614"/>
                  <a:gd name="connsiteY428" fmla="*/ 182789 h 707339"/>
                  <a:gd name="connsiteX429" fmla="*/ 651430 w 874614"/>
                  <a:gd name="connsiteY429" fmla="*/ 194181 h 707339"/>
                  <a:gd name="connsiteX430" fmla="*/ 653501 w 874614"/>
                  <a:gd name="connsiteY430" fmla="*/ 209198 h 707339"/>
                  <a:gd name="connsiteX431" fmla="*/ 652465 w 874614"/>
                  <a:gd name="connsiteY431" fmla="*/ 210234 h 707339"/>
                  <a:gd name="connsiteX432" fmla="*/ 652983 w 874614"/>
                  <a:gd name="connsiteY432" fmla="*/ 219037 h 707339"/>
                  <a:gd name="connsiteX433" fmla="*/ 652465 w 874614"/>
                  <a:gd name="connsiteY433" fmla="*/ 222144 h 707339"/>
                  <a:gd name="connsiteX434" fmla="*/ 653501 w 874614"/>
                  <a:gd name="connsiteY434" fmla="*/ 227322 h 707339"/>
                  <a:gd name="connsiteX435" fmla="*/ 651948 w 874614"/>
                  <a:gd name="connsiteY435" fmla="*/ 232500 h 707339"/>
                  <a:gd name="connsiteX436" fmla="*/ 654537 w 874614"/>
                  <a:gd name="connsiteY436" fmla="*/ 244933 h 707339"/>
                  <a:gd name="connsiteX437" fmla="*/ 655055 w 874614"/>
                  <a:gd name="connsiteY437" fmla="*/ 249594 h 707339"/>
                  <a:gd name="connsiteX438" fmla="*/ 652983 w 874614"/>
                  <a:gd name="connsiteY438" fmla="*/ 256843 h 707339"/>
                  <a:gd name="connsiteX439" fmla="*/ 662304 w 874614"/>
                  <a:gd name="connsiteY439" fmla="*/ 259951 h 707339"/>
                  <a:gd name="connsiteX440" fmla="*/ 660751 w 874614"/>
                  <a:gd name="connsiteY440" fmla="*/ 264093 h 707339"/>
                  <a:gd name="connsiteX441" fmla="*/ 665411 w 874614"/>
                  <a:gd name="connsiteY441" fmla="*/ 267200 h 707339"/>
                  <a:gd name="connsiteX442" fmla="*/ 665929 w 874614"/>
                  <a:gd name="connsiteY442" fmla="*/ 268754 h 707339"/>
                  <a:gd name="connsiteX443" fmla="*/ 657644 w 874614"/>
                  <a:gd name="connsiteY443" fmla="*/ 278592 h 707339"/>
                  <a:gd name="connsiteX444" fmla="*/ 657644 w 874614"/>
                  <a:gd name="connsiteY444" fmla="*/ 280146 h 707339"/>
                  <a:gd name="connsiteX445" fmla="*/ 661786 w 874614"/>
                  <a:gd name="connsiteY445" fmla="*/ 282217 h 707339"/>
                  <a:gd name="connsiteX446" fmla="*/ 668518 w 874614"/>
                  <a:gd name="connsiteY446" fmla="*/ 285324 h 707339"/>
                  <a:gd name="connsiteX447" fmla="*/ 684053 w 874614"/>
                  <a:gd name="connsiteY447" fmla="*/ 291538 h 707339"/>
                  <a:gd name="connsiteX448" fmla="*/ 686642 w 874614"/>
                  <a:gd name="connsiteY448" fmla="*/ 291538 h 707339"/>
                  <a:gd name="connsiteX449" fmla="*/ 695963 w 874614"/>
                  <a:gd name="connsiteY449" fmla="*/ 295681 h 707339"/>
                  <a:gd name="connsiteX450" fmla="*/ 699588 w 874614"/>
                  <a:gd name="connsiteY450" fmla="*/ 298270 h 707339"/>
                  <a:gd name="connsiteX451" fmla="*/ 705802 w 874614"/>
                  <a:gd name="connsiteY451" fmla="*/ 313287 h 707339"/>
                  <a:gd name="connsiteX452" fmla="*/ 711498 w 874614"/>
                  <a:gd name="connsiteY452" fmla="*/ 311733 h 707339"/>
                  <a:gd name="connsiteX453" fmla="*/ 734800 w 874614"/>
                  <a:gd name="connsiteY453" fmla="*/ 311216 h 707339"/>
                  <a:gd name="connsiteX454" fmla="*/ 738425 w 874614"/>
                  <a:gd name="connsiteY454" fmla="*/ 310180 h 707339"/>
                  <a:gd name="connsiteX455" fmla="*/ 739461 w 874614"/>
                  <a:gd name="connsiteY455" fmla="*/ 306037 h 707339"/>
                  <a:gd name="connsiteX456" fmla="*/ 743086 w 874614"/>
                  <a:gd name="connsiteY456" fmla="*/ 292574 h 707339"/>
                  <a:gd name="connsiteX457" fmla="*/ 743603 w 874614"/>
                  <a:gd name="connsiteY457" fmla="*/ 291020 h 707339"/>
                  <a:gd name="connsiteX458" fmla="*/ 748782 w 874614"/>
                  <a:gd name="connsiteY458" fmla="*/ 287913 h 707339"/>
                  <a:gd name="connsiteX459" fmla="*/ 767942 w 874614"/>
                  <a:gd name="connsiteY459" fmla="*/ 286360 h 707339"/>
                  <a:gd name="connsiteX460" fmla="*/ 774673 w 874614"/>
                  <a:gd name="connsiteY460" fmla="*/ 284806 h 707339"/>
                  <a:gd name="connsiteX461" fmla="*/ 777262 w 874614"/>
                  <a:gd name="connsiteY461" fmla="*/ 285842 h 707339"/>
                  <a:gd name="connsiteX462" fmla="*/ 781923 w 874614"/>
                  <a:gd name="connsiteY462" fmla="*/ 291020 h 707339"/>
                  <a:gd name="connsiteX463" fmla="*/ 784512 w 874614"/>
                  <a:gd name="connsiteY463" fmla="*/ 292056 h 707339"/>
                  <a:gd name="connsiteX464" fmla="*/ 784512 w 874614"/>
                  <a:gd name="connsiteY464" fmla="*/ 295681 h 707339"/>
                  <a:gd name="connsiteX465" fmla="*/ 793315 w 874614"/>
                  <a:gd name="connsiteY465" fmla="*/ 293092 h 707339"/>
                  <a:gd name="connsiteX466" fmla="*/ 796422 w 874614"/>
                  <a:gd name="connsiteY466" fmla="*/ 294127 h 707339"/>
                  <a:gd name="connsiteX467" fmla="*/ 802636 w 874614"/>
                  <a:gd name="connsiteY467" fmla="*/ 296716 h 707339"/>
                  <a:gd name="connsiteX468" fmla="*/ 810404 w 874614"/>
                  <a:gd name="connsiteY468" fmla="*/ 299305 h 707339"/>
                  <a:gd name="connsiteX469" fmla="*/ 814028 w 874614"/>
                  <a:gd name="connsiteY469" fmla="*/ 299305 h 707339"/>
                  <a:gd name="connsiteX470" fmla="*/ 827492 w 874614"/>
                  <a:gd name="connsiteY470" fmla="*/ 296199 h 707339"/>
                  <a:gd name="connsiteX471" fmla="*/ 836813 w 874614"/>
                  <a:gd name="connsiteY471" fmla="*/ 295163 h 707339"/>
                  <a:gd name="connsiteX472" fmla="*/ 837848 w 874614"/>
                  <a:gd name="connsiteY472" fmla="*/ 299823 h 707339"/>
                  <a:gd name="connsiteX473" fmla="*/ 847687 w 874614"/>
                  <a:gd name="connsiteY473" fmla="*/ 299823 h 707339"/>
                  <a:gd name="connsiteX474" fmla="*/ 852866 w 874614"/>
                  <a:gd name="connsiteY474" fmla="*/ 300336 h 707339"/>
                  <a:gd name="connsiteX475" fmla="*/ 857526 w 874614"/>
                  <a:gd name="connsiteY475" fmla="*/ 298782 h 707339"/>
                  <a:gd name="connsiteX476" fmla="*/ 859080 w 874614"/>
                  <a:gd name="connsiteY476" fmla="*/ 291533 h 707339"/>
                  <a:gd name="connsiteX477" fmla="*/ 865293 w 874614"/>
                  <a:gd name="connsiteY477" fmla="*/ 295158 h 707339"/>
                  <a:gd name="connsiteX478" fmla="*/ 866329 w 874614"/>
                  <a:gd name="connsiteY478" fmla="*/ 298265 h 707339"/>
                  <a:gd name="connsiteX479" fmla="*/ 870990 w 874614"/>
                  <a:gd name="connsiteY479" fmla="*/ 303961 h 707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</a:cxnLst>
                <a:rect l="l" t="t" r="r" b="b"/>
                <a:pathLst>
                  <a:path w="874614" h="707339">
                    <a:moveTo>
                      <a:pt x="870990" y="303940"/>
                    </a:moveTo>
                    <a:lnTo>
                      <a:pt x="873579" y="307565"/>
                    </a:lnTo>
                    <a:lnTo>
                      <a:pt x="874614" y="317921"/>
                    </a:lnTo>
                    <a:lnTo>
                      <a:pt x="873061" y="324135"/>
                    </a:lnTo>
                    <a:lnTo>
                      <a:pt x="870990" y="337081"/>
                    </a:lnTo>
                    <a:lnTo>
                      <a:pt x="871507" y="342777"/>
                    </a:lnTo>
                    <a:lnTo>
                      <a:pt x="869954" y="351063"/>
                    </a:lnTo>
                    <a:lnTo>
                      <a:pt x="871507" y="355723"/>
                    </a:lnTo>
                    <a:lnTo>
                      <a:pt x="872025" y="365044"/>
                    </a:lnTo>
                    <a:lnTo>
                      <a:pt x="868918" y="375918"/>
                    </a:lnTo>
                    <a:lnTo>
                      <a:pt x="863740" y="380579"/>
                    </a:lnTo>
                    <a:lnTo>
                      <a:pt x="858562" y="390935"/>
                    </a:lnTo>
                    <a:lnTo>
                      <a:pt x="855455" y="395596"/>
                    </a:lnTo>
                    <a:lnTo>
                      <a:pt x="853901" y="398703"/>
                    </a:lnTo>
                    <a:lnTo>
                      <a:pt x="849241" y="403881"/>
                    </a:lnTo>
                    <a:lnTo>
                      <a:pt x="849759" y="411649"/>
                    </a:lnTo>
                    <a:lnTo>
                      <a:pt x="849759" y="418380"/>
                    </a:lnTo>
                    <a:lnTo>
                      <a:pt x="847687" y="425630"/>
                    </a:lnTo>
                    <a:lnTo>
                      <a:pt x="847169" y="429773"/>
                    </a:lnTo>
                    <a:lnTo>
                      <a:pt x="848723" y="437540"/>
                    </a:lnTo>
                    <a:lnTo>
                      <a:pt x="846134" y="446861"/>
                    </a:lnTo>
                    <a:lnTo>
                      <a:pt x="841473" y="453075"/>
                    </a:lnTo>
                    <a:lnTo>
                      <a:pt x="834224" y="464467"/>
                    </a:lnTo>
                    <a:lnTo>
                      <a:pt x="833188" y="469128"/>
                    </a:lnTo>
                    <a:lnTo>
                      <a:pt x="834224" y="476377"/>
                    </a:lnTo>
                    <a:lnTo>
                      <a:pt x="835777" y="480520"/>
                    </a:lnTo>
                    <a:lnTo>
                      <a:pt x="836295" y="486734"/>
                    </a:lnTo>
                    <a:lnTo>
                      <a:pt x="833188" y="494501"/>
                    </a:lnTo>
                    <a:lnTo>
                      <a:pt x="830599" y="499162"/>
                    </a:lnTo>
                    <a:lnTo>
                      <a:pt x="828527" y="505376"/>
                    </a:lnTo>
                    <a:lnTo>
                      <a:pt x="827492" y="507965"/>
                    </a:lnTo>
                    <a:lnTo>
                      <a:pt x="821278" y="510554"/>
                    </a:lnTo>
                    <a:lnTo>
                      <a:pt x="821278" y="513143"/>
                    </a:lnTo>
                    <a:lnTo>
                      <a:pt x="821796" y="516250"/>
                    </a:lnTo>
                    <a:lnTo>
                      <a:pt x="821278" y="518839"/>
                    </a:lnTo>
                    <a:lnTo>
                      <a:pt x="818689" y="524018"/>
                    </a:lnTo>
                    <a:lnTo>
                      <a:pt x="816618" y="530232"/>
                    </a:lnTo>
                    <a:lnTo>
                      <a:pt x="815582" y="533339"/>
                    </a:lnTo>
                    <a:lnTo>
                      <a:pt x="817135" y="540070"/>
                    </a:lnTo>
                    <a:lnTo>
                      <a:pt x="816100" y="546802"/>
                    </a:lnTo>
                    <a:lnTo>
                      <a:pt x="818171" y="564408"/>
                    </a:lnTo>
                    <a:lnTo>
                      <a:pt x="820242" y="570105"/>
                    </a:lnTo>
                    <a:lnTo>
                      <a:pt x="823867" y="573211"/>
                    </a:lnTo>
                    <a:lnTo>
                      <a:pt x="824903" y="583568"/>
                    </a:lnTo>
                    <a:lnTo>
                      <a:pt x="824385" y="587711"/>
                    </a:lnTo>
                    <a:lnTo>
                      <a:pt x="824903" y="591336"/>
                    </a:lnTo>
                    <a:lnTo>
                      <a:pt x="824903" y="594442"/>
                    </a:lnTo>
                    <a:lnTo>
                      <a:pt x="822314" y="597549"/>
                    </a:lnTo>
                    <a:lnTo>
                      <a:pt x="821796" y="601692"/>
                    </a:lnTo>
                    <a:lnTo>
                      <a:pt x="819724" y="606870"/>
                    </a:lnTo>
                    <a:lnTo>
                      <a:pt x="817135" y="610495"/>
                    </a:lnTo>
                    <a:lnTo>
                      <a:pt x="808850" y="616709"/>
                    </a:lnTo>
                    <a:lnTo>
                      <a:pt x="805743" y="621888"/>
                    </a:lnTo>
                    <a:lnTo>
                      <a:pt x="803154" y="624994"/>
                    </a:lnTo>
                    <a:lnTo>
                      <a:pt x="797458" y="629137"/>
                    </a:lnTo>
                    <a:lnTo>
                      <a:pt x="794351" y="629655"/>
                    </a:lnTo>
                    <a:lnTo>
                      <a:pt x="794351" y="633798"/>
                    </a:lnTo>
                    <a:lnTo>
                      <a:pt x="801083" y="640017"/>
                    </a:lnTo>
                    <a:lnTo>
                      <a:pt x="802118" y="645195"/>
                    </a:lnTo>
                    <a:lnTo>
                      <a:pt x="802118" y="649338"/>
                    </a:lnTo>
                    <a:lnTo>
                      <a:pt x="801601" y="652962"/>
                    </a:lnTo>
                    <a:lnTo>
                      <a:pt x="798493" y="658141"/>
                    </a:lnTo>
                    <a:lnTo>
                      <a:pt x="798493" y="659694"/>
                    </a:lnTo>
                    <a:lnTo>
                      <a:pt x="800565" y="665913"/>
                    </a:lnTo>
                    <a:lnTo>
                      <a:pt x="801601" y="674199"/>
                    </a:lnTo>
                    <a:lnTo>
                      <a:pt x="799011" y="675752"/>
                    </a:lnTo>
                    <a:lnTo>
                      <a:pt x="790726" y="676788"/>
                    </a:lnTo>
                    <a:lnTo>
                      <a:pt x="788655" y="672645"/>
                    </a:lnTo>
                    <a:lnTo>
                      <a:pt x="776227" y="675752"/>
                    </a:lnTo>
                    <a:lnTo>
                      <a:pt x="773120" y="679377"/>
                    </a:lnTo>
                    <a:lnTo>
                      <a:pt x="767942" y="683002"/>
                    </a:lnTo>
                    <a:lnTo>
                      <a:pt x="766388" y="687662"/>
                    </a:lnTo>
                    <a:lnTo>
                      <a:pt x="764317" y="690769"/>
                    </a:lnTo>
                    <a:lnTo>
                      <a:pt x="759139" y="693358"/>
                    </a:lnTo>
                    <a:lnTo>
                      <a:pt x="749818" y="695947"/>
                    </a:lnTo>
                    <a:lnTo>
                      <a:pt x="747228" y="694394"/>
                    </a:lnTo>
                    <a:lnTo>
                      <a:pt x="730658" y="703197"/>
                    </a:lnTo>
                    <a:lnTo>
                      <a:pt x="721337" y="707340"/>
                    </a:lnTo>
                    <a:lnTo>
                      <a:pt x="720301" y="706822"/>
                    </a:lnTo>
                    <a:lnTo>
                      <a:pt x="716676" y="701126"/>
                    </a:lnTo>
                    <a:lnTo>
                      <a:pt x="706838" y="706304"/>
                    </a:lnTo>
                    <a:lnTo>
                      <a:pt x="706320" y="706304"/>
                    </a:lnTo>
                    <a:lnTo>
                      <a:pt x="702695" y="699055"/>
                    </a:lnTo>
                    <a:lnTo>
                      <a:pt x="699070" y="700090"/>
                    </a:lnTo>
                    <a:lnTo>
                      <a:pt x="687678" y="706304"/>
                    </a:lnTo>
                    <a:lnTo>
                      <a:pt x="686124" y="702679"/>
                    </a:lnTo>
                    <a:lnTo>
                      <a:pt x="686124" y="688180"/>
                    </a:lnTo>
                    <a:lnTo>
                      <a:pt x="685607" y="685073"/>
                    </a:lnTo>
                    <a:lnTo>
                      <a:pt x="686642" y="680930"/>
                    </a:lnTo>
                    <a:lnTo>
                      <a:pt x="686642" y="678341"/>
                    </a:lnTo>
                    <a:lnTo>
                      <a:pt x="684571" y="676270"/>
                    </a:lnTo>
                    <a:lnTo>
                      <a:pt x="672661" y="679895"/>
                    </a:lnTo>
                    <a:lnTo>
                      <a:pt x="671107" y="679377"/>
                    </a:lnTo>
                    <a:lnTo>
                      <a:pt x="662822" y="680413"/>
                    </a:lnTo>
                    <a:lnTo>
                      <a:pt x="655055" y="682484"/>
                    </a:lnTo>
                    <a:lnTo>
                      <a:pt x="649358" y="656080"/>
                    </a:lnTo>
                    <a:lnTo>
                      <a:pt x="645734" y="633808"/>
                    </a:lnTo>
                    <a:lnTo>
                      <a:pt x="636931" y="592382"/>
                    </a:lnTo>
                    <a:lnTo>
                      <a:pt x="630199" y="592382"/>
                    </a:lnTo>
                    <a:lnTo>
                      <a:pt x="625538" y="590828"/>
                    </a:lnTo>
                    <a:lnTo>
                      <a:pt x="629681" y="605845"/>
                    </a:lnTo>
                    <a:lnTo>
                      <a:pt x="622432" y="605845"/>
                    </a:lnTo>
                    <a:lnTo>
                      <a:pt x="618807" y="605327"/>
                    </a:lnTo>
                    <a:lnTo>
                      <a:pt x="609486" y="606363"/>
                    </a:lnTo>
                    <a:lnTo>
                      <a:pt x="606379" y="607399"/>
                    </a:lnTo>
                    <a:lnTo>
                      <a:pt x="601718" y="612577"/>
                    </a:lnTo>
                    <a:lnTo>
                      <a:pt x="594987" y="616720"/>
                    </a:lnTo>
                    <a:lnTo>
                      <a:pt x="587219" y="619309"/>
                    </a:lnTo>
                    <a:lnTo>
                      <a:pt x="583076" y="621380"/>
                    </a:lnTo>
                    <a:lnTo>
                      <a:pt x="578934" y="621380"/>
                    </a:lnTo>
                    <a:lnTo>
                      <a:pt x="559774" y="623969"/>
                    </a:lnTo>
                    <a:lnTo>
                      <a:pt x="554078" y="617242"/>
                    </a:lnTo>
                    <a:lnTo>
                      <a:pt x="550971" y="613100"/>
                    </a:lnTo>
                    <a:lnTo>
                      <a:pt x="548382" y="610511"/>
                    </a:lnTo>
                    <a:lnTo>
                      <a:pt x="544757" y="605850"/>
                    </a:lnTo>
                    <a:lnTo>
                      <a:pt x="540614" y="595494"/>
                    </a:lnTo>
                    <a:lnTo>
                      <a:pt x="540096" y="592905"/>
                    </a:lnTo>
                    <a:lnTo>
                      <a:pt x="542686" y="591869"/>
                    </a:lnTo>
                    <a:lnTo>
                      <a:pt x="540096" y="585137"/>
                    </a:lnTo>
                    <a:lnTo>
                      <a:pt x="539061" y="584624"/>
                    </a:lnTo>
                    <a:lnTo>
                      <a:pt x="531811" y="565983"/>
                    </a:lnTo>
                    <a:lnTo>
                      <a:pt x="520937" y="569607"/>
                    </a:lnTo>
                    <a:lnTo>
                      <a:pt x="520419" y="569607"/>
                    </a:lnTo>
                    <a:lnTo>
                      <a:pt x="514205" y="552519"/>
                    </a:lnTo>
                    <a:lnTo>
                      <a:pt x="498670" y="556662"/>
                    </a:lnTo>
                    <a:lnTo>
                      <a:pt x="488313" y="558215"/>
                    </a:lnTo>
                    <a:lnTo>
                      <a:pt x="464493" y="562876"/>
                    </a:lnTo>
                    <a:lnTo>
                      <a:pt x="460351" y="549417"/>
                    </a:lnTo>
                    <a:lnTo>
                      <a:pt x="444816" y="552524"/>
                    </a:lnTo>
                    <a:lnTo>
                      <a:pt x="434977" y="554596"/>
                    </a:lnTo>
                    <a:lnTo>
                      <a:pt x="432388" y="550971"/>
                    </a:lnTo>
                    <a:lnTo>
                      <a:pt x="428245" y="552524"/>
                    </a:lnTo>
                    <a:lnTo>
                      <a:pt x="426692" y="549935"/>
                    </a:lnTo>
                    <a:lnTo>
                      <a:pt x="414782" y="552006"/>
                    </a:lnTo>
                    <a:lnTo>
                      <a:pt x="405461" y="554596"/>
                    </a:lnTo>
                    <a:lnTo>
                      <a:pt x="395104" y="554596"/>
                    </a:lnTo>
                    <a:lnTo>
                      <a:pt x="387337" y="555113"/>
                    </a:lnTo>
                    <a:lnTo>
                      <a:pt x="385783" y="554596"/>
                    </a:lnTo>
                    <a:lnTo>
                      <a:pt x="381123" y="556667"/>
                    </a:lnTo>
                    <a:lnTo>
                      <a:pt x="382159" y="559774"/>
                    </a:lnTo>
                    <a:lnTo>
                      <a:pt x="375427" y="562881"/>
                    </a:lnTo>
                    <a:lnTo>
                      <a:pt x="365588" y="565988"/>
                    </a:lnTo>
                    <a:lnTo>
                      <a:pt x="346428" y="574791"/>
                    </a:lnTo>
                    <a:lnTo>
                      <a:pt x="355749" y="600682"/>
                    </a:lnTo>
                    <a:lnTo>
                      <a:pt x="359374" y="608968"/>
                    </a:lnTo>
                    <a:lnTo>
                      <a:pt x="360927" y="613110"/>
                    </a:lnTo>
                    <a:lnTo>
                      <a:pt x="360409" y="615182"/>
                    </a:lnTo>
                    <a:lnTo>
                      <a:pt x="355749" y="620878"/>
                    </a:lnTo>
                    <a:lnTo>
                      <a:pt x="347982" y="627610"/>
                    </a:lnTo>
                    <a:lnTo>
                      <a:pt x="346946" y="631234"/>
                    </a:lnTo>
                    <a:lnTo>
                      <a:pt x="347464" y="633823"/>
                    </a:lnTo>
                    <a:lnTo>
                      <a:pt x="346946" y="639520"/>
                    </a:lnTo>
                    <a:lnTo>
                      <a:pt x="347464" y="645734"/>
                    </a:lnTo>
                    <a:lnTo>
                      <a:pt x="346946" y="648323"/>
                    </a:lnTo>
                    <a:lnTo>
                      <a:pt x="347464" y="660233"/>
                    </a:lnTo>
                    <a:lnTo>
                      <a:pt x="342803" y="670072"/>
                    </a:lnTo>
                    <a:lnTo>
                      <a:pt x="328304" y="672143"/>
                    </a:lnTo>
                    <a:lnTo>
                      <a:pt x="312769" y="674732"/>
                    </a:lnTo>
                    <a:lnTo>
                      <a:pt x="297752" y="678357"/>
                    </a:lnTo>
                    <a:lnTo>
                      <a:pt x="275485" y="681982"/>
                    </a:lnTo>
                    <a:lnTo>
                      <a:pt x="276003" y="662304"/>
                    </a:lnTo>
                    <a:lnTo>
                      <a:pt x="261504" y="655054"/>
                    </a:lnTo>
                    <a:lnTo>
                      <a:pt x="255290" y="650912"/>
                    </a:lnTo>
                    <a:lnTo>
                      <a:pt x="251665" y="649358"/>
                    </a:lnTo>
                    <a:lnTo>
                      <a:pt x="245452" y="645734"/>
                    </a:lnTo>
                    <a:lnTo>
                      <a:pt x="242862" y="647805"/>
                    </a:lnTo>
                    <a:lnTo>
                      <a:pt x="237684" y="642626"/>
                    </a:lnTo>
                    <a:lnTo>
                      <a:pt x="235095" y="644180"/>
                    </a:lnTo>
                    <a:lnTo>
                      <a:pt x="227845" y="636413"/>
                    </a:lnTo>
                    <a:lnTo>
                      <a:pt x="224738" y="637966"/>
                    </a:lnTo>
                    <a:lnTo>
                      <a:pt x="221113" y="634859"/>
                    </a:lnTo>
                    <a:lnTo>
                      <a:pt x="216453" y="639520"/>
                    </a:lnTo>
                    <a:lnTo>
                      <a:pt x="211275" y="634859"/>
                    </a:lnTo>
                    <a:lnTo>
                      <a:pt x="204543" y="643144"/>
                    </a:lnTo>
                    <a:lnTo>
                      <a:pt x="197811" y="637448"/>
                    </a:lnTo>
                    <a:lnTo>
                      <a:pt x="193669" y="642109"/>
                    </a:lnTo>
                    <a:lnTo>
                      <a:pt x="190043" y="639520"/>
                    </a:lnTo>
                    <a:lnTo>
                      <a:pt x="187454" y="642109"/>
                    </a:lnTo>
                    <a:lnTo>
                      <a:pt x="181240" y="635377"/>
                    </a:lnTo>
                    <a:lnTo>
                      <a:pt x="177098" y="630199"/>
                    </a:lnTo>
                    <a:lnTo>
                      <a:pt x="169848" y="622949"/>
                    </a:lnTo>
                    <a:lnTo>
                      <a:pt x="166741" y="625020"/>
                    </a:lnTo>
                    <a:lnTo>
                      <a:pt x="163116" y="620878"/>
                    </a:lnTo>
                    <a:lnTo>
                      <a:pt x="161045" y="621913"/>
                    </a:lnTo>
                    <a:lnTo>
                      <a:pt x="157420" y="615700"/>
                    </a:lnTo>
                    <a:lnTo>
                      <a:pt x="152760" y="610521"/>
                    </a:lnTo>
                    <a:lnTo>
                      <a:pt x="148617" y="608968"/>
                    </a:lnTo>
                    <a:lnTo>
                      <a:pt x="141886" y="605861"/>
                    </a:lnTo>
                    <a:lnTo>
                      <a:pt x="140332" y="605861"/>
                    </a:lnTo>
                    <a:lnTo>
                      <a:pt x="133600" y="602754"/>
                    </a:lnTo>
                    <a:lnTo>
                      <a:pt x="129457" y="602236"/>
                    </a:lnTo>
                    <a:lnTo>
                      <a:pt x="127386" y="602754"/>
                    </a:lnTo>
                    <a:lnTo>
                      <a:pt x="124797" y="601200"/>
                    </a:lnTo>
                    <a:lnTo>
                      <a:pt x="120136" y="600682"/>
                    </a:lnTo>
                    <a:lnTo>
                      <a:pt x="119101" y="601718"/>
                    </a:lnTo>
                    <a:lnTo>
                      <a:pt x="118583" y="605861"/>
                    </a:lnTo>
                    <a:lnTo>
                      <a:pt x="116512" y="605861"/>
                    </a:lnTo>
                    <a:lnTo>
                      <a:pt x="108227" y="606379"/>
                    </a:lnTo>
                    <a:lnTo>
                      <a:pt x="103566" y="607414"/>
                    </a:lnTo>
                    <a:lnTo>
                      <a:pt x="96316" y="610003"/>
                    </a:lnTo>
                    <a:lnTo>
                      <a:pt x="91656" y="611557"/>
                    </a:lnTo>
                    <a:lnTo>
                      <a:pt x="89585" y="608968"/>
                    </a:lnTo>
                    <a:lnTo>
                      <a:pt x="84924" y="611039"/>
                    </a:lnTo>
                    <a:lnTo>
                      <a:pt x="82853" y="606379"/>
                    </a:lnTo>
                    <a:lnTo>
                      <a:pt x="78710" y="605343"/>
                    </a:lnTo>
                    <a:lnTo>
                      <a:pt x="76121" y="603789"/>
                    </a:lnTo>
                    <a:lnTo>
                      <a:pt x="78192" y="601200"/>
                    </a:lnTo>
                    <a:lnTo>
                      <a:pt x="64729" y="592915"/>
                    </a:lnTo>
                    <a:lnTo>
                      <a:pt x="64729" y="587219"/>
                    </a:lnTo>
                    <a:lnTo>
                      <a:pt x="61104" y="586701"/>
                    </a:lnTo>
                    <a:lnTo>
                      <a:pt x="60068" y="578416"/>
                    </a:lnTo>
                    <a:lnTo>
                      <a:pt x="59550" y="572720"/>
                    </a:lnTo>
                    <a:lnTo>
                      <a:pt x="57997" y="569095"/>
                    </a:lnTo>
                    <a:lnTo>
                      <a:pt x="55926" y="522490"/>
                    </a:lnTo>
                    <a:lnTo>
                      <a:pt x="60586" y="521454"/>
                    </a:lnTo>
                    <a:lnTo>
                      <a:pt x="60068" y="514723"/>
                    </a:lnTo>
                    <a:lnTo>
                      <a:pt x="61622" y="507991"/>
                    </a:lnTo>
                    <a:lnTo>
                      <a:pt x="61622" y="504884"/>
                    </a:lnTo>
                    <a:lnTo>
                      <a:pt x="57479" y="492456"/>
                    </a:lnTo>
                    <a:lnTo>
                      <a:pt x="60068" y="492456"/>
                    </a:lnTo>
                    <a:lnTo>
                      <a:pt x="59550" y="487796"/>
                    </a:lnTo>
                    <a:lnTo>
                      <a:pt x="59550" y="478469"/>
                    </a:lnTo>
                    <a:lnTo>
                      <a:pt x="59033" y="473291"/>
                    </a:lnTo>
                    <a:lnTo>
                      <a:pt x="60068" y="468631"/>
                    </a:lnTo>
                    <a:lnTo>
                      <a:pt x="63175" y="463452"/>
                    </a:lnTo>
                    <a:lnTo>
                      <a:pt x="72496" y="455167"/>
                    </a:lnTo>
                    <a:lnTo>
                      <a:pt x="88549" y="441703"/>
                    </a:lnTo>
                    <a:lnTo>
                      <a:pt x="97352" y="433418"/>
                    </a:lnTo>
                    <a:lnTo>
                      <a:pt x="96834" y="430829"/>
                    </a:lnTo>
                    <a:lnTo>
                      <a:pt x="78710" y="421508"/>
                    </a:lnTo>
                    <a:lnTo>
                      <a:pt x="66282" y="414258"/>
                    </a:lnTo>
                    <a:lnTo>
                      <a:pt x="56444" y="405455"/>
                    </a:lnTo>
                    <a:lnTo>
                      <a:pt x="54890" y="403902"/>
                    </a:lnTo>
                    <a:lnTo>
                      <a:pt x="53336" y="399241"/>
                    </a:lnTo>
                    <a:lnTo>
                      <a:pt x="52819" y="391992"/>
                    </a:lnTo>
                    <a:lnTo>
                      <a:pt x="53336" y="384742"/>
                    </a:lnTo>
                    <a:lnTo>
                      <a:pt x="56444" y="373350"/>
                    </a:lnTo>
                    <a:lnTo>
                      <a:pt x="58515" y="369207"/>
                    </a:lnTo>
                    <a:lnTo>
                      <a:pt x="66282" y="367136"/>
                    </a:lnTo>
                    <a:lnTo>
                      <a:pt x="68354" y="365583"/>
                    </a:lnTo>
                    <a:lnTo>
                      <a:pt x="69907" y="359369"/>
                    </a:lnTo>
                    <a:lnTo>
                      <a:pt x="71461" y="356262"/>
                    </a:lnTo>
                    <a:lnTo>
                      <a:pt x="68871" y="354190"/>
                    </a:lnTo>
                    <a:lnTo>
                      <a:pt x="65765" y="350048"/>
                    </a:lnTo>
                    <a:lnTo>
                      <a:pt x="61104" y="346423"/>
                    </a:lnTo>
                    <a:lnTo>
                      <a:pt x="55926" y="344869"/>
                    </a:lnTo>
                    <a:lnTo>
                      <a:pt x="53336" y="340727"/>
                    </a:lnTo>
                    <a:lnTo>
                      <a:pt x="52301" y="334513"/>
                    </a:lnTo>
                    <a:lnTo>
                      <a:pt x="50230" y="332959"/>
                    </a:lnTo>
                    <a:lnTo>
                      <a:pt x="47123" y="332959"/>
                    </a:lnTo>
                    <a:lnTo>
                      <a:pt x="42462" y="335031"/>
                    </a:lnTo>
                    <a:lnTo>
                      <a:pt x="37284" y="335031"/>
                    </a:lnTo>
                    <a:lnTo>
                      <a:pt x="31588" y="331924"/>
                    </a:lnTo>
                    <a:lnTo>
                      <a:pt x="30034" y="329852"/>
                    </a:lnTo>
                    <a:lnTo>
                      <a:pt x="30552" y="325710"/>
                    </a:lnTo>
                    <a:lnTo>
                      <a:pt x="27963" y="323120"/>
                    </a:lnTo>
                    <a:lnTo>
                      <a:pt x="26409" y="318460"/>
                    </a:lnTo>
                    <a:lnTo>
                      <a:pt x="27445" y="313800"/>
                    </a:lnTo>
                    <a:lnTo>
                      <a:pt x="26409" y="310693"/>
                    </a:lnTo>
                    <a:lnTo>
                      <a:pt x="26927" y="308103"/>
                    </a:lnTo>
                    <a:lnTo>
                      <a:pt x="30034" y="306032"/>
                    </a:lnTo>
                    <a:lnTo>
                      <a:pt x="28481" y="302407"/>
                    </a:lnTo>
                    <a:lnTo>
                      <a:pt x="18642" y="292569"/>
                    </a:lnTo>
                    <a:lnTo>
                      <a:pt x="16571" y="289979"/>
                    </a:lnTo>
                    <a:lnTo>
                      <a:pt x="17088" y="286355"/>
                    </a:lnTo>
                    <a:lnTo>
                      <a:pt x="15535" y="280658"/>
                    </a:lnTo>
                    <a:lnTo>
                      <a:pt x="9839" y="268748"/>
                    </a:lnTo>
                    <a:lnTo>
                      <a:pt x="9839" y="265124"/>
                    </a:lnTo>
                    <a:lnTo>
                      <a:pt x="1553" y="255803"/>
                    </a:lnTo>
                    <a:lnTo>
                      <a:pt x="0" y="250106"/>
                    </a:lnTo>
                    <a:lnTo>
                      <a:pt x="1553" y="243893"/>
                    </a:lnTo>
                    <a:lnTo>
                      <a:pt x="1036" y="240268"/>
                    </a:lnTo>
                    <a:lnTo>
                      <a:pt x="2589" y="236125"/>
                    </a:lnTo>
                    <a:lnTo>
                      <a:pt x="3107" y="230947"/>
                    </a:lnTo>
                    <a:lnTo>
                      <a:pt x="5178" y="228875"/>
                    </a:lnTo>
                    <a:lnTo>
                      <a:pt x="5696" y="226286"/>
                    </a:lnTo>
                    <a:lnTo>
                      <a:pt x="7250" y="224733"/>
                    </a:lnTo>
                    <a:lnTo>
                      <a:pt x="6732" y="220590"/>
                    </a:lnTo>
                    <a:lnTo>
                      <a:pt x="7250" y="217483"/>
                    </a:lnTo>
                    <a:lnTo>
                      <a:pt x="9839" y="214894"/>
                    </a:lnTo>
                    <a:lnTo>
                      <a:pt x="8285" y="212305"/>
                    </a:lnTo>
                    <a:lnTo>
                      <a:pt x="10357" y="209716"/>
                    </a:lnTo>
                    <a:lnTo>
                      <a:pt x="11910" y="195217"/>
                    </a:lnTo>
                    <a:lnTo>
                      <a:pt x="10874" y="190038"/>
                    </a:lnTo>
                    <a:lnTo>
                      <a:pt x="12428" y="184342"/>
                    </a:lnTo>
                    <a:lnTo>
                      <a:pt x="17088" y="179682"/>
                    </a:lnTo>
                    <a:lnTo>
                      <a:pt x="18124" y="177093"/>
                    </a:lnTo>
                    <a:lnTo>
                      <a:pt x="17606" y="171396"/>
                    </a:lnTo>
                    <a:lnTo>
                      <a:pt x="21231" y="170879"/>
                    </a:lnTo>
                    <a:lnTo>
                      <a:pt x="27963" y="168807"/>
                    </a:lnTo>
                    <a:lnTo>
                      <a:pt x="36248" y="167772"/>
                    </a:lnTo>
                    <a:lnTo>
                      <a:pt x="40391" y="167772"/>
                    </a:lnTo>
                    <a:lnTo>
                      <a:pt x="42980" y="169843"/>
                    </a:lnTo>
                    <a:lnTo>
                      <a:pt x="46605" y="170361"/>
                    </a:lnTo>
                    <a:lnTo>
                      <a:pt x="47123" y="172950"/>
                    </a:lnTo>
                    <a:lnTo>
                      <a:pt x="51265" y="177093"/>
                    </a:lnTo>
                    <a:lnTo>
                      <a:pt x="63175" y="162593"/>
                    </a:lnTo>
                    <a:lnTo>
                      <a:pt x="65765" y="157933"/>
                    </a:lnTo>
                    <a:lnTo>
                      <a:pt x="72496" y="135666"/>
                    </a:lnTo>
                    <a:lnTo>
                      <a:pt x="76121" y="137220"/>
                    </a:lnTo>
                    <a:lnTo>
                      <a:pt x="92692" y="140327"/>
                    </a:lnTo>
                    <a:lnTo>
                      <a:pt x="104602" y="140327"/>
                    </a:lnTo>
                    <a:lnTo>
                      <a:pt x="104084" y="138255"/>
                    </a:lnTo>
                    <a:lnTo>
                      <a:pt x="105637" y="131524"/>
                    </a:lnTo>
                    <a:lnTo>
                      <a:pt x="108744" y="131006"/>
                    </a:lnTo>
                    <a:lnTo>
                      <a:pt x="115994" y="123756"/>
                    </a:lnTo>
                    <a:lnTo>
                      <a:pt x="122208" y="119096"/>
                    </a:lnTo>
                    <a:lnTo>
                      <a:pt x="127904" y="117024"/>
                    </a:lnTo>
                    <a:lnTo>
                      <a:pt x="133600" y="116506"/>
                    </a:lnTo>
                    <a:lnTo>
                      <a:pt x="136189" y="115471"/>
                    </a:lnTo>
                    <a:lnTo>
                      <a:pt x="140850" y="117542"/>
                    </a:lnTo>
                    <a:lnTo>
                      <a:pt x="142921" y="121167"/>
                    </a:lnTo>
                    <a:lnTo>
                      <a:pt x="150171" y="123756"/>
                    </a:lnTo>
                    <a:lnTo>
                      <a:pt x="157420" y="127381"/>
                    </a:lnTo>
                    <a:lnTo>
                      <a:pt x="161045" y="127899"/>
                    </a:lnTo>
                    <a:lnTo>
                      <a:pt x="184348" y="109775"/>
                    </a:lnTo>
                    <a:lnTo>
                      <a:pt x="192633" y="102525"/>
                    </a:lnTo>
                    <a:lnTo>
                      <a:pt x="206614" y="94758"/>
                    </a:lnTo>
                    <a:lnTo>
                      <a:pt x="211793" y="92686"/>
                    </a:lnTo>
                    <a:lnTo>
                      <a:pt x="214381" y="92686"/>
                    </a:lnTo>
                    <a:lnTo>
                      <a:pt x="223702" y="96311"/>
                    </a:lnTo>
                    <a:lnTo>
                      <a:pt x="230434" y="97865"/>
                    </a:lnTo>
                    <a:lnTo>
                      <a:pt x="235095" y="97865"/>
                    </a:lnTo>
                    <a:lnTo>
                      <a:pt x="238720" y="96829"/>
                    </a:lnTo>
                    <a:lnTo>
                      <a:pt x="249076" y="90615"/>
                    </a:lnTo>
                    <a:lnTo>
                      <a:pt x="254772" y="88544"/>
                    </a:lnTo>
                    <a:lnTo>
                      <a:pt x="274968" y="83365"/>
                    </a:lnTo>
                    <a:lnTo>
                      <a:pt x="275485" y="85437"/>
                    </a:lnTo>
                    <a:lnTo>
                      <a:pt x="278593" y="103043"/>
                    </a:lnTo>
                    <a:lnTo>
                      <a:pt x="287914" y="99936"/>
                    </a:lnTo>
                    <a:lnTo>
                      <a:pt x="294127" y="99423"/>
                    </a:lnTo>
                    <a:lnTo>
                      <a:pt x="297235" y="106673"/>
                    </a:lnTo>
                    <a:lnTo>
                      <a:pt x="302413" y="106155"/>
                    </a:lnTo>
                    <a:lnTo>
                      <a:pt x="303966" y="106673"/>
                    </a:lnTo>
                    <a:lnTo>
                      <a:pt x="305002" y="113405"/>
                    </a:lnTo>
                    <a:lnTo>
                      <a:pt x="302413" y="113922"/>
                    </a:lnTo>
                    <a:lnTo>
                      <a:pt x="303966" y="124279"/>
                    </a:lnTo>
                    <a:lnTo>
                      <a:pt x="305520" y="126868"/>
                    </a:lnTo>
                    <a:lnTo>
                      <a:pt x="306555" y="145510"/>
                    </a:lnTo>
                    <a:lnTo>
                      <a:pt x="316912" y="141885"/>
                    </a:lnTo>
                    <a:lnTo>
                      <a:pt x="319501" y="146546"/>
                    </a:lnTo>
                    <a:lnTo>
                      <a:pt x="323126" y="160009"/>
                    </a:lnTo>
                    <a:lnTo>
                      <a:pt x="328822" y="157938"/>
                    </a:lnTo>
                    <a:lnTo>
                      <a:pt x="330376" y="161563"/>
                    </a:lnTo>
                    <a:lnTo>
                      <a:pt x="334518" y="162081"/>
                    </a:lnTo>
                    <a:lnTo>
                      <a:pt x="365588" y="145510"/>
                    </a:lnTo>
                    <a:lnTo>
                      <a:pt x="378534" y="139814"/>
                    </a:lnTo>
                    <a:lnTo>
                      <a:pt x="390962" y="133600"/>
                    </a:lnTo>
                    <a:lnTo>
                      <a:pt x="400800" y="127386"/>
                    </a:lnTo>
                    <a:lnTo>
                      <a:pt x="406496" y="125315"/>
                    </a:lnTo>
                    <a:lnTo>
                      <a:pt x="412710" y="123243"/>
                    </a:lnTo>
                    <a:lnTo>
                      <a:pt x="411675" y="116512"/>
                    </a:lnTo>
                    <a:lnTo>
                      <a:pt x="412192" y="115476"/>
                    </a:lnTo>
                    <a:lnTo>
                      <a:pt x="427209" y="110298"/>
                    </a:lnTo>
                    <a:lnTo>
                      <a:pt x="438084" y="109262"/>
                    </a:lnTo>
                    <a:lnTo>
                      <a:pt x="440155" y="107191"/>
                    </a:lnTo>
                    <a:lnTo>
                      <a:pt x="454137" y="102012"/>
                    </a:lnTo>
                    <a:lnTo>
                      <a:pt x="462422" y="102530"/>
                    </a:lnTo>
                    <a:lnTo>
                      <a:pt x="465529" y="100977"/>
                    </a:lnTo>
                    <a:lnTo>
                      <a:pt x="470707" y="99941"/>
                    </a:lnTo>
                    <a:lnTo>
                      <a:pt x="475886" y="100459"/>
                    </a:lnTo>
                    <a:lnTo>
                      <a:pt x="479510" y="98905"/>
                    </a:lnTo>
                    <a:lnTo>
                      <a:pt x="483653" y="96316"/>
                    </a:lnTo>
                    <a:lnTo>
                      <a:pt x="481064" y="83883"/>
                    </a:lnTo>
                    <a:lnTo>
                      <a:pt x="481582" y="83371"/>
                    </a:lnTo>
                    <a:lnTo>
                      <a:pt x="497116" y="76639"/>
                    </a:lnTo>
                    <a:lnTo>
                      <a:pt x="495563" y="71978"/>
                    </a:lnTo>
                    <a:lnTo>
                      <a:pt x="500224" y="68353"/>
                    </a:lnTo>
                    <a:lnTo>
                      <a:pt x="509027" y="62657"/>
                    </a:lnTo>
                    <a:lnTo>
                      <a:pt x="516794" y="58515"/>
                    </a:lnTo>
                    <a:lnTo>
                      <a:pt x="523008" y="65247"/>
                    </a:lnTo>
                    <a:lnTo>
                      <a:pt x="525079" y="64729"/>
                    </a:lnTo>
                    <a:lnTo>
                      <a:pt x="538025" y="78192"/>
                    </a:lnTo>
                    <a:lnTo>
                      <a:pt x="541650" y="76639"/>
                    </a:lnTo>
                    <a:lnTo>
                      <a:pt x="545793" y="73532"/>
                    </a:lnTo>
                    <a:lnTo>
                      <a:pt x="551489" y="66800"/>
                    </a:lnTo>
                    <a:lnTo>
                      <a:pt x="559256" y="61622"/>
                    </a:lnTo>
                    <a:lnTo>
                      <a:pt x="563916" y="61104"/>
                    </a:lnTo>
                    <a:lnTo>
                      <a:pt x="567541" y="63693"/>
                    </a:lnTo>
                    <a:lnTo>
                      <a:pt x="570131" y="64206"/>
                    </a:lnTo>
                    <a:lnTo>
                      <a:pt x="574791" y="62134"/>
                    </a:lnTo>
                    <a:lnTo>
                      <a:pt x="583594" y="54367"/>
                    </a:lnTo>
                    <a:lnTo>
                      <a:pt x="585666" y="47640"/>
                    </a:lnTo>
                    <a:lnTo>
                      <a:pt x="588772" y="45569"/>
                    </a:lnTo>
                    <a:lnTo>
                      <a:pt x="590844" y="45569"/>
                    </a:lnTo>
                    <a:lnTo>
                      <a:pt x="594987" y="46605"/>
                    </a:lnTo>
                    <a:lnTo>
                      <a:pt x="599647" y="46605"/>
                    </a:lnTo>
                    <a:lnTo>
                      <a:pt x="607414" y="45051"/>
                    </a:lnTo>
                    <a:lnTo>
                      <a:pt x="613111" y="40908"/>
                    </a:lnTo>
                    <a:lnTo>
                      <a:pt x="615699" y="39873"/>
                    </a:lnTo>
                    <a:lnTo>
                      <a:pt x="630199" y="37802"/>
                    </a:lnTo>
                    <a:lnTo>
                      <a:pt x="632270" y="36248"/>
                    </a:lnTo>
                    <a:lnTo>
                      <a:pt x="637966" y="29516"/>
                    </a:lnTo>
                    <a:lnTo>
                      <a:pt x="641073" y="23820"/>
                    </a:lnTo>
                    <a:lnTo>
                      <a:pt x="644180" y="19677"/>
                    </a:lnTo>
                    <a:lnTo>
                      <a:pt x="648323" y="17088"/>
                    </a:lnTo>
                    <a:lnTo>
                      <a:pt x="654019" y="16053"/>
                    </a:lnTo>
                    <a:lnTo>
                      <a:pt x="656090" y="14499"/>
                    </a:lnTo>
                    <a:lnTo>
                      <a:pt x="660233" y="8285"/>
                    </a:lnTo>
                    <a:lnTo>
                      <a:pt x="664894" y="5178"/>
                    </a:lnTo>
                    <a:lnTo>
                      <a:pt x="668000" y="2071"/>
                    </a:lnTo>
                    <a:lnTo>
                      <a:pt x="673179" y="2071"/>
                    </a:lnTo>
                    <a:lnTo>
                      <a:pt x="676286" y="0"/>
                    </a:lnTo>
                    <a:lnTo>
                      <a:pt x="677321" y="3107"/>
                    </a:lnTo>
                    <a:lnTo>
                      <a:pt x="680428" y="20195"/>
                    </a:lnTo>
                    <a:lnTo>
                      <a:pt x="683017" y="27445"/>
                    </a:lnTo>
                    <a:lnTo>
                      <a:pt x="683535" y="39355"/>
                    </a:lnTo>
                    <a:lnTo>
                      <a:pt x="685089" y="50229"/>
                    </a:lnTo>
                    <a:lnTo>
                      <a:pt x="673697" y="51265"/>
                    </a:lnTo>
                    <a:lnTo>
                      <a:pt x="674732" y="60068"/>
                    </a:lnTo>
                    <a:lnTo>
                      <a:pt x="676286" y="64729"/>
                    </a:lnTo>
                    <a:lnTo>
                      <a:pt x="676803" y="69907"/>
                    </a:lnTo>
                    <a:lnTo>
                      <a:pt x="675768" y="70425"/>
                    </a:lnTo>
                    <a:lnTo>
                      <a:pt x="664376" y="71978"/>
                    </a:lnTo>
                    <a:lnTo>
                      <a:pt x="663340" y="75085"/>
                    </a:lnTo>
                    <a:lnTo>
                      <a:pt x="654537" y="76121"/>
                    </a:lnTo>
                    <a:lnTo>
                      <a:pt x="651948" y="82335"/>
                    </a:lnTo>
                    <a:lnTo>
                      <a:pt x="647805" y="90620"/>
                    </a:lnTo>
                    <a:lnTo>
                      <a:pt x="646770" y="95799"/>
                    </a:lnTo>
                    <a:lnTo>
                      <a:pt x="647805" y="109262"/>
                    </a:lnTo>
                    <a:lnTo>
                      <a:pt x="646770" y="122208"/>
                    </a:lnTo>
                    <a:lnTo>
                      <a:pt x="648841" y="131011"/>
                    </a:lnTo>
                    <a:lnTo>
                      <a:pt x="648841" y="143957"/>
                    </a:lnTo>
                    <a:lnTo>
                      <a:pt x="648323" y="152242"/>
                    </a:lnTo>
                    <a:lnTo>
                      <a:pt x="647805" y="153278"/>
                    </a:lnTo>
                    <a:lnTo>
                      <a:pt x="649358" y="164152"/>
                    </a:lnTo>
                    <a:lnTo>
                      <a:pt x="650912" y="164665"/>
                    </a:lnTo>
                    <a:lnTo>
                      <a:pt x="650394" y="167772"/>
                    </a:lnTo>
                    <a:lnTo>
                      <a:pt x="650394" y="182789"/>
                    </a:lnTo>
                    <a:lnTo>
                      <a:pt x="651430" y="194181"/>
                    </a:lnTo>
                    <a:lnTo>
                      <a:pt x="653501" y="209198"/>
                    </a:lnTo>
                    <a:lnTo>
                      <a:pt x="652465" y="210234"/>
                    </a:lnTo>
                    <a:lnTo>
                      <a:pt x="652983" y="219037"/>
                    </a:lnTo>
                    <a:lnTo>
                      <a:pt x="652465" y="222144"/>
                    </a:lnTo>
                    <a:lnTo>
                      <a:pt x="653501" y="227322"/>
                    </a:lnTo>
                    <a:lnTo>
                      <a:pt x="651948" y="232500"/>
                    </a:lnTo>
                    <a:lnTo>
                      <a:pt x="654537" y="244933"/>
                    </a:lnTo>
                    <a:lnTo>
                      <a:pt x="655055" y="249594"/>
                    </a:lnTo>
                    <a:lnTo>
                      <a:pt x="652983" y="256843"/>
                    </a:lnTo>
                    <a:lnTo>
                      <a:pt x="662304" y="259951"/>
                    </a:lnTo>
                    <a:lnTo>
                      <a:pt x="660751" y="264093"/>
                    </a:lnTo>
                    <a:lnTo>
                      <a:pt x="665411" y="267200"/>
                    </a:lnTo>
                    <a:lnTo>
                      <a:pt x="665929" y="268754"/>
                    </a:lnTo>
                    <a:lnTo>
                      <a:pt x="657644" y="278592"/>
                    </a:lnTo>
                    <a:lnTo>
                      <a:pt x="657644" y="280146"/>
                    </a:lnTo>
                    <a:lnTo>
                      <a:pt x="661786" y="282217"/>
                    </a:lnTo>
                    <a:lnTo>
                      <a:pt x="668518" y="285324"/>
                    </a:lnTo>
                    <a:lnTo>
                      <a:pt x="684053" y="291538"/>
                    </a:lnTo>
                    <a:lnTo>
                      <a:pt x="686642" y="291538"/>
                    </a:lnTo>
                    <a:lnTo>
                      <a:pt x="695963" y="295681"/>
                    </a:lnTo>
                    <a:lnTo>
                      <a:pt x="699588" y="298270"/>
                    </a:lnTo>
                    <a:lnTo>
                      <a:pt x="705802" y="313287"/>
                    </a:lnTo>
                    <a:lnTo>
                      <a:pt x="711498" y="311733"/>
                    </a:lnTo>
                    <a:lnTo>
                      <a:pt x="734800" y="311216"/>
                    </a:lnTo>
                    <a:lnTo>
                      <a:pt x="738425" y="310180"/>
                    </a:lnTo>
                    <a:lnTo>
                      <a:pt x="739461" y="306037"/>
                    </a:lnTo>
                    <a:lnTo>
                      <a:pt x="743086" y="292574"/>
                    </a:lnTo>
                    <a:lnTo>
                      <a:pt x="743603" y="291020"/>
                    </a:lnTo>
                    <a:lnTo>
                      <a:pt x="748782" y="287913"/>
                    </a:lnTo>
                    <a:lnTo>
                      <a:pt x="767942" y="286360"/>
                    </a:lnTo>
                    <a:lnTo>
                      <a:pt x="774673" y="284806"/>
                    </a:lnTo>
                    <a:lnTo>
                      <a:pt x="777262" y="285842"/>
                    </a:lnTo>
                    <a:lnTo>
                      <a:pt x="781923" y="291020"/>
                    </a:lnTo>
                    <a:lnTo>
                      <a:pt x="784512" y="292056"/>
                    </a:lnTo>
                    <a:lnTo>
                      <a:pt x="784512" y="295681"/>
                    </a:lnTo>
                    <a:lnTo>
                      <a:pt x="793315" y="293092"/>
                    </a:lnTo>
                    <a:lnTo>
                      <a:pt x="796422" y="294127"/>
                    </a:lnTo>
                    <a:lnTo>
                      <a:pt x="802636" y="296716"/>
                    </a:lnTo>
                    <a:lnTo>
                      <a:pt x="810404" y="299305"/>
                    </a:lnTo>
                    <a:lnTo>
                      <a:pt x="814028" y="299305"/>
                    </a:lnTo>
                    <a:lnTo>
                      <a:pt x="827492" y="296199"/>
                    </a:lnTo>
                    <a:lnTo>
                      <a:pt x="836813" y="295163"/>
                    </a:lnTo>
                    <a:lnTo>
                      <a:pt x="837848" y="299823"/>
                    </a:lnTo>
                    <a:lnTo>
                      <a:pt x="847687" y="299823"/>
                    </a:lnTo>
                    <a:lnTo>
                      <a:pt x="852866" y="300336"/>
                    </a:lnTo>
                    <a:lnTo>
                      <a:pt x="857526" y="298782"/>
                    </a:lnTo>
                    <a:lnTo>
                      <a:pt x="859080" y="291533"/>
                    </a:lnTo>
                    <a:lnTo>
                      <a:pt x="865293" y="295158"/>
                    </a:lnTo>
                    <a:lnTo>
                      <a:pt x="866329" y="298265"/>
                    </a:lnTo>
                    <a:lnTo>
                      <a:pt x="870990" y="303961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5DDBC03-2ABF-FB50-93BC-5FA6D8F7DFB7}"/>
                  </a:ext>
                </a:extLst>
              </p:cNvPr>
              <p:cNvSpPr/>
              <p:nvPr/>
            </p:nvSpPr>
            <p:spPr>
              <a:xfrm>
                <a:off x="3377173" y="2138328"/>
                <a:ext cx="2068729" cy="933600"/>
              </a:xfrm>
              <a:custGeom>
                <a:avLst/>
                <a:gdLst>
                  <a:gd name="connsiteX0" fmla="*/ 2017464 w 2068729"/>
                  <a:gd name="connsiteY0" fmla="*/ 132518 h 933600"/>
                  <a:gd name="connsiteX1" fmla="*/ 2022643 w 2068729"/>
                  <a:gd name="connsiteY1" fmla="*/ 154267 h 933600"/>
                  <a:gd name="connsiteX2" fmla="*/ 2030410 w 2068729"/>
                  <a:gd name="connsiteY2" fmla="*/ 199318 h 933600"/>
                  <a:gd name="connsiteX3" fmla="*/ 2031446 w 2068729"/>
                  <a:gd name="connsiteY3" fmla="*/ 205014 h 933600"/>
                  <a:gd name="connsiteX4" fmla="*/ 2042320 w 2068729"/>
                  <a:gd name="connsiteY4" fmla="*/ 225209 h 933600"/>
                  <a:gd name="connsiteX5" fmla="*/ 2038696 w 2068729"/>
                  <a:gd name="connsiteY5" fmla="*/ 247476 h 933600"/>
                  <a:gd name="connsiteX6" fmla="*/ 2038178 w 2068729"/>
                  <a:gd name="connsiteY6" fmla="*/ 255243 h 933600"/>
                  <a:gd name="connsiteX7" fmla="*/ 2040249 w 2068729"/>
                  <a:gd name="connsiteY7" fmla="*/ 259904 h 933600"/>
                  <a:gd name="connsiteX8" fmla="*/ 2042838 w 2068729"/>
                  <a:gd name="connsiteY8" fmla="*/ 263011 h 933600"/>
                  <a:gd name="connsiteX9" fmla="*/ 2058373 w 2068729"/>
                  <a:gd name="connsiteY9" fmla="*/ 273367 h 933600"/>
                  <a:gd name="connsiteX10" fmla="*/ 2064069 w 2068729"/>
                  <a:gd name="connsiteY10" fmla="*/ 279064 h 933600"/>
                  <a:gd name="connsiteX11" fmla="*/ 2067176 w 2068729"/>
                  <a:gd name="connsiteY11" fmla="*/ 284760 h 933600"/>
                  <a:gd name="connsiteX12" fmla="*/ 2068730 w 2068729"/>
                  <a:gd name="connsiteY12" fmla="*/ 292527 h 933600"/>
                  <a:gd name="connsiteX13" fmla="*/ 2048534 w 2068729"/>
                  <a:gd name="connsiteY13" fmla="*/ 297706 h 933600"/>
                  <a:gd name="connsiteX14" fmla="*/ 2042838 w 2068729"/>
                  <a:gd name="connsiteY14" fmla="*/ 299777 h 933600"/>
                  <a:gd name="connsiteX15" fmla="*/ 2032481 w 2068729"/>
                  <a:gd name="connsiteY15" fmla="*/ 305991 h 933600"/>
                  <a:gd name="connsiteX16" fmla="*/ 2028857 w 2068729"/>
                  <a:gd name="connsiteY16" fmla="*/ 307026 h 933600"/>
                  <a:gd name="connsiteX17" fmla="*/ 2024196 w 2068729"/>
                  <a:gd name="connsiteY17" fmla="*/ 307026 h 933600"/>
                  <a:gd name="connsiteX18" fmla="*/ 2017464 w 2068729"/>
                  <a:gd name="connsiteY18" fmla="*/ 305473 h 933600"/>
                  <a:gd name="connsiteX19" fmla="*/ 2008143 w 2068729"/>
                  <a:gd name="connsiteY19" fmla="*/ 301848 h 933600"/>
                  <a:gd name="connsiteX20" fmla="*/ 2005555 w 2068729"/>
                  <a:gd name="connsiteY20" fmla="*/ 301848 h 933600"/>
                  <a:gd name="connsiteX21" fmla="*/ 2000376 w 2068729"/>
                  <a:gd name="connsiteY21" fmla="*/ 303919 h 933600"/>
                  <a:gd name="connsiteX22" fmla="*/ 1986395 w 2068729"/>
                  <a:gd name="connsiteY22" fmla="*/ 311687 h 933600"/>
                  <a:gd name="connsiteX23" fmla="*/ 1978110 w 2068729"/>
                  <a:gd name="connsiteY23" fmla="*/ 318937 h 933600"/>
                  <a:gd name="connsiteX24" fmla="*/ 1954807 w 2068729"/>
                  <a:gd name="connsiteY24" fmla="*/ 337060 h 933600"/>
                  <a:gd name="connsiteX25" fmla="*/ 1951182 w 2068729"/>
                  <a:gd name="connsiteY25" fmla="*/ 336543 h 933600"/>
                  <a:gd name="connsiteX26" fmla="*/ 1943933 w 2068729"/>
                  <a:gd name="connsiteY26" fmla="*/ 332918 h 933600"/>
                  <a:gd name="connsiteX27" fmla="*/ 1936683 w 2068729"/>
                  <a:gd name="connsiteY27" fmla="*/ 330329 h 933600"/>
                  <a:gd name="connsiteX28" fmla="*/ 1934612 w 2068729"/>
                  <a:gd name="connsiteY28" fmla="*/ 326704 h 933600"/>
                  <a:gd name="connsiteX29" fmla="*/ 1929951 w 2068729"/>
                  <a:gd name="connsiteY29" fmla="*/ 324633 h 933600"/>
                  <a:gd name="connsiteX30" fmla="*/ 1927362 w 2068729"/>
                  <a:gd name="connsiteY30" fmla="*/ 325668 h 933600"/>
                  <a:gd name="connsiteX31" fmla="*/ 1921666 w 2068729"/>
                  <a:gd name="connsiteY31" fmla="*/ 326186 h 933600"/>
                  <a:gd name="connsiteX32" fmla="*/ 1915970 w 2068729"/>
                  <a:gd name="connsiteY32" fmla="*/ 328257 h 933600"/>
                  <a:gd name="connsiteX33" fmla="*/ 1909756 w 2068729"/>
                  <a:gd name="connsiteY33" fmla="*/ 332918 h 933600"/>
                  <a:gd name="connsiteX34" fmla="*/ 1902506 w 2068729"/>
                  <a:gd name="connsiteY34" fmla="*/ 340168 h 933600"/>
                  <a:gd name="connsiteX35" fmla="*/ 1899399 w 2068729"/>
                  <a:gd name="connsiteY35" fmla="*/ 340685 h 933600"/>
                  <a:gd name="connsiteX36" fmla="*/ 1897846 w 2068729"/>
                  <a:gd name="connsiteY36" fmla="*/ 347417 h 933600"/>
                  <a:gd name="connsiteX37" fmla="*/ 1898364 w 2068729"/>
                  <a:gd name="connsiteY37" fmla="*/ 349488 h 933600"/>
                  <a:gd name="connsiteX38" fmla="*/ 1886454 w 2068729"/>
                  <a:gd name="connsiteY38" fmla="*/ 349488 h 933600"/>
                  <a:gd name="connsiteX39" fmla="*/ 1869883 w 2068729"/>
                  <a:gd name="connsiteY39" fmla="*/ 346381 h 933600"/>
                  <a:gd name="connsiteX40" fmla="*/ 1866258 w 2068729"/>
                  <a:gd name="connsiteY40" fmla="*/ 344828 h 933600"/>
                  <a:gd name="connsiteX41" fmla="*/ 1859527 w 2068729"/>
                  <a:gd name="connsiteY41" fmla="*/ 367095 h 933600"/>
                  <a:gd name="connsiteX42" fmla="*/ 1856937 w 2068729"/>
                  <a:gd name="connsiteY42" fmla="*/ 371755 h 933600"/>
                  <a:gd name="connsiteX43" fmla="*/ 1845027 w 2068729"/>
                  <a:gd name="connsiteY43" fmla="*/ 386254 h 933600"/>
                  <a:gd name="connsiteX44" fmla="*/ 1840885 w 2068729"/>
                  <a:gd name="connsiteY44" fmla="*/ 382112 h 933600"/>
                  <a:gd name="connsiteX45" fmla="*/ 1840367 w 2068729"/>
                  <a:gd name="connsiteY45" fmla="*/ 379523 h 933600"/>
                  <a:gd name="connsiteX46" fmla="*/ 1836742 w 2068729"/>
                  <a:gd name="connsiteY46" fmla="*/ 379005 h 933600"/>
                  <a:gd name="connsiteX47" fmla="*/ 1834153 w 2068729"/>
                  <a:gd name="connsiteY47" fmla="*/ 376933 h 933600"/>
                  <a:gd name="connsiteX48" fmla="*/ 1830010 w 2068729"/>
                  <a:gd name="connsiteY48" fmla="*/ 376933 h 933600"/>
                  <a:gd name="connsiteX49" fmla="*/ 1821725 w 2068729"/>
                  <a:gd name="connsiteY49" fmla="*/ 377969 h 933600"/>
                  <a:gd name="connsiteX50" fmla="*/ 1814993 w 2068729"/>
                  <a:gd name="connsiteY50" fmla="*/ 380040 h 933600"/>
                  <a:gd name="connsiteX51" fmla="*/ 1811368 w 2068729"/>
                  <a:gd name="connsiteY51" fmla="*/ 380558 h 933600"/>
                  <a:gd name="connsiteX52" fmla="*/ 1811886 w 2068729"/>
                  <a:gd name="connsiteY52" fmla="*/ 386254 h 933600"/>
                  <a:gd name="connsiteX53" fmla="*/ 1810850 w 2068729"/>
                  <a:gd name="connsiteY53" fmla="*/ 388843 h 933600"/>
                  <a:gd name="connsiteX54" fmla="*/ 1806190 w 2068729"/>
                  <a:gd name="connsiteY54" fmla="*/ 393504 h 933600"/>
                  <a:gd name="connsiteX55" fmla="*/ 1804636 w 2068729"/>
                  <a:gd name="connsiteY55" fmla="*/ 399200 h 933600"/>
                  <a:gd name="connsiteX56" fmla="*/ 1805672 w 2068729"/>
                  <a:gd name="connsiteY56" fmla="*/ 404378 h 933600"/>
                  <a:gd name="connsiteX57" fmla="*/ 1804119 w 2068729"/>
                  <a:gd name="connsiteY57" fmla="*/ 418878 h 933600"/>
                  <a:gd name="connsiteX58" fmla="*/ 1802047 w 2068729"/>
                  <a:gd name="connsiteY58" fmla="*/ 421467 h 933600"/>
                  <a:gd name="connsiteX59" fmla="*/ 1803601 w 2068729"/>
                  <a:gd name="connsiteY59" fmla="*/ 424056 h 933600"/>
                  <a:gd name="connsiteX60" fmla="*/ 1801012 w 2068729"/>
                  <a:gd name="connsiteY60" fmla="*/ 426645 h 933600"/>
                  <a:gd name="connsiteX61" fmla="*/ 1800494 w 2068729"/>
                  <a:gd name="connsiteY61" fmla="*/ 429752 h 933600"/>
                  <a:gd name="connsiteX62" fmla="*/ 1801012 w 2068729"/>
                  <a:gd name="connsiteY62" fmla="*/ 433895 h 933600"/>
                  <a:gd name="connsiteX63" fmla="*/ 1799458 w 2068729"/>
                  <a:gd name="connsiteY63" fmla="*/ 435448 h 933600"/>
                  <a:gd name="connsiteX64" fmla="*/ 1798940 w 2068729"/>
                  <a:gd name="connsiteY64" fmla="*/ 438037 h 933600"/>
                  <a:gd name="connsiteX65" fmla="*/ 1796869 w 2068729"/>
                  <a:gd name="connsiteY65" fmla="*/ 440109 h 933600"/>
                  <a:gd name="connsiteX66" fmla="*/ 1796351 w 2068729"/>
                  <a:gd name="connsiteY66" fmla="*/ 445287 h 933600"/>
                  <a:gd name="connsiteX67" fmla="*/ 1794798 w 2068729"/>
                  <a:gd name="connsiteY67" fmla="*/ 449430 h 933600"/>
                  <a:gd name="connsiteX68" fmla="*/ 1795315 w 2068729"/>
                  <a:gd name="connsiteY68" fmla="*/ 453054 h 933600"/>
                  <a:gd name="connsiteX69" fmla="*/ 1793762 w 2068729"/>
                  <a:gd name="connsiteY69" fmla="*/ 459268 h 933600"/>
                  <a:gd name="connsiteX70" fmla="*/ 1795315 w 2068729"/>
                  <a:gd name="connsiteY70" fmla="*/ 464964 h 933600"/>
                  <a:gd name="connsiteX71" fmla="*/ 1803601 w 2068729"/>
                  <a:gd name="connsiteY71" fmla="*/ 474285 h 933600"/>
                  <a:gd name="connsiteX72" fmla="*/ 1803601 w 2068729"/>
                  <a:gd name="connsiteY72" fmla="*/ 477910 h 933600"/>
                  <a:gd name="connsiteX73" fmla="*/ 1809297 w 2068729"/>
                  <a:gd name="connsiteY73" fmla="*/ 489820 h 933600"/>
                  <a:gd name="connsiteX74" fmla="*/ 1810850 w 2068729"/>
                  <a:gd name="connsiteY74" fmla="*/ 495516 h 933600"/>
                  <a:gd name="connsiteX75" fmla="*/ 1810333 w 2068729"/>
                  <a:gd name="connsiteY75" fmla="*/ 499141 h 933600"/>
                  <a:gd name="connsiteX76" fmla="*/ 1812404 w 2068729"/>
                  <a:gd name="connsiteY76" fmla="*/ 501730 h 933600"/>
                  <a:gd name="connsiteX77" fmla="*/ 1822243 w 2068729"/>
                  <a:gd name="connsiteY77" fmla="*/ 511569 h 933600"/>
                  <a:gd name="connsiteX78" fmla="*/ 1823796 w 2068729"/>
                  <a:gd name="connsiteY78" fmla="*/ 515194 h 933600"/>
                  <a:gd name="connsiteX79" fmla="*/ 1820689 w 2068729"/>
                  <a:gd name="connsiteY79" fmla="*/ 517265 h 933600"/>
                  <a:gd name="connsiteX80" fmla="*/ 1820171 w 2068729"/>
                  <a:gd name="connsiteY80" fmla="*/ 519854 h 933600"/>
                  <a:gd name="connsiteX81" fmla="*/ 1821207 w 2068729"/>
                  <a:gd name="connsiteY81" fmla="*/ 522961 h 933600"/>
                  <a:gd name="connsiteX82" fmla="*/ 1820171 w 2068729"/>
                  <a:gd name="connsiteY82" fmla="*/ 527622 h 933600"/>
                  <a:gd name="connsiteX83" fmla="*/ 1821725 w 2068729"/>
                  <a:gd name="connsiteY83" fmla="*/ 532282 h 933600"/>
                  <a:gd name="connsiteX84" fmla="*/ 1824314 w 2068729"/>
                  <a:gd name="connsiteY84" fmla="*/ 534872 h 933600"/>
                  <a:gd name="connsiteX85" fmla="*/ 1823796 w 2068729"/>
                  <a:gd name="connsiteY85" fmla="*/ 539014 h 933600"/>
                  <a:gd name="connsiteX86" fmla="*/ 1825350 w 2068729"/>
                  <a:gd name="connsiteY86" fmla="*/ 541085 h 933600"/>
                  <a:gd name="connsiteX87" fmla="*/ 1831046 w 2068729"/>
                  <a:gd name="connsiteY87" fmla="*/ 544192 h 933600"/>
                  <a:gd name="connsiteX88" fmla="*/ 1836224 w 2068729"/>
                  <a:gd name="connsiteY88" fmla="*/ 544192 h 933600"/>
                  <a:gd name="connsiteX89" fmla="*/ 1840885 w 2068729"/>
                  <a:gd name="connsiteY89" fmla="*/ 542121 h 933600"/>
                  <a:gd name="connsiteX90" fmla="*/ 1843992 w 2068729"/>
                  <a:gd name="connsiteY90" fmla="*/ 542121 h 933600"/>
                  <a:gd name="connsiteX91" fmla="*/ 1846063 w 2068729"/>
                  <a:gd name="connsiteY91" fmla="*/ 543675 h 933600"/>
                  <a:gd name="connsiteX92" fmla="*/ 1847098 w 2068729"/>
                  <a:gd name="connsiteY92" fmla="*/ 549889 h 933600"/>
                  <a:gd name="connsiteX93" fmla="*/ 1849688 w 2068729"/>
                  <a:gd name="connsiteY93" fmla="*/ 554031 h 933600"/>
                  <a:gd name="connsiteX94" fmla="*/ 1854866 w 2068729"/>
                  <a:gd name="connsiteY94" fmla="*/ 555585 h 933600"/>
                  <a:gd name="connsiteX95" fmla="*/ 1859527 w 2068729"/>
                  <a:gd name="connsiteY95" fmla="*/ 559209 h 933600"/>
                  <a:gd name="connsiteX96" fmla="*/ 1862633 w 2068729"/>
                  <a:gd name="connsiteY96" fmla="*/ 563352 h 933600"/>
                  <a:gd name="connsiteX97" fmla="*/ 1865223 w 2068729"/>
                  <a:gd name="connsiteY97" fmla="*/ 565423 h 933600"/>
                  <a:gd name="connsiteX98" fmla="*/ 1863669 w 2068729"/>
                  <a:gd name="connsiteY98" fmla="*/ 568530 h 933600"/>
                  <a:gd name="connsiteX99" fmla="*/ 1862115 w 2068729"/>
                  <a:gd name="connsiteY99" fmla="*/ 574744 h 933600"/>
                  <a:gd name="connsiteX100" fmla="*/ 1860044 w 2068729"/>
                  <a:gd name="connsiteY100" fmla="*/ 576298 h 933600"/>
                  <a:gd name="connsiteX101" fmla="*/ 1852277 w 2068729"/>
                  <a:gd name="connsiteY101" fmla="*/ 578369 h 933600"/>
                  <a:gd name="connsiteX102" fmla="*/ 1850206 w 2068729"/>
                  <a:gd name="connsiteY102" fmla="*/ 582512 h 933600"/>
                  <a:gd name="connsiteX103" fmla="*/ 1847098 w 2068729"/>
                  <a:gd name="connsiteY103" fmla="*/ 593904 h 933600"/>
                  <a:gd name="connsiteX104" fmla="*/ 1846581 w 2068729"/>
                  <a:gd name="connsiteY104" fmla="*/ 601154 h 933600"/>
                  <a:gd name="connsiteX105" fmla="*/ 1847098 w 2068729"/>
                  <a:gd name="connsiteY105" fmla="*/ 608403 h 933600"/>
                  <a:gd name="connsiteX106" fmla="*/ 1848652 w 2068729"/>
                  <a:gd name="connsiteY106" fmla="*/ 613064 h 933600"/>
                  <a:gd name="connsiteX107" fmla="*/ 1850206 w 2068729"/>
                  <a:gd name="connsiteY107" fmla="*/ 614617 h 933600"/>
                  <a:gd name="connsiteX108" fmla="*/ 1860044 w 2068729"/>
                  <a:gd name="connsiteY108" fmla="*/ 623420 h 933600"/>
                  <a:gd name="connsiteX109" fmla="*/ 1872472 w 2068729"/>
                  <a:gd name="connsiteY109" fmla="*/ 630670 h 933600"/>
                  <a:gd name="connsiteX110" fmla="*/ 1890596 w 2068729"/>
                  <a:gd name="connsiteY110" fmla="*/ 639991 h 933600"/>
                  <a:gd name="connsiteX111" fmla="*/ 1891114 w 2068729"/>
                  <a:gd name="connsiteY111" fmla="*/ 642580 h 933600"/>
                  <a:gd name="connsiteX112" fmla="*/ 1882311 w 2068729"/>
                  <a:gd name="connsiteY112" fmla="*/ 650865 h 933600"/>
                  <a:gd name="connsiteX113" fmla="*/ 1866258 w 2068729"/>
                  <a:gd name="connsiteY113" fmla="*/ 664329 h 933600"/>
                  <a:gd name="connsiteX114" fmla="*/ 1856937 w 2068729"/>
                  <a:gd name="connsiteY114" fmla="*/ 672614 h 933600"/>
                  <a:gd name="connsiteX115" fmla="*/ 1853830 w 2068729"/>
                  <a:gd name="connsiteY115" fmla="*/ 677792 h 933600"/>
                  <a:gd name="connsiteX116" fmla="*/ 1852795 w 2068729"/>
                  <a:gd name="connsiteY116" fmla="*/ 682453 h 933600"/>
                  <a:gd name="connsiteX117" fmla="*/ 1853312 w 2068729"/>
                  <a:gd name="connsiteY117" fmla="*/ 687631 h 933600"/>
                  <a:gd name="connsiteX118" fmla="*/ 1853312 w 2068729"/>
                  <a:gd name="connsiteY118" fmla="*/ 696957 h 933600"/>
                  <a:gd name="connsiteX119" fmla="*/ 1853830 w 2068729"/>
                  <a:gd name="connsiteY119" fmla="*/ 701618 h 933600"/>
                  <a:gd name="connsiteX120" fmla="*/ 1851241 w 2068729"/>
                  <a:gd name="connsiteY120" fmla="*/ 701618 h 933600"/>
                  <a:gd name="connsiteX121" fmla="*/ 1855384 w 2068729"/>
                  <a:gd name="connsiteY121" fmla="*/ 714046 h 933600"/>
                  <a:gd name="connsiteX122" fmla="*/ 1855384 w 2068729"/>
                  <a:gd name="connsiteY122" fmla="*/ 717153 h 933600"/>
                  <a:gd name="connsiteX123" fmla="*/ 1853830 w 2068729"/>
                  <a:gd name="connsiteY123" fmla="*/ 723884 h 933600"/>
                  <a:gd name="connsiteX124" fmla="*/ 1854348 w 2068729"/>
                  <a:gd name="connsiteY124" fmla="*/ 730616 h 933600"/>
                  <a:gd name="connsiteX125" fmla="*/ 1849688 w 2068729"/>
                  <a:gd name="connsiteY125" fmla="*/ 731652 h 933600"/>
                  <a:gd name="connsiteX126" fmla="*/ 1851759 w 2068729"/>
                  <a:gd name="connsiteY126" fmla="*/ 778257 h 933600"/>
                  <a:gd name="connsiteX127" fmla="*/ 1853312 w 2068729"/>
                  <a:gd name="connsiteY127" fmla="*/ 781881 h 933600"/>
                  <a:gd name="connsiteX128" fmla="*/ 1853830 w 2068729"/>
                  <a:gd name="connsiteY128" fmla="*/ 787577 h 933600"/>
                  <a:gd name="connsiteX129" fmla="*/ 1854866 w 2068729"/>
                  <a:gd name="connsiteY129" fmla="*/ 795863 h 933600"/>
                  <a:gd name="connsiteX130" fmla="*/ 1858491 w 2068729"/>
                  <a:gd name="connsiteY130" fmla="*/ 796381 h 933600"/>
                  <a:gd name="connsiteX131" fmla="*/ 1858491 w 2068729"/>
                  <a:gd name="connsiteY131" fmla="*/ 802077 h 933600"/>
                  <a:gd name="connsiteX132" fmla="*/ 1871954 w 2068729"/>
                  <a:gd name="connsiteY132" fmla="*/ 810362 h 933600"/>
                  <a:gd name="connsiteX133" fmla="*/ 1869883 w 2068729"/>
                  <a:gd name="connsiteY133" fmla="*/ 812951 h 933600"/>
                  <a:gd name="connsiteX134" fmla="*/ 1857455 w 2068729"/>
                  <a:gd name="connsiteY134" fmla="*/ 822790 h 933600"/>
                  <a:gd name="connsiteX135" fmla="*/ 1853830 w 2068729"/>
                  <a:gd name="connsiteY135" fmla="*/ 824861 h 933600"/>
                  <a:gd name="connsiteX136" fmla="*/ 1849170 w 2068729"/>
                  <a:gd name="connsiteY136" fmla="*/ 830039 h 933600"/>
                  <a:gd name="connsiteX137" fmla="*/ 1848134 w 2068729"/>
                  <a:gd name="connsiteY137" fmla="*/ 832629 h 933600"/>
                  <a:gd name="connsiteX138" fmla="*/ 1846581 w 2068729"/>
                  <a:gd name="connsiteY138" fmla="*/ 838325 h 933600"/>
                  <a:gd name="connsiteX139" fmla="*/ 1846581 w 2068729"/>
                  <a:gd name="connsiteY139" fmla="*/ 845574 h 933600"/>
                  <a:gd name="connsiteX140" fmla="*/ 1848134 w 2068729"/>
                  <a:gd name="connsiteY140" fmla="*/ 857485 h 933600"/>
                  <a:gd name="connsiteX141" fmla="*/ 1847616 w 2068729"/>
                  <a:gd name="connsiteY141" fmla="*/ 862145 h 933600"/>
                  <a:gd name="connsiteX142" fmla="*/ 1845027 w 2068729"/>
                  <a:gd name="connsiteY142" fmla="*/ 868872 h 933600"/>
                  <a:gd name="connsiteX143" fmla="*/ 1835706 w 2068729"/>
                  <a:gd name="connsiteY143" fmla="*/ 874568 h 933600"/>
                  <a:gd name="connsiteX144" fmla="*/ 1830010 w 2068729"/>
                  <a:gd name="connsiteY144" fmla="*/ 880782 h 933600"/>
                  <a:gd name="connsiteX145" fmla="*/ 1823278 w 2068729"/>
                  <a:gd name="connsiteY145" fmla="*/ 880782 h 933600"/>
                  <a:gd name="connsiteX146" fmla="*/ 1821725 w 2068729"/>
                  <a:gd name="connsiteY146" fmla="*/ 881817 h 933600"/>
                  <a:gd name="connsiteX147" fmla="*/ 1819136 w 2068729"/>
                  <a:gd name="connsiteY147" fmla="*/ 886478 h 933600"/>
                  <a:gd name="connsiteX148" fmla="*/ 1817582 w 2068729"/>
                  <a:gd name="connsiteY148" fmla="*/ 891138 h 933600"/>
                  <a:gd name="connsiteX149" fmla="*/ 1816547 w 2068729"/>
                  <a:gd name="connsiteY149" fmla="*/ 901495 h 933600"/>
                  <a:gd name="connsiteX150" fmla="*/ 1811368 w 2068729"/>
                  <a:gd name="connsiteY150" fmla="*/ 913928 h 933600"/>
                  <a:gd name="connsiteX151" fmla="*/ 1813957 w 2068729"/>
                  <a:gd name="connsiteY151" fmla="*/ 914963 h 933600"/>
                  <a:gd name="connsiteX152" fmla="*/ 1812922 w 2068729"/>
                  <a:gd name="connsiteY152" fmla="*/ 919624 h 933600"/>
                  <a:gd name="connsiteX153" fmla="*/ 1807744 w 2068729"/>
                  <a:gd name="connsiteY153" fmla="*/ 921695 h 933600"/>
                  <a:gd name="connsiteX154" fmla="*/ 1805154 w 2068729"/>
                  <a:gd name="connsiteY154" fmla="*/ 928427 h 933600"/>
                  <a:gd name="connsiteX155" fmla="*/ 1803083 w 2068729"/>
                  <a:gd name="connsiteY155" fmla="*/ 928945 h 933600"/>
                  <a:gd name="connsiteX156" fmla="*/ 1792209 w 2068729"/>
                  <a:gd name="connsiteY156" fmla="*/ 924284 h 933600"/>
                  <a:gd name="connsiteX157" fmla="*/ 1789619 w 2068729"/>
                  <a:gd name="connsiteY157" fmla="*/ 922731 h 933600"/>
                  <a:gd name="connsiteX158" fmla="*/ 1783406 w 2068729"/>
                  <a:gd name="connsiteY158" fmla="*/ 933088 h 933600"/>
                  <a:gd name="connsiteX159" fmla="*/ 1782888 w 2068729"/>
                  <a:gd name="connsiteY159" fmla="*/ 933600 h 933600"/>
                  <a:gd name="connsiteX160" fmla="*/ 1773567 w 2068729"/>
                  <a:gd name="connsiteY160" fmla="*/ 928940 h 933600"/>
                  <a:gd name="connsiteX161" fmla="*/ 1764764 w 2068729"/>
                  <a:gd name="connsiteY161" fmla="*/ 923244 h 933600"/>
                  <a:gd name="connsiteX162" fmla="*/ 1758032 w 2068729"/>
                  <a:gd name="connsiteY162" fmla="*/ 919619 h 933600"/>
                  <a:gd name="connsiteX163" fmla="*/ 1746122 w 2068729"/>
                  <a:gd name="connsiteY163" fmla="*/ 914958 h 933600"/>
                  <a:gd name="connsiteX164" fmla="*/ 1740426 w 2068729"/>
                  <a:gd name="connsiteY164" fmla="*/ 912887 h 933600"/>
                  <a:gd name="connsiteX165" fmla="*/ 1739908 w 2068729"/>
                  <a:gd name="connsiteY165" fmla="*/ 911334 h 933600"/>
                  <a:gd name="connsiteX166" fmla="*/ 1735765 w 2068729"/>
                  <a:gd name="connsiteY166" fmla="*/ 909262 h 933600"/>
                  <a:gd name="connsiteX167" fmla="*/ 1733694 w 2068729"/>
                  <a:gd name="connsiteY167" fmla="*/ 909780 h 933600"/>
                  <a:gd name="connsiteX168" fmla="*/ 1727998 w 2068729"/>
                  <a:gd name="connsiteY168" fmla="*/ 902531 h 933600"/>
                  <a:gd name="connsiteX169" fmla="*/ 1730069 w 2068729"/>
                  <a:gd name="connsiteY169" fmla="*/ 900459 h 933600"/>
                  <a:gd name="connsiteX170" fmla="*/ 1720748 w 2068729"/>
                  <a:gd name="connsiteY170" fmla="*/ 894245 h 933600"/>
                  <a:gd name="connsiteX171" fmla="*/ 1720748 w 2068729"/>
                  <a:gd name="connsiteY171" fmla="*/ 893727 h 933600"/>
                  <a:gd name="connsiteX172" fmla="*/ 1729551 w 2068729"/>
                  <a:gd name="connsiteY172" fmla="*/ 886478 h 933600"/>
                  <a:gd name="connsiteX173" fmla="*/ 1733694 w 2068729"/>
                  <a:gd name="connsiteY173" fmla="*/ 880782 h 933600"/>
                  <a:gd name="connsiteX174" fmla="*/ 1738354 w 2068729"/>
                  <a:gd name="connsiteY174" fmla="*/ 877157 h 933600"/>
                  <a:gd name="connsiteX175" fmla="*/ 1736283 w 2068729"/>
                  <a:gd name="connsiteY175" fmla="*/ 874568 h 933600"/>
                  <a:gd name="connsiteX176" fmla="*/ 1722302 w 2068729"/>
                  <a:gd name="connsiteY176" fmla="*/ 864729 h 933600"/>
                  <a:gd name="connsiteX177" fmla="*/ 1721784 w 2068729"/>
                  <a:gd name="connsiteY177" fmla="*/ 863693 h 933600"/>
                  <a:gd name="connsiteX178" fmla="*/ 1727998 w 2068729"/>
                  <a:gd name="connsiteY178" fmla="*/ 854890 h 933600"/>
                  <a:gd name="connsiteX179" fmla="*/ 1714016 w 2068729"/>
                  <a:gd name="connsiteY179" fmla="*/ 844016 h 933600"/>
                  <a:gd name="connsiteX180" fmla="*/ 1718159 w 2068729"/>
                  <a:gd name="connsiteY180" fmla="*/ 837802 h 933600"/>
                  <a:gd name="connsiteX181" fmla="*/ 1722302 w 2068729"/>
                  <a:gd name="connsiteY181" fmla="*/ 832106 h 933600"/>
                  <a:gd name="connsiteX182" fmla="*/ 1721784 w 2068729"/>
                  <a:gd name="connsiteY182" fmla="*/ 831588 h 933600"/>
                  <a:gd name="connsiteX183" fmla="*/ 1710909 w 2068729"/>
                  <a:gd name="connsiteY183" fmla="*/ 822785 h 933600"/>
                  <a:gd name="connsiteX184" fmla="*/ 1704178 w 2068729"/>
                  <a:gd name="connsiteY184" fmla="*/ 827963 h 933600"/>
                  <a:gd name="connsiteX185" fmla="*/ 1702106 w 2068729"/>
                  <a:gd name="connsiteY185" fmla="*/ 831070 h 933600"/>
                  <a:gd name="connsiteX186" fmla="*/ 1694857 w 2068729"/>
                  <a:gd name="connsiteY186" fmla="*/ 842980 h 933600"/>
                  <a:gd name="connsiteX187" fmla="*/ 1690196 w 2068729"/>
                  <a:gd name="connsiteY187" fmla="*/ 849712 h 933600"/>
                  <a:gd name="connsiteX188" fmla="*/ 1683464 w 2068729"/>
                  <a:gd name="connsiteY188" fmla="*/ 863693 h 933600"/>
                  <a:gd name="connsiteX189" fmla="*/ 1677768 w 2068729"/>
                  <a:gd name="connsiteY189" fmla="*/ 871461 h 933600"/>
                  <a:gd name="connsiteX190" fmla="*/ 1677250 w 2068729"/>
                  <a:gd name="connsiteY190" fmla="*/ 875085 h 933600"/>
                  <a:gd name="connsiteX191" fmla="*/ 1675697 w 2068729"/>
                  <a:gd name="connsiteY191" fmla="*/ 878193 h 933600"/>
                  <a:gd name="connsiteX192" fmla="*/ 1667412 w 2068729"/>
                  <a:gd name="connsiteY192" fmla="*/ 887513 h 933600"/>
                  <a:gd name="connsiteX193" fmla="*/ 1665340 w 2068729"/>
                  <a:gd name="connsiteY193" fmla="*/ 891656 h 933600"/>
                  <a:gd name="connsiteX194" fmla="*/ 1664305 w 2068729"/>
                  <a:gd name="connsiteY194" fmla="*/ 895799 h 933600"/>
                  <a:gd name="connsiteX195" fmla="*/ 1661198 w 2068729"/>
                  <a:gd name="connsiteY195" fmla="*/ 898906 h 933600"/>
                  <a:gd name="connsiteX196" fmla="*/ 1657573 w 2068729"/>
                  <a:gd name="connsiteY196" fmla="*/ 905120 h 933600"/>
                  <a:gd name="connsiteX197" fmla="*/ 1657055 w 2068729"/>
                  <a:gd name="connsiteY197" fmla="*/ 910298 h 933600"/>
                  <a:gd name="connsiteX198" fmla="*/ 1651877 w 2068729"/>
                  <a:gd name="connsiteY198" fmla="*/ 913923 h 933600"/>
                  <a:gd name="connsiteX199" fmla="*/ 1648770 w 2068729"/>
                  <a:gd name="connsiteY199" fmla="*/ 918583 h 933600"/>
                  <a:gd name="connsiteX200" fmla="*/ 1644627 w 2068729"/>
                  <a:gd name="connsiteY200" fmla="*/ 921690 h 933600"/>
                  <a:gd name="connsiteX201" fmla="*/ 1640484 w 2068729"/>
                  <a:gd name="connsiteY201" fmla="*/ 921690 h 933600"/>
                  <a:gd name="connsiteX202" fmla="*/ 1636342 w 2068729"/>
                  <a:gd name="connsiteY202" fmla="*/ 921172 h 933600"/>
                  <a:gd name="connsiteX203" fmla="*/ 1632717 w 2068729"/>
                  <a:gd name="connsiteY203" fmla="*/ 921690 h 933600"/>
                  <a:gd name="connsiteX204" fmla="*/ 1629092 w 2068729"/>
                  <a:gd name="connsiteY204" fmla="*/ 919619 h 933600"/>
                  <a:gd name="connsiteX205" fmla="*/ 1628575 w 2068729"/>
                  <a:gd name="connsiteY205" fmla="*/ 917547 h 933600"/>
                  <a:gd name="connsiteX206" fmla="*/ 1625985 w 2068729"/>
                  <a:gd name="connsiteY206" fmla="*/ 914958 h 933600"/>
                  <a:gd name="connsiteX207" fmla="*/ 1623914 w 2068729"/>
                  <a:gd name="connsiteY207" fmla="*/ 914441 h 933600"/>
                  <a:gd name="connsiteX208" fmla="*/ 1621325 w 2068729"/>
                  <a:gd name="connsiteY208" fmla="*/ 912369 h 933600"/>
                  <a:gd name="connsiteX209" fmla="*/ 1616146 w 2068729"/>
                  <a:gd name="connsiteY209" fmla="*/ 910298 h 933600"/>
                  <a:gd name="connsiteX210" fmla="*/ 1606308 w 2068729"/>
                  <a:gd name="connsiteY210" fmla="*/ 908744 h 933600"/>
                  <a:gd name="connsiteX211" fmla="*/ 1601647 w 2068729"/>
                  <a:gd name="connsiteY211" fmla="*/ 908744 h 933600"/>
                  <a:gd name="connsiteX212" fmla="*/ 1600612 w 2068729"/>
                  <a:gd name="connsiteY212" fmla="*/ 906155 h 933600"/>
                  <a:gd name="connsiteX213" fmla="*/ 1595951 w 2068729"/>
                  <a:gd name="connsiteY213" fmla="*/ 905120 h 933600"/>
                  <a:gd name="connsiteX214" fmla="*/ 1595951 w 2068729"/>
                  <a:gd name="connsiteY214" fmla="*/ 901495 h 933600"/>
                  <a:gd name="connsiteX215" fmla="*/ 1594916 w 2068729"/>
                  <a:gd name="connsiteY215" fmla="*/ 900459 h 933600"/>
                  <a:gd name="connsiteX216" fmla="*/ 1578863 w 2068729"/>
                  <a:gd name="connsiteY216" fmla="*/ 899424 h 933600"/>
                  <a:gd name="connsiteX217" fmla="*/ 1567988 w 2068729"/>
                  <a:gd name="connsiteY217" fmla="*/ 899424 h 933600"/>
                  <a:gd name="connsiteX218" fmla="*/ 1543650 w 2068729"/>
                  <a:gd name="connsiteY218" fmla="*/ 899941 h 933600"/>
                  <a:gd name="connsiteX219" fmla="*/ 1542097 w 2068729"/>
                  <a:gd name="connsiteY219" fmla="*/ 894763 h 933600"/>
                  <a:gd name="connsiteX220" fmla="*/ 1537436 w 2068729"/>
                  <a:gd name="connsiteY220" fmla="*/ 893210 h 933600"/>
                  <a:gd name="connsiteX221" fmla="*/ 1529151 w 2068729"/>
                  <a:gd name="connsiteY221" fmla="*/ 891656 h 933600"/>
                  <a:gd name="connsiteX222" fmla="*/ 1523455 w 2068729"/>
                  <a:gd name="connsiteY222" fmla="*/ 893727 h 933600"/>
                  <a:gd name="connsiteX223" fmla="*/ 1517759 w 2068729"/>
                  <a:gd name="connsiteY223" fmla="*/ 896834 h 933600"/>
                  <a:gd name="connsiteX224" fmla="*/ 1515688 w 2068729"/>
                  <a:gd name="connsiteY224" fmla="*/ 899941 h 933600"/>
                  <a:gd name="connsiteX225" fmla="*/ 1512580 w 2068729"/>
                  <a:gd name="connsiteY225" fmla="*/ 906155 h 933600"/>
                  <a:gd name="connsiteX226" fmla="*/ 1509992 w 2068729"/>
                  <a:gd name="connsiteY226" fmla="*/ 905637 h 933600"/>
                  <a:gd name="connsiteX227" fmla="*/ 1508956 w 2068729"/>
                  <a:gd name="connsiteY227" fmla="*/ 907709 h 933600"/>
                  <a:gd name="connsiteX228" fmla="*/ 1502742 w 2068729"/>
                  <a:gd name="connsiteY228" fmla="*/ 905637 h 933600"/>
                  <a:gd name="connsiteX229" fmla="*/ 1497046 w 2068729"/>
                  <a:gd name="connsiteY229" fmla="*/ 905637 h 933600"/>
                  <a:gd name="connsiteX230" fmla="*/ 1493939 w 2068729"/>
                  <a:gd name="connsiteY230" fmla="*/ 902531 h 933600"/>
                  <a:gd name="connsiteX231" fmla="*/ 1490832 w 2068729"/>
                  <a:gd name="connsiteY231" fmla="*/ 902013 h 933600"/>
                  <a:gd name="connsiteX232" fmla="*/ 1488760 w 2068729"/>
                  <a:gd name="connsiteY232" fmla="*/ 903048 h 933600"/>
                  <a:gd name="connsiteX233" fmla="*/ 1488242 w 2068729"/>
                  <a:gd name="connsiteY233" fmla="*/ 906673 h 933600"/>
                  <a:gd name="connsiteX234" fmla="*/ 1479439 w 2068729"/>
                  <a:gd name="connsiteY234" fmla="*/ 908744 h 933600"/>
                  <a:gd name="connsiteX235" fmla="*/ 1475815 w 2068729"/>
                  <a:gd name="connsiteY235" fmla="*/ 910298 h 933600"/>
                  <a:gd name="connsiteX236" fmla="*/ 1472190 w 2068729"/>
                  <a:gd name="connsiteY236" fmla="*/ 915476 h 933600"/>
                  <a:gd name="connsiteX237" fmla="*/ 1471672 w 2068729"/>
                  <a:gd name="connsiteY237" fmla="*/ 908744 h 933600"/>
                  <a:gd name="connsiteX238" fmla="*/ 1461833 w 2068729"/>
                  <a:gd name="connsiteY238" fmla="*/ 908744 h 933600"/>
                  <a:gd name="connsiteX239" fmla="*/ 1453548 w 2068729"/>
                  <a:gd name="connsiteY239" fmla="*/ 908227 h 933600"/>
                  <a:gd name="connsiteX240" fmla="*/ 1447334 w 2068729"/>
                  <a:gd name="connsiteY240" fmla="*/ 908744 h 933600"/>
                  <a:gd name="connsiteX241" fmla="*/ 1446298 w 2068729"/>
                  <a:gd name="connsiteY241" fmla="*/ 902531 h 933600"/>
                  <a:gd name="connsiteX242" fmla="*/ 1440084 w 2068729"/>
                  <a:gd name="connsiteY242" fmla="*/ 902531 h 933600"/>
                  <a:gd name="connsiteX243" fmla="*/ 1440084 w 2068729"/>
                  <a:gd name="connsiteY243" fmla="*/ 902013 h 933600"/>
                  <a:gd name="connsiteX244" fmla="*/ 1432835 w 2068729"/>
                  <a:gd name="connsiteY244" fmla="*/ 900459 h 933600"/>
                  <a:gd name="connsiteX245" fmla="*/ 1433871 w 2068729"/>
                  <a:gd name="connsiteY245" fmla="*/ 891656 h 933600"/>
                  <a:gd name="connsiteX246" fmla="*/ 1427656 w 2068729"/>
                  <a:gd name="connsiteY246" fmla="*/ 891143 h 933600"/>
                  <a:gd name="connsiteX247" fmla="*/ 1420925 w 2068729"/>
                  <a:gd name="connsiteY247" fmla="*/ 889072 h 933600"/>
                  <a:gd name="connsiteX248" fmla="*/ 1423514 w 2068729"/>
                  <a:gd name="connsiteY248" fmla="*/ 881305 h 933600"/>
                  <a:gd name="connsiteX249" fmla="*/ 1416264 w 2068729"/>
                  <a:gd name="connsiteY249" fmla="*/ 879751 h 933600"/>
                  <a:gd name="connsiteX250" fmla="*/ 1418853 w 2068729"/>
                  <a:gd name="connsiteY250" fmla="*/ 868877 h 933600"/>
                  <a:gd name="connsiteX251" fmla="*/ 1414193 w 2068729"/>
                  <a:gd name="connsiteY251" fmla="*/ 867841 h 933600"/>
                  <a:gd name="connsiteX252" fmla="*/ 1413157 w 2068729"/>
                  <a:gd name="connsiteY252" fmla="*/ 871984 h 933600"/>
                  <a:gd name="connsiteX253" fmla="*/ 1410050 w 2068729"/>
                  <a:gd name="connsiteY253" fmla="*/ 870430 h 933600"/>
                  <a:gd name="connsiteX254" fmla="*/ 1407979 w 2068729"/>
                  <a:gd name="connsiteY254" fmla="*/ 871984 h 933600"/>
                  <a:gd name="connsiteX255" fmla="*/ 1403319 w 2068729"/>
                  <a:gd name="connsiteY255" fmla="*/ 870948 h 933600"/>
                  <a:gd name="connsiteX256" fmla="*/ 1405390 w 2068729"/>
                  <a:gd name="connsiteY256" fmla="*/ 865252 h 933600"/>
                  <a:gd name="connsiteX257" fmla="*/ 1401765 w 2068729"/>
                  <a:gd name="connsiteY257" fmla="*/ 864216 h 933600"/>
                  <a:gd name="connsiteX258" fmla="*/ 1401247 w 2068729"/>
                  <a:gd name="connsiteY258" fmla="*/ 860591 h 933600"/>
                  <a:gd name="connsiteX259" fmla="*/ 1396069 w 2068729"/>
                  <a:gd name="connsiteY259" fmla="*/ 858520 h 933600"/>
                  <a:gd name="connsiteX260" fmla="*/ 1395033 w 2068729"/>
                  <a:gd name="connsiteY260" fmla="*/ 860074 h 933600"/>
                  <a:gd name="connsiteX261" fmla="*/ 1390373 w 2068729"/>
                  <a:gd name="connsiteY261" fmla="*/ 859556 h 933600"/>
                  <a:gd name="connsiteX262" fmla="*/ 1380534 w 2068729"/>
                  <a:gd name="connsiteY262" fmla="*/ 848164 h 933600"/>
                  <a:gd name="connsiteX263" fmla="*/ 1377945 w 2068729"/>
                  <a:gd name="connsiteY263" fmla="*/ 843503 h 933600"/>
                  <a:gd name="connsiteX264" fmla="*/ 1377945 w 2068729"/>
                  <a:gd name="connsiteY264" fmla="*/ 841432 h 933600"/>
                  <a:gd name="connsiteX265" fmla="*/ 1381052 w 2068729"/>
                  <a:gd name="connsiteY265" fmla="*/ 836254 h 933600"/>
                  <a:gd name="connsiteX266" fmla="*/ 1382088 w 2068729"/>
                  <a:gd name="connsiteY266" fmla="*/ 834182 h 933600"/>
                  <a:gd name="connsiteX267" fmla="*/ 1380016 w 2068729"/>
                  <a:gd name="connsiteY267" fmla="*/ 832111 h 933600"/>
                  <a:gd name="connsiteX268" fmla="*/ 1370695 w 2068729"/>
                  <a:gd name="connsiteY268" fmla="*/ 830039 h 933600"/>
                  <a:gd name="connsiteX269" fmla="*/ 1361892 w 2068729"/>
                  <a:gd name="connsiteY269" fmla="*/ 827968 h 933600"/>
                  <a:gd name="connsiteX270" fmla="*/ 1355678 w 2068729"/>
                  <a:gd name="connsiteY270" fmla="*/ 825379 h 933600"/>
                  <a:gd name="connsiteX271" fmla="*/ 1351018 w 2068729"/>
                  <a:gd name="connsiteY271" fmla="*/ 824861 h 933600"/>
                  <a:gd name="connsiteX272" fmla="*/ 1345839 w 2068729"/>
                  <a:gd name="connsiteY272" fmla="*/ 825897 h 933600"/>
                  <a:gd name="connsiteX273" fmla="*/ 1336001 w 2068729"/>
                  <a:gd name="connsiteY273" fmla="*/ 830039 h 933600"/>
                  <a:gd name="connsiteX274" fmla="*/ 1327715 w 2068729"/>
                  <a:gd name="connsiteY274" fmla="*/ 829004 h 933600"/>
                  <a:gd name="connsiteX275" fmla="*/ 1323055 w 2068729"/>
                  <a:gd name="connsiteY275" fmla="*/ 832111 h 933600"/>
                  <a:gd name="connsiteX276" fmla="*/ 1316323 w 2068729"/>
                  <a:gd name="connsiteY276" fmla="*/ 831593 h 933600"/>
                  <a:gd name="connsiteX277" fmla="*/ 1314770 w 2068729"/>
                  <a:gd name="connsiteY277" fmla="*/ 833147 h 933600"/>
                  <a:gd name="connsiteX278" fmla="*/ 1310109 w 2068729"/>
                  <a:gd name="connsiteY278" fmla="*/ 840396 h 933600"/>
                  <a:gd name="connsiteX279" fmla="*/ 1307520 w 2068729"/>
                  <a:gd name="connsiteY279" fmla="*/ 846092 h 933600"/>
                  <a:gd name="connsiteX280" fmla="*/ 1302342 w 2068729"/>
                  <a:gd name="connsiteY280" fmla="*/ 848164 h 933600"/>
                  <a:gd name="connsiteX281" fmla="*/ 1300270 w 2068729"/>
                  <a:gd name="connsiteY281" fmla="*/ 851788 h 933600"/>
                  <a:gd name="connsiteX282" fmla="*/ 1297681 w 2068729"/>
                  <a:gd name="connsiteY282" fmla="*/ 853342 h 933600"/>
                  <a:gd name="connsiteX283" fmla="*/ 1295092 w 2068729"/>
                  <a:gd name="connsiteY283" fmla="*/ 853342 h 933600"/>
                  <a:gd name="connsiteX284" fmla="*/ 1285253 w 2068729"/>
                  <a:gd name="connsiteY284" fmla="*/ 854378 h 933600"/>
                  <a:gd name="connsiteX285" fmla="*/ 1281628 w 2068729"/>
                  <a:gd name="connsiteY285" fmla="*/ 853860 h 933600"/>
                  <a:gd name="connsiteX286" fmla="*/ 1275415 w 2068729"/>
                  <a:gd name="connsiteY286" fmla="*/ 845057 h 933600"/>
                  <a:gd name="connsiteX287" fmla="*/ 1269718 w 2068729"/>
                  <a:gd name="connsiteY287" fmla="*/ 837807 h 933600"/>
                  <a:gd name="connsiteX288" fmla="*/ 1268165 w 2068729"/>
                  <a:gd name="connsiteY288" fmla="*/ 834700 h 933600"/>
                  <a:gd name="connsiteX289" fmla="*/ 1265058 w 2068729"/>
                  <a:gd name="connsiteY289" fmla="*/ 831075 h 933600"/>
                  <a:gd name="connsiteX290" fmla="*/ 1255737 w 2068729"/>
                  <a:gd name="connsiteY290" fmla="*/ 824343 h 933600"/>
                  <a:gd name="connsiteX291" fmla="*/ 1243827 w 2068729"/>
                  <a:gd name="connsiteY291" fmla="*/ 811398 h 933600"/>
                  <a:gd name="connsiteX292" fmla="*/ 1238649 w 2068729"/>
                  <a:gd name="connsiteY292" fmla="*/ 808291 h 933600"/>
                  <a:gd name="connsiteX293" fmla="*/ 1236577 w 2068729"/>
                  <a:gd name="connsiteY293" fmla="*/ 806219 h 933600"/>
                  <a:gd name="connsiteX294" fmla="*/ 1234506 w 2068729"/>
                  <a:gd name="connsiteY294" fmla="*/ 801041 h 933600"/>
                  <a:gd name="connsiteX295" fmla="*/ 1233988 w 2068729"/>
                  <a:gd name="connsiteY295" fmla="*/ 795345 h 933600"/>
                  <a:gd name="connsiteX296" fmla="*/ 1231399 w 2068729"/>
                  <a:gd name="connsiteY296" fmla="*/ 795863 h 933600"/>
                  <a:gd name="connsiteX297" fmla="*/ 1213793 w 2068729"/>
                  <a:gd name="connsiteY297" fmla="*/ 797934 h 933600"/>
                  <a:gd name="connsiteX298" fmla="*/ 1213275 w 2068729"/>
                  <a:gd name="connsiteY298" fmla="*/ 798970 h 933600"/>
                  <a:gd name="connsiteX299" fmla="*/ 1201883 w 2068729"/>
                  <a:gd name="connsiteY299" fmla="*/ 798452 h 933600"/>
                  <a:gd name="connsiteX300" fmla="*/ 1200847 w 2068729"/>
                  <a:gd name="connsiteY300" fmla="*/ 799488 h 933600"/>
                  <a:gd name="connsiteX301" fmla="*/ 1195151 w 2068729"/>
                  <a:gd name="connsiteY301" fmla="*/ 798970 h 933600"/>
                  <a:gd name="connsiteX302" fmla="*/ 1185312 w 2068729"/>
                  <a:gd name="connsiteY302" fmla="*/ 801559 h 933600"/>
                  <a:gd name="connsiteX303" fmla="*/ 1179098 w 2068729"/>
                  <a:gd name="connsiteY303" fmla="*/ 805184 h 933600"/>
                  <a:gd name="connsiteX304" fmla="*/ 1174956 w 2068729"/>
                  <a:gd name="connsiteY304" fmla="*/ 806737 h 933600"/>
                  <a:gd name="connsiteX305" fmla="*/ 1166152 w 2068729"/>
                  <a:gd name="connsiteY305" fmla="*/ 806737 h 933600"/>
                  <a:gd name="connsiteX306" fmla="*/ 1162528 w 2068729"/>
                  <a:gd name="connsiteY306" fmla="*/ 804666 h 933600"/>
                  <a:gd name="connsiteX307" fmla="*/ 1160456 w 2068729"/>
                  <a:gd name="connsiteY307" fmla="*/ 800523 h 933600"/>
                  <a:gd name="connsiteX308" fmla="*/ 1156832 w 2068729"/>
                  <a:gd name="connsiteY308" fmla="*/ 802077 h 933600"/>
                  <a:gd name="connsiteX309" fmla="*/ 1153207 w 2068729"/>
                  <a:gd name="connsiteY309" fmla="*/ 805702 h 933600"/>
                  <a:gd name="connsiteX310" fmla="*/ 1150100 w 2068729"/>
                  <a:gd name="connsiteY310" fmla="*/ 806737 h 933600"/>
                  <a:gd name="connsiteX311" fmla="*/ 1147511 w 2068729"/>
                  <a:gd name="connsiteY311" fmla="*/ 806219 h 933600"/>
                  <a:gd name="connsiteX312" fmla="*/ 1139225 w 2068729"/>
                  <a:gd name="connsiteY312" fmla="*/ 803630 h 933600"/>
                  <a:gd name="connsiteX313" fmla="*/ 1129904 w 2068729"/>
                  <a:gd name="connsiteY313" fmla="*/ 801559 h 933600"/>
                  <a:gd name="connsiteX314" fmla="*/ 1126798 w 2068729"/>
                  <a:gd name="connsiteY314" fmla="*/ 802595 h 933600"/>
                  <a:gd name="connsiteX315" fmla="*/ 1118512 w 2068729"/>
                  <a:gd name="connsiteY315" fmla="*/ 809326 h 933600"/>
                  <a:gd name="connsiteX316" fmla="*/ 1112298 w 2068729"/>
                  <a:gd name="connsiteY316" fmla="*/ 810362 h 933600"/>
                  <a:gd name="connsiteX317" fmla="*/ 1106602 w 2068729"/>
                  <a:gd name="connsiteY317" fmla="*/ 807773 h 933600"/>
                  <a:gd name="connsiteX318" fmla="*/ 1101424 w 2068729"/>
                  <a:gd name="connsiteY318" fmla="*/ 804148 h 933600"/>
                  <a:gd name="connsiteX319" fmla="*/ 1098317 w 2068729"/>
                  <a:gd name="connsiteY319" fmla="*/ 800528 h 933600"/>
                  <a:gd name="connsiteX320" fmla="*/ 1092103 w 2068729"/>
                  <a:gd name="connsiteY320" fmla="*/ 798975 h 933600"/>
                  <a:gd name="connsiteX321" fmla="*/ 1089514 w 2068729"/>
                  <a:gd name="connsiteY321" fmla="*/ 797421 h 933600"/>
                  <a:gd name="connsiteX322" fmla="*/ 1079675 w 2068729"/>
                  <a:gd name="connsiteY322" fmla="*/ 794309 h 933600"/>
                  <a:gd name="connsiteX323" fmla="*/ 1072943 w 2068729"/>
                  <a:gd name="connsiteY323" fmla="*/ 790167 h 933600"/>
                  <a:gd name="connsiteX324" fmla="*/ 1066211 w 2068729"/>
                  <a:gd name="connsiteY324" fmla="*/ 787060 h 933600"/>
                  <a:gd name="connsiteX325" fmla="*/ 1055855 w 2068729"/>
                  <a:gd name="connsiteY325" fmla="*/ 784471 h 933600"/>
                  <a:gd name="connsiteX326" fmla="*/ 1048087 w 2068729"/>
                  <a:gd name="connsiteY326" fmla="*/ 780846 h 933600"/>
                  <a:gd name="connsiteX327" fmla="*/ 1044463 w 2068729"/>
                  <a:gd name="connsiteY327" fmla="*/ 778257 h 933600"/>
                  <a:gd name="connsiteX328" fmla="*/ 1041356 w 2068729"/>
                  <a:gd name="connsiteY328" fmla="*/ 774637 h 933600"/>
                  <a:gd name="connsiteX329" fmla="*/ 1027374 w 2068729"/>
                  <a:gd name="connsiteY329" fmla="*/ 768418 h 933600"/>
                  <a:gd name="connsiteX330" fmla="*/ 1022714 w 2068729"/>
                  <a:gd name="connsiteY330" fmla="*/ 767382 h 933600"/>
                  <a:gd name="connsiteX331" fmla="*/ 1015464 w 2068729"/>
                  <a:gd name="connsiteY331" fmla="*/ 764793 h 933600"/>
                  <a:gd name="connsiteX332" fmla="*/ 1006661 w 2068729"/>
                  <a:gd name="connsiteY332" fmla="*/ 760650 h 933600"/>
                  <a:gd name="connsiteX333" fmla="*/ 990090 w 2068729"/>
                  <a:gd name="connsiteY333" fmla="*/ 750812 h 933600"/>
                  <a:gd name="connsiteX334" fmla="*/ 984912 w 2068729"/>
                  <a:gd name="connsiteY334" fmla="*/ 749258 h 933600"/>
                  <a:gd name="connsiteX335" fmla="*/ 978698 w 2068729"/>
                  <a:gd name="connsiteY335" fmla="*/ 745115 h 933600"/>
                  <a:gd name="connsiteX336" fmla="*/ 964199 w 2068729"/>
                  <a:gd name="connsiteY336" fmla="*/ 740455 h 933600"/>
                  <a:gd name="connsiteX337" fmla="*/ 962128 w 2068729"/>
                  <a:gd name="connsiteY337" fmla="*/ 737866 h 933600"/>
                  <a:gd name="connsiteX338" fmla="*/ 960574 w 2068729"/>
                  <a:gd name="connsiteY338" fmla="*/ 736830 h 933600"/>
                  <a:gd name="connsiteX339" fmla="*/ 957985 w 2068729"/>
                  <a:gd name="connsiteY339" fmla="*/ 732170 h 933600"/>
                  <a:gd name="connsiteX340" fmla="*/ 957985 w 2068729"/>
                  <a:gd name="connsiteY340" fmla="*/ 728027 h 933600"/>
                  <a:gd name="connsiteX341" fmla="*/ 956431 w 2068729"/>
                  <a:gd name="connsiteY341" fmla="*/ 724920 h 933600"/>
                  <a:gd name="connsiteX342" fmla="*/ 954360 w 2068729"/>
                  <a:gd name="connsiteY342" fmla="*/ 723367 h 933600"/>
                  <a:gd name="connsiteX343" fmla="*/ 949700 w 2068729"/>
                  <a:gd name="connsiteY343" fmla="*/ 716117 h 933600"/>
                  <a:gd name="connsiteX344" fmla="*/ 951253 w 2068729"/>
                  <a:gd name="connsiteY344" fmla="*/ 709385 h 933600"/>
                  <a:gd name="connsiteX345" fmla="*/ 939343 w 2068729"/>
                  <a:gd name="connsiteY345" fmla="*/ 704207 h 933600"/>
                  <a:gd name="connsiteX346" fmla="*/ 936236 w 2068729"/>
                  <a:gd name="connsiteY346" fmla="*/ 703171 h 933600"/>
                  <a:gd name="connsiteX347" fmla="*/ 932093 w 2068729"/>
                  <a:gd name="connsiteY347" fmla="*/ 703684 h 933600"/>
                  <a:gd name="connsiteX348" fmla="*/ 922772 w 2068729"/>
                  <a:gd name="connsiteY348" fmla="*/ 706796 h 933600"/>
                  <a:gd name="connsiteX349" fmla="*/ 921219 w 2068729"/>
                  <a:gd name="connsiteY349" fmla="*/ 709385 h 933600"/>
                  <a:gd name="connsiteX350" fmla="*/ 911898 w 2068729"/>
                  <a:gd name="connsiteY350" fmla="*/ 710939 h 933600"/>
                  <a:gd name="connsiteX351" fmla="*/ 896363 w 2068729"/>
                  <a:gd name="connsiteY351" fmla="*/ 710939 h 933600"/>
                  <a:gd name="connsiteX352" fmla="*/ 878239 w 2068729"/>
                  <a:gd name="connsiteY352" fmla="*/ 713528 h 933600"/>
                  <a:gd name="connsiteX353" fmla="*/ 875132 w 2068729"/>
                  <a:gd name="connsiteY353" fmla="*/ 713015 h 933600"/>
                  <a:gd name="connsiteX354" fmla="*/ 872543 w 2068729"/>
                  <a:gd name="connsiteY354" fmla="*/ 709908 h 933600"/>
                  <a:gd name="connsiteX355" fmla="*/ 864776 w 2068729"/>
                  <a:gd name="connsiteY355" fmla="*/ 709390 h 933600"/>
                  <a:gd name="connsiteX356" fmla="*/ 858044 w 2068729"/>
                  <a:gd name="connsiteY356" fmla="*/ 707837 h 933600"/>
                  <a:gd name="connsiteX357" fmla="*/ 854937 w 2068729"/>
                  <a:gd name="connsiteY357" fmla="*/ 706283 h 933600"/>
                  <a:gd name="connsiteX358" fmla="*/ 846134 w 2068729"/>
                  <a:gd name="connsiteY358" fmla="*/ 705248 h 933600"/>
                  <a:gd name="connsiteX359" fmla="*/ 841473 w 2068729"/>
                  <a:gd name="connsiteY359" fmla="*/ 703176 h 933600"/>
                  <a:gd name="connsiteX360" fmla="*/ 837331 w 2068729"/>
                  <a:gd name="connsiteY360" fmla="*/ 701105 h 933600"/>
                  <a:gd name="connsiteX361" fmla="*/ 819724 w 2068729"/>
                  <a:gd name="connsiteY361" fmla="*/ 693856 h 933600"/>
                  <a:gd name="connsiteX362" fmla="*/ 810921 w 2068729"/>
                  <a:gd name="connsiteY362" fmla="*/ 688159 h 933600"/>
                  <a:gd name="connsiteX363" fmla="*/ 808332 w 2068729"/>
                  <a:gd name="connsiteY363" fmla="*/ 684535 h 933600"/>
                  <a:gd name="connsiteX364" fmla="*/ 797976 w 2068729"/>
                  <a:gd name="connsiteY364" fmla="*/ 681945 h 933600"/>
                  <a:gd name="connsiteX365" fmla="*/ 791762 w 2068729"/>
                  <a:gd name="connsiteY365" fmla="*/ 681428 h 933600"/>
                  <a:gd name="connsiteX366" fmla="*/ 782959 w 2068729"/>
                  <a:gd name="connsiteY366" fmla="*/ 679874 h 933600"/>
                  <a:gd name="connsiteX367" fmla="*/ 778816 w 2068729"/>
                  <a:gd name="connsiteY367" fmla="*/ 677803 h 933600"/>
                  <a:gd name="connsiteX368" fmla="*/ 788137 w 2068729"/>
                  <a:gd name="connsiteY368" fmla="*/ 665375 h 933600"/>
                  <a:gd name="connsiteX369" fmla="*/ 790726 w 2068729"/>
                  <a:gd name="connsiteY369" fmla="*/ 661232 h 933600"/>
                  <a:gd name="connsiteX370" fmla="*/ 794869 w 2068729"/>
                  <a:gd name="connsiteY370" fmla="*/ 646733 h 933600"/>
                  <a:gd name="connsiteX371" fmla="*/ 782959 w 2068729"/>
                  <a:gd name="connsiteY371" fmla="*/ 636376 h 933600"/>
                  <a:gd name="connsiteX372" fmla="*/ 779334 w 2068729"/>
                  <a:gd name="connsiteY372" fmla="*/ 635341 h 933600"/>
                  <a:gd name="connsiteX373" fmla="*/ 774155 w 2068729"/>
                  <a:gd name="connsiteY373" fmla="*/ 635853 h 933600"/>
                  <a:gd name="connsiteX374" fmla="*/ 773120 w 2068729"/>
                  <a:gd name="connsiteY374" fmla="*/ 631193 h 933600"/>
                  <a:gd name="connsiteX375" fmla="*/ 770013 w 2068729"/>
                  <a:gd name="connsiteY375" fmla="*/ 630157 h 933600"/>
                  <a:gd name="connsiteX376" fmla="*/ 764834 w 2068729"/>
                  <a:gd name="connsiteY376" fmla="*/ 630157 h 933600"/>
                  <a:gd name="connsiteX377" fmla="*/ 758103 w 2068729"/>
                  <a:gd name="connsiteY377" fmla="*/ 631711 h 933600"/>
                  <a:gd name="connsiteX378" fmla="*/ 756549 w 2068729"/>
                  <a:gd name="connsiteY378" fmla="*/ 630157 h 933600"/>
                  <a:gd name="connsiteX379" fmla="*/ 757067 w 2068729"/>
                  <a:gd name="connsiteY379" fmla="*/ 623425 h 933600"/>
                  <a:gd name="connsiteX380" fmla="*/ 758103 w 2068729"/>
                  <a:gd name="connsiteY380" fmla="*/ 617212 h 933600"/>
                  <a:gd name="connsiteX381" fmla="*/ 757585 w 2068729"/>
                  <a:gd name="connsiteY381" fmla="*/ 613069 h 933600"/>
                  <a:gd name="connsiteX382" fmla="*/ 753960 w 2068729"/>
                  <a:gd name="connsiteY382" fmla="*/ 607373 h 933600"/>
                  <a:gd name="connsiteX383" fmla="*/ 745675 w 2068729"/>
                  <a:gd name="connsiteY383" fmla="*/ 604266 h 933600"/>
                  <a:gd name="connsiteX384" fmla="*/ 740497 w 2068729"/>
                  <a:gd name="connsiteY384" fmla="*/ 600123 h 933600"/>
                  <a:gd name="connsiteX385" fmla="*/ 732211 w 2068729"/>
                  <a:gd name="connsiteY385" fmla="*/ 596504 h 933600"/>
                  <a:gd name="connsiteX386" fmla="*/ 726515 w 2068729"/>
                  <a:gd name="connsiteY386" fmla="*/ 594950 h 933600"/>
                  <a:gd name="connsiteX387" fmla="*/ 720819 w 2068729"/>
                  <a:gd name="connsiteY387" fmla="*/ 591843 h 933600"/>
                  <a:gd name="connsiteX388" fmla="*/ 717194 w 2068729"/>
                  <a:gd name="connsiteY388" fmla="*/ 590807 h 933600"/>
                  <a:gd name="connsiteX389" fmla="*/ 715123 w 2068729"/>
                  <a:gd name="connsiteY389" fmla="*/ 589254 h 933600"/>
                  <a:gd name="connsiteX390" fmla="*/ 710980 w 2068729"/>
                  <a:gd name="connsiteY390" fmla="*/ 588218 h 933600"/>
                  <a:gd name="connsiteX391" fmla="*/ 708391 w 2068729"/>
                  <a:gd name="connsiteY391" fmla="*/ 586147 h 933600"/>
                  <a:gd name="connsiteX392" fmla="*/ 704248 w 2068729"/>
                  <a:gd name="connsiteY392" fmla="*/ 586147 h 933600"/>
                  <a:gd name="connsiteX393" fmla="*/ 699070 w 2068729"/>
                  <a:gd name="connsiteY393" fmla="*/ 587183 h 933600"/>
                  <a:gd name="connsiteX394" fmla="*/ 692856 w 2068729"/>
                  <a:gd name="connsiteY394" fmla="*/ 587700 h 933600"/>
                  <a:gd name="connsiteX395" fmla="*/ 689231 w 2068729"/>
                  <a:gd name="connsiteY395" fmla="*/ 587700 h 933600"/>
                  <a:gd name="connsiteX396" fmla="*/ 683535 w 2068729"/>
                  <a:gd name="connsiteY396" fmla="*/ 586147 h 933600"/>
                  <a:gd name="connsiteX397" fmla="*/ 679393 w 2068729"/>
                  <a:gd name="connsiteY397" fmla="*/ 585629 h 933600"/>
                  <a:gd name="connsiteX398" fmla="*/ 676803 w 2068729"/>
                  <a:gd name="connsiteY398" fmla="*/ 584076 h 933600"/>
                  <a:gd name="connsiteX399" fmla="*/ 672661 w 2068729"/>
                  <a:gd name="connsiteY399" fmla="*/ 577862 h 933600"/>
                  <a:gd name="connsiteX400" fmla="*/ 665411 w 2068729"/>
                  <a:gd name="connsiteY400" fmla="*/ 573201 h 933600"/>
                  <a:gd name="connsiteX401" fmla="*/ 662822 w 2068729"/>
                  <a:gd name="connsiteY401" fmla="*/ 566987 h 933600"/>
                  <a:gd name="connsiteX402" fmla="*/ 666447 w 2068729"/>
                  <a:gd name="connsiteY402" fmla="*/ 560256 h 933600"/>
                  <a:gd name="connsiteX403" fmla="*/ 668000 w 2068729"/>
                  <a:gd name="connsiteY403" fmla="*/ 555077 h 933600"/>
                  <a:gd name="connsiteX404" fmla="*/ 669554 w 2068729"/>
                  <a:gd name="connsiteY404" fmla="*/ 550935 h 933600"/>
                  <a:gd name="connsiteX405" fmla="*/ 672661 w 2068729"/>
                  <a:gd name="connsiteY405" fmla="*/ 547828 h 933600"/>
                  <a:gd name="connsiteX406" fmla="*/ 674732 w 2068729"/>
                  <a:gd name="connsiteY406" fmla="*/ 547310 h 933600"/>
                  <a:gd name="connsiteX407" fmla="*/ 682500 w 2068729"/>
                  <a:gd name="connsiteY407" fmla="*/ 547310 h 933600"/>
                  <a:gd name="connsiteX408" fmla="*/ 687160 w 2068729"/>
                  <a:gd name="connsiteY408" fmla="*/ 547828 h 933600"/>
                  <a:gd name="connsiteX409" fmla="*/ 698552 w 2068729"/>
                  <a:gd name="connsiteY409" fmla="*/ 549899 h 933600"/>
                  <a:gd name="connsiteX410" fmla="*/ 713051 w 2068729"/>
                  <a:gd name="connsiteY410" fmla="*/ 553524 h 933600"/>
                  <a:gd name="connsiteX411" fmla="*/ 731176 w 2068729"/>
                  <a:gd name="connsiteY411" fmla="*/ 554042 h 933600"/>
                  <a:gd name="connsiteX412" fmla="*/ 749817 w 2068729"/>
                  <a:gd name="connsiteY412" fmla="*/ 561809 h 933600"/>
                  <a:gd name="connsiteX413" fmla="*/ 760174 w 2068729"/>
                  <a:gd name="connsiteY413" fmla="*/ 565434 h 933600"/>
                  <a:gd name="connsiteX414" fmla="*/ 764317 w 2068729"/>
                  <a:gd name="connsiteY414" fmla="*/ 565952 h 933600"/>
                  <a:gd name="connsiteX415" fmla="*/ 771566 w 2068729"/>
                  <a:gd name="connsiteY415" fmla="*/ 569576 h 933600"/>
                  <a:gd name="connsiteX416" fmla="*/ 777780 w 2068729"/>
                  <a:gd name="connsiteY416" fmla="*/ 570612 h 933600"/>
                  <a:gd name="connsiteX417" fmla="*/ 790726 w 2068729"/>
                  <a:gd name="connsiteY417" fmla="*/ 571125 h 933600"/>
                  <a:gd name="connsiteX418" fmla="*/ 796422 w 2068729"/>
                  <a:gd name="connsiteY418" fmla="*/ 568536 h 933600"/>
                  <a:gd name="connsiteX419" fmla="*/ 787619 w 2068729"/>
                  <a:gd name="connsiteY419" fmla="*/ 563357 h 933600"/>
                  <a:gd name="connsiteX420" fmla="*/ 780369 w 2068729"/>
                  <a:gd name="connsiteY420" fmla="*/ 561286 h 933600"/>
                  <a:gd name="connsiteX421" fmla="*/ 775191 w 2068729"/>
                  <a:gd name="connsiteY421" fmla="*/ 560250 h 933600"/>
                  <a:gd name="connsiteX422" fmla="*/ 764834 w 2068729"/>
                  <a:gd name="connsiteY422" fmla="*/ 553519 h 933600"/>
                  <a:gd name="connsiteX423" fmla="*/ 762763 w 2068729"/>
                  <a:gd name="connsiteY423" fmla="*/ 551965 h 933600"/>
                  <a:gd name="connsiteX424" fmla="*/ 758621 w 2068729"/>
                  <a:gd name="connsiteY424" fmla="*/ 546787 h 933600"/>
                  <a:gd name="connsiteX425" fmla="*/ 753442 w 2068729"/>
                  <a:gd name="connsiteY425" fmla="*/ 544715 h 933600"/>
                  <a:gd name="connsiteX426" fmla="*/ 745675 w 2068729"/>
                  <a:gd name="connsiteY426" fmla="*/ 539537 h 933600"/>
                  <a:gd name="connsiteX427" fmla="*/ 727033 w 2068729"/>
                  <a:gd name="connsiteY427" fmla="*/ 532805 h 933600"/>
                  <a:gd name="connsiteX428" fmla="*/ 726515 w 2068729"/>
                  <a:gd name="connsiteY428" fmla="*/ 531770 h 933600"/>
                  <a:gd name="connsiteX429" fmla="*/ 723926 w 2068729"/>
                  <a:gd name="connsiteY429" fmla="*/ 521931 h 933600"/>
                  <a:gd name="connsiteX430" fmla="*/ 724962 w 2068729"/>
                  <a:gd name="connsiteY430" fmla="*/ 517270 h 933600"/>
                  <a:gd name="connsiteX431" fmla="*/ 723926 w 2068729"/>
                  <a:gd name="connsiteY431" fmla="*/ 516753 h 933600"/>
                  <a:gd name="connsiteX432" fmla="*/ 715641 w 2068729"/>
                  <a:gd name="connsiteY432" fmla="*/ 521931 h 933600"/>
                  <a:gd name="connsiteX433" fmla="*/ 701659 w 2068729"/>
                  <a:gd name="connsiteY433" fmla="*/ 525556 h 933600"/>
                  <a:gd name="connsiteX434" fmla="*/ 689749 w 2068729"/>
                  <a:gd name="connsiteY434" fmla="*/ 528145 h 933600"/>
                  <a:gd name="connsiteX435" fmla="*/ 684571 w 2068729"/>
                  <a:gd name="connsiteY435" fmla="*/ 527109 h 933600"/>
                  <a:gd name="connsiteX436" fmla="*/ 675250 w 2068729"/>
                  <a:gd name="connsiteY436" fmla="*/ 529698 h 933600"/>
                  <a:gd name="connsiteX437" fmla="*/ 668000 w 2068729"/>
                  <a:gd name="connsiteY437" fmla="*/ 528663 h 933600"/>
                  <a:gd name="connsiteX438" fmla="*/ 662304 w 2068729"/>
                  <a:gd name="connsiteY438" fmla="*/ 528663 h 933600"/>
                  <a:gd name="connsiteX439" fmla="*/ 656090 w 2068729"/>
                  <a:gd name="connsiteY439" fmla="*/ 526074 h 933600"/>
                  <a:gd name="connsiteX440" fmla="*/ 651430 w 2068729"/>
                  <a:gd name="connsiteY440" fmla="*/ 522967 h 933600"/>
                  <a:gd name="connsiteX441" fmla="*/ 647287 w 2068729"/>
                  <a:gd name="connsiteY441" fmla="*/ 521931 h 933600"/>
                  <a:gd name="connsiteX442" fmla="*/ 645216 w 2068729"/>
                  <a:gd name="connsiteY442" fmla="*/ 520377 h 933600"/>
                  <a:gd name="connsiteX443" fmla="*/ 634341 w 2068729"/>
                  <a:gd name="connsiteY443" fmla="*/ 513646 h 933600"/>
                  <a:gd name="connsiteX444" fmla="*/ 633306 w 2068729"/>
                  <a:gd name="connsiteY444" fmla="*/ 507949 h 933600"/>
                  <a:gd name="connsiteX445" fmla="*/ 633824 w 2068729"/>
                  <a:gd name="connsiteY445" fmla="*/ 506396 h 933600"/>
                  <a:gd name="connsiteX446" fmla="*/ 631752 w 2068729"/>
                  <a:gd name="connsiteY446" fmla="*/ 499669 h 933600"/>
                  <a:gd name="connsiteX447" fmla="*/ 628127 w 2068729"/>
                  <a:gd name="connsiteY447" fmla="*/ 495527 h 933600"/>
                  <a:gd name="connsiteX448" fmla="*/ 621396 w 2068729"/>
                  <a:gd name="connsiteY448" fmla="*/ 493973 h 933600"/>
                  <a:gd name="connsiteX449" fmla="*/ 619324 w 2068729"/>
                  <a:gd name="connsiteY449" fmla="*/ 489313 h 933600"/>
                  <a:gd name="connsiteX450" fmla="*/ 613628 w 2068729"/>
                  <a:gd name="connsiteY450" fmla="*/ 485170 h 933600"/>
                  <a:gd name="connsiteX451" fmla="*/ 612075 w 2068729"/>
                  <a:gd name="connsiteY451" fmla="*/ 483617 h 933600"/>
                  <a:gd name="connsiteX452" fmla="*/ 620878 w 2068729"/>
                  <a:gd name="connsiteY452" fmla="*/ 478956 h 933600"/>
                  <a:gd name="connsiteX453" fmla="*/ 632788 w 2068729"/>
                  <a:gd name="connsiteY453" fmla="*/ 474296 h 933600"/>
                  <a:gd name="connsiteX454" fmla="*/ 633824 w 2068729"/>
                  <a:gd name="connsiteY454" fmla="*/ 472224 h 933600"/>
                  <a:gd name="connsiteX455" fmla="*/ 633824 w 2068729"/>
                  <a:gd name="connsiteY455" fmla="*/ 466010 h 933600"/>
                  <a:gd name="connsiteX456" fmla="*/ 575827 w 2068729"/>
                  <a:gd name="connsiteY456" fmla="*/ 466010 h 933600"/>
                  <a:gd name="connsiteX457" fmla="*/ 548382 w 2068729"/>
                  <a:gd name="connsiteY457" fmla="*/ 464457 h 933600"/>
                  <a:gd name="connsiteX458" fmla="*/ 546828 w 2068729"/>
                  <a:gd name="connsiteY458" fmla="*/ 464975 h 933600"/>
                  <a:gd name="connsiteX459" fmla="*/ 546828 w 2068729"/>
                  <a:gd name="connsiteY459" fmla="*/ 468082 h 933600"/>
                  <a:gd name="connsiteX460" fmla="*/ 544757 w 2068729"/>
                  <a:gd name="connsiteY460" fmla="*/ 468600 h 933600"/>
                  <a:gd name="connsiteX461" fmla="*/ 540096 w 2068729"/>
                  <a:gd name="connsiteY461" fmla="*/ 467046 h 933600"/>
                  <a:gd name="connsiteX462" fmla="*/ 504366 w 2068729"/>
                  <a:gd name="connsiteY462" fmla="*/ 463939 h 933600"/>
                  <a:gd name="connsiteX463" fmla="*/ 502813 w 2068729"/>
                  <a:gd name="connsiteY463" fmla="*/ 469635 h 933600"/>
                  <a:gd name="connsiteX464" fmla="*/ 498670 w 2068729"/>
                  <a:gd name="connsiteY464" fmla="*/ 486206 h 933600"/>
                  <a:gd name="connsiteX465" fmla="*/ 506955 w 2068729"/>
                  <a:gd name="connsiteY465" fmla="*/ 491902 h 933600"/>
                  <a:gd name="connsiteX466" fmla="*/ 505920 w 2068729"/>
                  <a:gd name="connsiteY466" fmla="*/ 495527 h 933600"/>
                  <a:gd name="connsiteX467" fmla="*/ 501259 w 2068729"/>
                  <a:gd name="connsiteY467" fmla="*/ 503294 h 933600"/>
                  <a:gd name="connsiteX468" fmla="*/ 497117 w 2068729"/>
                  <a:gd name="connsiteY468" fmla="*/ 501223 h 933600"/>
                  <a:gd name="connsiteX469" fmla="*/ 492974 w 2068729"/>
                  <a:gd name="connsiteY469" fmla="*/ 500705 h 933600"/>
                  <a:gd name="connsiteX470" fmla="*/ 489867 w 2068729"/>
                  <a:gd name="connsiteY470" fmla="*/ 501223 h 933600"/>
                  <a:gd name="connsiteX471" fmla="*/ 481582 w 2068729"/>
                  <a:gd name="connsiteY471" fmla="*/ 500705 h 933600"/>
                  <a:gd name="connsiteX472" fmla="*/ 477957 w 2068729"/>
                  <a:gd name="connsiteY472" fmla="*/ 502776 h 933600"/>
                  <a:gd name="connsiteX473" fmla="*/ 471225 w 2068729"/>
                  <a:gd name="connsiteY473" fmla="*/ 505365 h 933600"/>
                  <a:gd name="connsiteX474" fmla="*/ 453619 w 2068729"/>
                  <a:gd name="connsiteY474" fmla="*/ 505883 h 933600"/>
                  <a:gd name="connsiteX475" fmla="*/ 446369 w 2068729"/>
                  <a:gd name="connsiteY475" fmla="*/ 505365 h 933600"/>
                  <a:gd name="connsiteX476" fmla="*/ 441709 w 2068729"/>
                  <a:gd name="connsiteY476" fmla="*/ 506919 h 933600"/>
                  <a:gd name="connsiteX477" fmla="*/ 429281 w 2068729"/>
                  <a:gd name="connsiteY477" fmla="*/ 503294 h 933600"/>
                  <a:gd name="connsiteX478" fmla="*/ 424103 w 2068729"/>
                  <a:gd name="connsiteY478" fmla="*/ 502782 h 933600"/>
                  <a:gd name="connsiteX479" fmla="*/ 415299 w 2068729"/>
                  <a:gd name="connsiteY479" fmla="*/ 498639 h 933600"/>
                  <a:gd name="connsiteX480" fmla="*/ 406496 w 2068729"/>
                  <a:gd name="connsiteY480" fmla="*/ 494496 h 933600"/>
                  <a:gd name="connsiteX481" fmla="*/ 401318 w 2068729"/>
                  <a:gd name="connsiteY481" fmla="*/ 491907 h 933600"/>
                  <a:gd name="connsiteX482" fmla="*/ 399765 w 2068729"/>
                  <a:gd name="connsiteY482" fmla="*/ 489836 h 933600"/>
                  <a:gd name="connsiteX483" fmla="*/ 399247 w 2068729"/>
                  <a:gd name="connsiteY483" fmla="*/ 487247 h 933600"/>
                  <a:gd name="connsiteX484" fmla="*/ 396140 w 2068729"/>
                  <a:gd name="connsiteY484" fmla="*/ 484657 h 933600"/>
                  <a:gd name="connsiteX485" fmla="*/ 390444 w 2068729"/>
                  <a:gd name="connsiteY485" fmla="*/ 478961 h 933600"/>
                  <a:gd name="connsiteX486" fmla="*/ 389408 w 2068729"/>
                  <a:gd name="connsiteY486" fmla="*/ 476890 h 933600"/>
                  <a:gd name="connsiteX487" fmla="*/ 391997 w 2068729"/>
                  <a:gd name="connsiteY487" fmla="*/ 472230 h 933600"/>
                  <a:gd name="connsiteX488" fmla="*/ 390444 w 2068729"/>
                  <a:gd name="connsiteY488" fmla="*/ 460320 h 933600"/>
                  <a:gd name="connsiteX489" fmla="*/ 381641 w 2068729"/>
                  <a:gd name="connsiteY489" fmla="*/ 458766 h 933600"/>
                  <a:gd name="connsiteX490" fmla="*/ 378534 w 2068729"/>
                  <a:gd name="connsiteY490" fmla="*/ 454623 h 933600"/>
                  <a:gd name="connsiteX491" fmla="*/ 368177 w 2068729"/>
                  <a:gd name="connsiteY491" fmla="*/ 451516 h 933600"/>
                  <a:gd name="connsiteX492" fmla="*/ 363516 w 2068729"/>
                  <a:gd name="connsiteY492" fmla="*/ 451516 h 933600"/>
                  <a:gd name="connsiteX493" fmla="*/ 359892 w 2068729"/>
                  <a:gd name="connsiteY493" fmla="*/ 452034 h 933600"/>
                  <a:gd name="connsiteX494" fmla="*/ 349535 w 2068729"/>
                  <a:gd name="connsiteY494" fmla="*/ 457213 h 933600"/>
                  <a:gd name="connsiteX495" fmla="*/ 342803 w 2068729"/>
                  <a:gd name="connsiteY495" fmla="*/ 456695 h 933600"/>
                  <a:gd name="connsiteX496" fmla="*/ 333482 w 2068729"/>
                  <a:gd name="connsiteY496" fmla="*/ 453070 h 933600"/>
                  <a:gd name="connsiteX497" fmla="*/ 330893 w 2068729"/>
                  <a:gd name="connsiteY497" fmla="*/ 452552 h 933600"/>
                  <a:gd name="connsiteX498" fmla="*/ 327786 w 2068729"/>
                  <a:gd name="connsiteY498" fmla="*/ 453070 h 933600"/>
                  <a:gd name="connsiteX499" fmla="*/ 320537 w 2068729"/>
                  <a:gd name="connsiteY499" fmla="*/ 457213 h 933600"/>
                  <a:gd name="connsiteX500" fmla="*/ 317430 w 2068729"/>
                  <a:gd name="connsiteY500" fmla="*/ 458248 h 933600"/>
                  <a:gd name="connsiteX501" fmla="*/ 307073 w 2068729"/>
                  <a:gd name="connsiteY501" fmla="*/ 455659 h 933600"/>
                  <a:gd name="connsiteX502" fmla="*/ 301377 w 2068729"/>
                  <a:gd name="connsiteY502" fmla="*/ 452552 h 933600"/>
                  <a:gd name="connsiteX503" fmla="*/ 291538 w 2068729"/>
                  <a:gd name="connsiteY503" fmla="*/ 450481 h 933600"/>
                  <a:gd name="connsiteX504" fmla="*/ 263058 w 2068729"/>
                  <a:gd name="connsiteY504" fmla="*/ 446338 h 933600"/>
                  <a:gd name="connsiteX505" fmla="*/ 236648 w 2068729"/>
                  <a:gd name="connsiteY505" fmla="*/ 444785 h 933600"/>
                  <a:gd name="connsiteX506" fmla="*/ 222149 w 2068729"/>
                  <a:gd name="connsiteY506" fmla="*/ 441165 h 933600"/>
                  <a:gd name="connsiteX507" fmla="*/ 209203 w 2068729"/>
                  <a:gd name="connsiteY507" fmla="*/ 438058 h 933600"/>
                  <a:gd name="connsiteX508" fmla="*/ 196775 w 2068729"/>
                  <a:gd name="connsiteY508" fmla="*/ 434951 h 933600"/>
                  <a:gd name="connsiteX509" fmla="*/ 182276 w 2068729"/>
                  <a:gd name="connsiteY509" fmla="*/ 431326 h 933600"/>
                  <a:gd name="connsiteX510" fmla="*/ 164152 w 2068729"/>
                  <a:gd name="connsiteY510" fmla="*/ 419416 h 933600"/>
                  <a:gd name="connsiteX511" fmla="*/ 161563 w 2068729"/>
                  <a:gd name="connsiteY511" fmla="*/ 414756 h 933600"/>
                  <a:gd name="connsiteX512" fmla="*/ 158456 w 2068729"/>
                  <a:gd name="connsiteY512" fmla="*/ 413720 h 933600"/>
                  <a:gd name="connsiteX513" fmla="*/ 156385 w 2068729"/>
                  <a:gd name="connsiteY513" fmla="*/ 414238 h 933600"/>
                  <a:gd name="connsiteX514" fmla="*/ 147582 w 2068729"/>
                  <a:gd name="connsiteY514" fmla="*/ 414238 h 933600"/>
                  <a:gd name="connsiteX515" fmla="*/ 142921 w 2068729"/>
                  <a:gd name="connsiteY515" fmla="*/ 417345 h 933600"/>
                  <a:gd name="connsiteX516" fmla="*/ 140332 w 2068729"/>
                  <a:gd name="connsiteY516" fmla="*/ 421488 h 933600"/>
                  <a:gd name="connsiteX517" fmla="*/ 138778 w 2068729"/>
                  <a:gd name="connsiteY517" fmla="*/ 422523 h 933600"/>
                  <a:gd name="connsiteX518" fmla="*/ 135154 w 2068729"/>
                  <a:gd name="connsiteY518" fmla="*/ 421488 h 933600"/>
                  <a:gd name="connsiteX519" fmla="*/ 129975 w 2068729"/>
                  <a:gd name="connsiteY519" fmla="*/ 421488 h 933600"/>
                  <a:gd name="connsiteX520" fmla="*/ 127386 w 2068729"/>
                  <a:gd name="connsiteY520" fmla="*/ 423041 h 933600"/>
                  <a:gd name="connsiteX521" fmla="*/ 126868 w 2068729"/>
                  <a:gd name="connsiteY521" fmla="*/ 425630 h 933600"/>
                  <a:gd name="connsiteX522" fmla="*/ 128422 w 2068729"/>
                  <a:gd name="connsiteY522" fmla="*/ 428737 h 933600"/>
                  <a:gd name="connsiteX523" fmla="*/ 134118 w 2068729"/>
                  <a:gd name="connsiteY523" fmla="*/ 431844 h 933600"/>
                  <a:gd name="connsiteX524" fmla="*/ 134636 w 2068729"/>
                  <a:gd name="connsiteY524" fmla="*/ 433398 h 933600"/>
                  <a:gd name="connsiteX525" fmla="*/ 134118 w 2068729"/>
                  <a:gd name="connsiteY525" fmla="*/ 437022 h 933600"/>
                  <a:gd name="connsiteX526" fmla="*/ 132047 w 2068729"/>
                  <a:gd name="connsiteY526" fmla="*/ 439094 h 933600"/>
                  <a:gd name="connsiteX527" fmla="*/ 129975 w 2068729"/>
                  <a:gd name="connsiteY527" fmla="*/ 444272 h 933600"/>
                  <a:gd name="connsiteX528" fmla="*/ 126868 w 2068729"/>
                  <a:gd name="connsiteY528" fmla="*/ 447897 h 933600"/>
                  <a:gd name="connsiteX529" fmla="*/ 120136 w 2068729"/>
                  <a:gd name="connsiteY529" fmla="*/ 453075 h 933600"/>
                  <a:gd name="connsiteX530" fmla="*/ 115476 w 2068729"/>
                  <a:gd name="connsiteY530" fmla="*/ 455146 h 933600"/>
                  <a:gd name="connsiteX531" fmla="*/ 110298 w 2068729"/>
                  <a:gd name="connsiteY531" fmla="*/ 455146 h 933600"/>
                  <a:gd name="connsiteX532" fmla="*/ 106673 w 2068729"/>
                  <a:gd name="connsiteY532" fmla="*/ 454629 h 933600"/>
                  <a:gd name="connsiteX533" fmla="*/ 96834 w 2068729"/>
                  <a:gd name="connsiteY533" fmla="*/ 452039 h 933600"/>
                  <a:gd name="connsiteX534" fmla="*/ 93210 w 2068729"/>
                  <a:gd name="connsiteY534" fmla="*/ 449968 h 933600"/>
                  <a:gd name="connsiteX535" fmla="*/ 92174 w 2068729"/>
                  <a:gd name="connsiteY535" fmla="*/ 447897 h 933600"/>
                  <a:gd name="connsiteX536" fmla="*/ 90620 w 2068729"/>
                  <a:gd name="connsiteY536" fmla="*/ 440647 h 933600"/>
                  <a:gd name="connsiteX537" fmla="*/ 90620 w 2068729"/>
                  <a:gd name="connsiteY537" fmla="*/ 435987 h 933600"/>
                  <a:gd name="connsiteX538" fmla="*/ 91138 w 2068729"/>
                  <a:gd name="connsiteY538" fmla="*/ 431844 h 933600"/>
                  <a:gd name="connsiteX539" fmla="*/ 93210 w 2068729"/>
                  <a:gd name="connsiteY539" fmla="*/ 423559 h 933600"/>
                  <a:gd name="connsiteX540" fmla="*/ 92174 w 2068729"/>
                  <a:gd name="connsiteY540" fmla="*/ 420970 h 933600"/>
                  <a:gd name="connsiteX541" fmla="*/ 87513 w 2068729"/>
                  <a:gd name="connsiteY541" fmla="*/ 418898 h 933600"/>
                  <a:gd name="connsiteX542" fmla="*/ 83371 w 2068729"/>
                  <a:gd name="connsiteY542" fmla="*/ 415791 h 933600"/>
                  <a:gd name="connsiteX543" fmla="*/ 79746 w 2068729"/>
                  <a:gd name="connsiteY543" fmla="*/ 410095 h 933600"/>
                  <a:gd name="connsiteX544" fmla="*/ 76639 w 2068729"/>
                  <a:gd name="connsiteY544" fmla="*/ 405435 h 933600"/>
                  <a:gd name="connsiteX545" fmla="*/ 71461 w 2068729"/>
                  <a:gd name="connsiteY545" fmla="*/ 400774 h 933600"/>
                  <a:gd name="connsiteX546" fmla="*/ 64211 w 2068729"/>
                  <a:gd name="connsiteY546" fmla="*/ 398185 h 933600"/>
                  <a:gd name="connsiteX547" fmla="*/ 57997 w 2068729"/>
                  <a:gd name="connsiteY547" fmla="*/ 393007 h 933600"/>
                  <a:gd name="connsiteX548" fmla="*/ 55408 w 2068729"/>
                  <a:gd name="connsiteY548" fmla="*/ 391453 h 933600"/>
                  <a:gd name="connsiteX549" fmla="*/ 50230 w 2068729"/>
                  <a:gd name="connsiteY549" fmla="*/ 385757 h 933600"/>
                  <a:gd name="connsiteX550" fmla="*/ 47640 w 2068729"/>
                  <a:gd name="connsiteY550" fmla="*/ 383686 h 933600"/>
                  <a:gd name="connsiteX551" fmla="*/ 42462 w 2068729"/>
                  <a:gd name="connsiteY551" fmla="*/ 381097 h 933600"/>
                  <a:gd name="connsiteX552" fmla="*/ 41944 w 2068729"/>
                  <a:gd name="connsiteY552" fmla="*/ 379025 h 933600"/>
                  <a:gd name="connsiteX553" fmla="*/ 43498 w 2068729"/>
                  <a:gd name="connsiteY553" fmla="*/ 374365 h 933600"/>
                  <a:gd name="connsiteX554" fmla="*/ 43498 w 2068729"/>
                  <a:gd name="connsiteY554" fmla="*/ 370740 h 933600"/>
                  <a:gd name="connsiteX555" fmla="*/ 39873 w 2068729"/>
                  <a:gd name="connsiteY555" fmla="*/ 364526 h 933600"/>
                  <a:gd name="connsiteX556" fmla="*/ 35212 w 2068729"/>
                  <a:gd name="connsiteY556" fmla="*/ 360901 h 933600"/>
                  <a:gd name="connsiteX557" fmla="*/ 32623 w 2068729"/>
                  <a:gd name="connsiteY557" fmla="*/ 356759 h 933600"/>
                  <a:gd name="connsiteX558" fmla="*/ 26927 w 2068729"/>
                  <a:gd name="connsiteY558" fmla="*/ 354170 h 933600"/>
                  <a:gd name="connsiteX559" fmla="*/ 22267 w 2068729"/>
                  <a:gd name="connsiteY559" fmla="*/ 353657 h 933600"/>
                  <a:gd name="connsiteX560" fmla="*/ 18642 w 2068729"/>
                  <a:gd name="connsiteY560" fmla="*/ 350550 h 933600"/>
                  <a:gd name="connsiteX561" fmla="*/ 16053 w 2068729"/>
                  <a:gd name="connsiteY561" fmla="*/ 343300 h 933600"/>
                  <a:gd name="connsiteX562" fmla="*/ 15017 w 2068729"/>
                  <a:gd name="connsiteY562" fmla="*/ 338122 h 933600"/>
                  <a:gd name="connsiteX563" fmla="*/ 13981 w 2068729"/>
                  <a:gd name="connsiteY563" fmla="*/ 326212 h 933600"/>
                  <a:gd name="connsiteX564" fmla="*/ 15535 w 2068729"/>
                  <a:gd name="connsiteY564" fmla="*/ 319480 h 933600"/>
                  <a:gd name="connsiteX565" fmla="*/ 18642 w 2068729"/>
                  <a:gd name="connsiteY565" fmla="*/ 316891 h 933600"/>
                  <a:gd name="connsiteX566" fmla="*/ 28481 w 2068729"/>
                  <a:gd name="connsiteY566" fmla="*/ 313266 h 933600"/>
                  <a:gd name="connsiteX567" fmla="*/ 30034 w 2068729"/>
                  <a:gd name="connsiteY567" fmla="*/ 311195 h 933600"/>
                  <a:gd name="connsiteX568" fmla="*/ 29516 w 2068729"/>
                  <a:gd name="connsiteY568" fmla="*/ 297214 h 933600"/>
                  <a:gd name="connsiteX569" fmla="*/ 29516 w 2068729"/>
                  <a:gd name="connsiteY569" fmla="*/ 287893 h 933600"/>
                  <a:gd name="connsiteX570" fmla="*/ 28481 w 2068729"/>
                  <a:gd name="connsiteY570" fmla="*/ 282714 h 933600"/>
                  <a:gd name="connsiteX571" fmla="*/ 23820 w 2068729"/>
                  <a:gd name="connsiteY571" fmla="*/ 270804 h 933600"/>
                  <a:gd name="connsiteX572" fmla="*/ 20195 w 2068729"/>
                  <a:gd name="connsiteY572" fmla="*/ 265626 h 933600"/>
                  <a:gd name="connsiteX573" fmla="*/ 14499 w 2068729"/>
                  <a:gd name="connsiteY573" fmla="*/ 258894 h 933600"/>
                  <a:gd name="connsiteX574" fmla="*/ 13464 w 2068729"/>
                  <a:gd name="connsiteY574" fmla="*/ 257341 h 933600"/>
                  <a:gd name="connsiteX575" fmla="*/ 15535 w 2068729"/>
                  <a:gd name="connsiteY575" fmla="*/ 253198 h 933600"/>
                  <a:gd name="connsiteX576" fmla="*/ 22267 w 2068729"/>
                  <a:gd name="connsiteY576" fmla="*/ 247502 h 933600"/>
                  <a:gd name="connsiteX577" fmla="*/ 30034 w 2068729"/>
                  <a:gd name="connsiteY577" fmla="*/ 243882 h 933600"/>
                  <a:gd name="connsiteX578" fmla="*/ 35212 w 2068729"/>
                  <a:gd name="connsiteY578" fmla="*/ 239222 h 933600"/>
                  <a:gd name="connsiteX579" fmla="*/ 39355 w 2068729"/>
                  <a:gd name="connsiteY579" fmla="*/ 238704 h 933600"/>
                  <a:gd name="connsiteX580" fmla="*/ 51265 w 2068729"/>
                  <a:gd name="connsiteY580" fmla="*/ 237150 h 933600"/>
                  <a:gd name="connsiteX581" fmla="*/ 53337 w 2068729"/>
                  <a:gd name="connsiteY581" fmla="*/ 235079 h 933600"/>
                  <a:gd name="connsiteX582" fmla="*/ 53337 w 2068729"/>
                  <a:gd name="connsiteY582" fmla="*/ 229901 h 933600"/>
                  <a:gd name="connsiteX583" fmla="*/ 52819 w 2068729"/>
                  <a:gd name="connsiteY583" fmla="*/ 224205 h 933600"/>
                  <a:gd name="connsiteX584" fmla="*/ 52301 w 2068729"/>
                  <a:gd name="connsiteY584" fmla="*/ 223169 h 933600"/>
                  <a:gd name="connsiteX585" fmla="*/ 46605 w 2068729"/>
                  <a:gd name="connsiteY585" fmla="*/ 221098 h 933600"/>
                  <a:gd name="connsiteX586" fmla="*/ 39355 w 2068729"/>
                  <a:gd name="connsiteY586" fmla="*/ 216955 h 933600"/>
                  <a:gd name="connsiteX587" fmla="*/ 32106 w 2068729"/>
                  <a:gd name="connsiteY587" fmla="*/ 205563 h 933600"/>
                  <a:gd name="connsiteX588" fmla="*/ 28999 w 2068729"/>
                  <a:gd name="connsiteY588" fmla="*/ 201943 h 933600"/>
                  <a:gd name="connsiteX589" fmla="*/ 22267 w 2068729"/>
                  <a:gd name="connsiteY589" fmla="*/ 199872 h 933600"/>
                  <a:gd name="connsiteX590" fmla="*/ 18124 w 2068729"/>
                  <a:gd name="connsiteY590" fmla="*/ 197283 h 933600"/>
                  <a:gd name="connsiteX591" fmla="*/ 17088 w 2068729"/>
                  <a:gd name="connsiteY591" fmla="*/ 191587 h 933600"/>
                  <a:gd name="connsiteX592" fmla="*/ 15535 w 2068729"/>
                  <a:gd name="connsiteY592" fmla="*/ 188998 h 933600"/>
                  <a:gd name="connsiteX593" fmla="*/ 9321 w 2068729"/>
                  <a:gd name="connsiteY593" fmla="*/ 184855 h 933600"/>
                  <a:gd name="connsiteX594" fmla="*/ 3625 w 2068729"/>
                  <a:gd name="connsiteY594" fmla="*/ 182784 h 933600"/>
                  <a:gd name="connsiteX595" fmla="*/ 0 w 2068729"/>
                  <a:gd name="connsiteY595" fmla="*/ 182271 h 933600"/>
                  <a:gd name="connsiteX596" fmla="*/ 6732 w 2068729"/>
                  <a:gd name="connsiteY596" fmla="*/ 173986 h 933600"/>
                  <a:gd name="connsiteX597" fmla="*/ 9839 w 2068729"/>
                  <a:gd name="connsiteY597" fmla="*/ 171396 h 933600"/>
                  <a:gd name="connsiteX598" fmla="*/ 14499 w 2068729"/>
                  <a:gd name="connsiteY598" fmla="*/ 169843 h 933600"/>
                  <a:gd name="connsiteX599" fmla="*/ 18642 w 2068729"/>
                  <a:gd name="connsiteY599" fmla="*/ 169330 h 933600"/>
                  <a:gd name="connsiteX600" fmla="*/ 24338 w 2068729"/>
                  <a:gd name="connsiteY600" fmla="*/ 170884 h 933600"/>
                  <a:gd name="connsiteX601" fmla="*/ 31070 w 2068729"/>
                  <a:gd name="connsiteY601" fmla="*/ 173473 h 933600"/>
                  <a:gd name="connsiteX602" fmla="*/ 48676 w 2068729"/>
                  <a:gd name="connsiteY602" fmla="*/ 184347 h 933600"/>
                  <a:gd name="connsiteX603" fmla="*/ 53854 w 2068729"/>
                  <a:gd name="connsiteY603" fmla="*/ 186419 h 933600"/>
                  <a:gd name="connsiteX604" fmla="*/ 60586 w 2068729"/>
                  <a:gd name="connsiteY604" fmla="*/ 186937 h 933600"/>
                  <a:gd name="connsiteX605" fmla="*/ 66800 w 2068729"/>
                  <a:gd name="connsiteY605" fmla="*/ 185901 h 933600"/>
                  <a:gd name="connsiteX606" fmla="*/ 89067 w 2068729"/>
                  <a:gd name="connsiteY606" fmla="*/ 177098 h 933600"/>
                  <a:gd name="connsiteX607" fmla="*/ 90620 w 2068729"/>
                  <a:gd name="connsiteY607" fmla="*/ 176062 h 933600"/>
                  <a:gd name="connsiteX608" fmla="*/ 97352 w 2068729"/>
                  <a:gd name="connsiteY608" fmla="*/ 175026 h 933600"/>
                  <a:gd name="connsiteX609" fmla="*/ 105120 w 2068729"/>
                  <a:gd name="connsiteY609" fmla="*/ 169848 h 933600"/>
                  <a:gd name="connsiteX610" fmla="*/ 114958 w 2068729"/>
                  <a:gd name="connsiteY610" fmla="*/ 168295 h 933600"/>
                  <a:gd name="connsiteX611" fmla="*/ 121690 w 2068729"/>
                  <a:gd name="connsiteY611" fmla="*/ 167259 h 933600"/>
                  <a:gd name="connsiteX612" fmla="*/ 129457 w 2068729"/>
                  <a:gd name="connsiteY612" fmla="*/ 165188 h 933600"/>
                  <a:gd name="connsiteX613" fmla="*/ 139296 w 2068729"/>
                  <a:gd name="connsiteY613" fmla="*/ 162081 h 933600"/>
                  <a:gd name="connsiteX614" fmla="*/ 149653 w 2068729"/>
                  <a:gd name="connsiteY614" fmla="*/ 157938 h 933600"/>
                  <a:gd name="connsiteX615" fmla="*/ 152242 w 2068729"/>
                  <a:gd name="connsiteY615" fmla="*/ 156385 h 933600"/>
                  <a:gd name="connsiteX616" fmla="*/ 157420 w 2068729"/>
                  <a:gd name="connsiteY616" fmla="*/ 150171 h 933600"/>
                  <a:gd name="connsiteX617" fmla="*/ 165706 w 2068729"/>
                  <a:gd name="connsiteY617" fmla="*/ 142403 h 933600"/>
                  <a:gd name="connsiteX618" fmla="*/ 174509 w 2068729"/>
                  <a:gd name="connsiteY618" fmla="*/ 133600 h 933600"/>
                  <a:gd name="connsiteX619" fmla="*/ 181240 w 2068729"/>
                  <a:gd name="connsiteY619" fmla="*/ 128940 h 933600"/>
                  <a:gd name="connsiteX620" fmla="*/ 187454 w 2068729"/>
                  <a:gd name="connsiteY620" fmla="*/ 126350 h 933600"/>
                  <a:gd name="connsiteX621" fmla="*/ 198847 w 2068729"/>
                  <a:gd name="connsiteY621" fmla="*/ 122208 h 933600"/>
                  <a:gd name="connsiteX622" fmla="*/ 199365 w 2068729"/>
                  <a:gd name="connsiteY622" fmla="*/ 120137 h 933600"/>
                  <a:gd name="connsiteX623" fmla="*/ 205061 w 2068729"/>
                  <a:gd name="connsiteY623" fmla="*/ 117547 h 933600"/>
                  <a:gd name="connsiteX624" fmla="*/ 210757 w 2068729"/>
                  <a:gd name="connsiteY624" fmla="*/ 116512 h 933600"/>
                  <a:gd name="connsiteX625" fmla="*/ 217489 w 2068729"/>
                  <a:gd name="connsiteY625" fmla="*/ 110298 h 933600"/>
                  <a:gd name="connsiteX626" fmla="*/ 218524 w 2068729"/>
                  <a:gd name="connsiteY626" fmla="*/ 109262 h 933600"/>
                  <a:gd name="connsiteX627" fmla="*/ 219042 w 2068729"/>
                  <a:gd name="connsiteY627" fmla="*/ 102530 h 933600"/>
                  <a:gd name="connsiteX628" fmla="*/ 220596 w 2068729"/>
                  <a:gd name="connsiteY628" fmla="*/ 99423 h 933600"/>
                  <a:gd name="connsiteX629" fmla="*/ 225256 w 2068729"/>
                  <a:gd name="connsiteY629" fmla="*/ 97870 h 933600"/>
                  <a:gd name="connsiteX630" fmla="*/ 226292 w 2068729"/>
                  <a:gd name="connsiteY630" fmla="*/ 94763 h 933600"/>
                  <a:gd name="connsiteX631" fmla="*/ 229399 w 2068729"/>
                  <a:gd name="connsiteY631" fmla="*/ 93209 h 933600"/>
                  <a:gd name="connsiteX632" fmla="*/ 232506 w 2068729"/>
                  <a:gd name="connsiteY632" fmla="*/ 90102 h 933600"/>
                  <a:gd name="connsiteX633" fmla="*/ 237684 w 2068729"/>
                  <a:gd name="connsiteY633" fmla="*/ 86995 h 933600"/>
                  <a:gd name="connsiteX634" fmla="*/ 242344 w 2068729"/>
                  <a:gd name="connsiteY634" fmla="*/ 82853 h 933600"/>
                  <a:gd name="connsiteX635" fmla="*/ 250630 w 2068729"/>
                  <a:gd name="connsiteY635" fmla="*/ 78710 h 933600"/>
                  <a:gd name="connsiteX636" fmla="*/ 253219 w 2068729"/>
                  <a:gd name="connsiteY636" fmla="*/ 77157 h 933600"/>
                  <a:gd name="connsiteX637" fmla="*/ 266164 w 2068729"/>
                  <a:gd name="connsiteY637" fmla="*/ 73532 h 933600"/>
                  <a:gd name="connsiteX638" fmla="*/ 269271 w 2068729"/>
                  <a:gd name="connsiteY638" fmla="*/ 77674 h 933600"/>
                  <a:gd name="connsiteX639" fmla="*/ 276003 w 2068729"/>
                  <a:gd name="connsiteY639" fmla="*/ 72496 h 933600"/>
                  <a:gd name="connsiteX640" fmla="*/ 281182 w 2068729"/>
                  <a:gd name="connsiteY640" fmla="*/ 69907 h 933600"/>
                  <a:gd name="connsiteX641" fmla="*/ 293092 w 2068729"/>
                  <a:gd name="connsiteY641" fmla="*/ 63175 h 933600"/>
                  <a:gd name="connsiteX642" fmla="*/ 300859 w 2068729"/>
                  <a:gd name="connsiteY642" fmla="*/ 63175 h 933600"/>
                  <a:gd name="connsiteX643" fmla="*/ 313287 w 2068729"/>
                  <a:gd name="connsiteY643" fmla="*/ 60586 h 933600"/>
                  <a:gd name="connsiteX644" fmla="*/ 315876 w 2068729"/>
                  <a:gd name="connsiteY644" fmla="*/ 59033 h 933600"/>
                  <a:gd name="connsiteX645" fmla="*/ 318983 w 2068729"/>
                  <a:gd name="connsiteY645" fmla="*/ 55926 h 933600"/>
                  <a:gd name="connsiteX646" fmla="*/ 326751 w 2068729"/>
                  <a:gd name="connsiteY646" fmla="*/ 50230 h 933600"/>
                  <a:gd name="connsiteX647" fmla="*/ 332965 w 2068729"/>
                  <a:gd name="connsiteY647" fmla="*/ 44016 h 933600"/>
                  <a:gd name="connsiteX648" fmla="*/ 338143 w 2068729"/>
                  <a:gd name="connsiteY648" fmla="*/ 36766 h 933600"/>
                  <a:gd name="connsiteX649" fmla="*/ 341768 w 2068729"/>
                  <a:gd name="connsiteY649" fmla="*/ 30547 h 933600"/>
                  <a:gd name="connsiteX650" fmla="*/ 351606 w 2068729"/>
                  <a:gd name="connsiteY650" fmla="*/ 23297 h 933600"/>
                  <a:gd name="connsiteX651" fmla="*/ 354713 w 2068729"/>
                  <a:gd name="connsiteY651" fmla="*/ 17601 h 933600"/>
                  <a:gd name="connsiteX652" fmla="*/ 365588 w 2068729"/>
                  <a:gd name="connsiteY652" fmla="*/ 4143 h 933600"/>
                  <a:gd name="connsiteX653" fmla="*/ 397175 w 2068729"/>
                  <a:gd name="connsiteY653" fmla="*/ 0 h 933600"/>
                  <a:gd name="connsiteX654" fmla="*/ 398211 w 2068729"/>
                  <a:gd name="connsiteY654" fmla="*/ 1036 h 933600"/>
                  <a:gd name="connsiteX655" fmla="*/ 400282 w 2068729"/>
                  <a:gd name="connsiteY655" fmla="*/ 5696 h 933600"/>
                  <a:gd name="connsiteX656" fmla="*/ 400282 w 2068729"/>
                  <a:gd name="connsiteY656" fmla="*/ 10874 h 933600"/>
                  <a:gd name="connsiteX657" fmla="*/ 401318 w 2068729"/>
                  <a:gd name="connsiteY657" fmla="*/ 11910 h 933600"/>
                  <a:gd name="connsiteX658" fmla="*/ 407014 w 2068729"/>
                  <a:gd name="connsiteY658" fmla="*/ 12946 h 933600"/>
                  <a:gd name="connsiteX659" fmla="*/ 411675 w 2068729"/>
                  <a:gd name="connsiteY659" fmla="*/ 11392 h 933600"/>
                  <a:gd name="connsiteX660" fmla="*/ 418406 w 2068729"/>
                  <a:gd name="connsiteY660" fmla="*/ 12428 h 933600"/>
                  <a:gd name="connsiteX661" fmla="*/ 418406 w 2068729"/>
                  <a:gd name="connsiteY661" fmla="*/ 17606 h 933600"/>
                  <a:gd name="connsiteX662" fmla="*/ 424620 w 2068729"/>
                  <a:gd name="connsiteY662" fmla="*/ 20195 h 933600"/>
                  <a:gd name="connsiteX663" fmla="*/ 426692 w 2068729"/>
                  <a:gd name="connsiteY663" fmla="*/ 23820 h 933600"/>
                  <a:gd name="connsiteX664" fmla="*/ 428763 w 2068729"/>
                  <a:gd name="connsiteY664" fmla="*/ 24333 h 933600"/>
                  <a:gd name="connsiteX665" fmla="*/ 436013 w 2068729"/>
                  <a:gd name="connsiteY665" fmla="*/ 27958 h 933600"/>
                  <a:gd name="connsiteX666" fmla="*/ 438084 w 2068729"/>
                  <a:gd name="connsiteY666" fmla="*/ 29511 h 933600"/>
                  <a:gd name="connsiteX667" fmla="*/ 443262 w 2068729"/>
                  <a:gd name="connsiteY667" fmla="*/ 29511 h 933600"/>
                  <a:gd name="connsiteX668" fmla="*/ 446369 w 2068729"/>
                  <a:gd name="connsiteY668" fmla="*/ 30547 h 933600"/>
                  <a:gd name="connsiteX669" fmla="*/ 455172 w 2068729"/>
                  <a:gd name="connsiteY669" fmla="*/ 30034 h 933600"/>
                  <a:gd name="connsiteX670" fmla="*/ 458797 w 2068729"/>
                  <a:gd name="connsiteY670" fmla="*/ 28481 h 933600"/>
                  <a:gd name="connsiteX671" fmla="*/ 461904 w 2068729"/>
                  <a:gd name="connsiteY671" fmla="*/ 29516 h 933600"/>
                  <a:gd name="connsiteX672" fmla="*/ 463976 w 2068729"/>
                  <a:gd name="connsiteY672" fmla="*/ 26409 h 933600"/>
                  <a:gd name="connsiteX673" fmla="*/ 467600 w 2068729"/>
                  <a:gd name="connsiteY673" fmla="*/ 27445 h 933600"/>
                  <a:gd name="connsiteX674" fmla="*/ 468636 w 2068729"/>
                  <a:gd name="connsiteY674" fmla="*/ 22785 h 933600"/>
                  <a:gd name="connsiteX675" fmla="*/ 473814 w 2068729"/>
                  <a:gd name="connsiteY675" fmla="*/ 21231 h 933600"/>
                  <a:gd name="connsiteX676" fmla="*/ 478475 w 2068729"/>
                  <a:gd name="connsiteY676" fmla="*/ 23820 h 933600"/>
                  <a:gd name="connsiteX677" fmla="*/ 483135 w 2068729"/>
                  <a:gd name="connsiteY677" fmla="*/ 21749 h 933600"/>
                  <a:gd name="connsiteX678" fmla="*/ 485724 w 2068729"/>
                  <a:gd name="connsiteY678" fmla="*/ 21231 h 933600"/>
                  <a:gd name="connsiteX679" fmla="*/ 488313 w 2068729"/>
                  <a:gd name="connsiteY679" fmla="*/ 22785 h 933600"/>
                  <a:gd name="connsiteX680" fmla="*/ 490903 w 2068729"/>
                  <a:gd name="connsiteY680" fmla="*/ 26927 h 933600"/>
                  <a:gd name="connsiteX681" fmla="*/ 490903 w 2068729"/>
                  <a:gd name="connsiteY681" fmla="*/ 29516 h 933600"/>
                  <a:gd name="connsiteX682" fmla="*/ 495045 w 2068729"/>
                  <a:gd name="connsiteY682" fmla="*/ 32105 h 933600"/>
                  <a:gd name="connsiteX683" fmla="*/ 495045 w 2068729"/>
                  <a:gd name="connsiteY683" fmla="*/ 36766 h 933600"/>
                  <a:gd name="connsiteX684" fmla="*/ 493492 w 2068729"/>
                  <a:gd name="connsiteY684" fmla="*/ 38837 h 933600"/>
                  <a:gd name="connsiteX685" fmla="*/ 493492 w 2068729"/>
                  <a:gd name="connsiteY685" fmla="*/ 41426 h 933600"/>
                  <a:gd name="connsiteX686" fmla="*/ 495563 w 2068729"/>
                  <a:gd name="connsiteY686" fmla="*/ 44533 h 933600"/>
                  <a:gd name="connsiteX687" fmla="*/ 500223 w 2068729"/>
                  <a:gd name="connsiteY687" fmla="*/ 44533 h 933600"/>
                  <a:gd name="connsiteX688" fmla="*/ 503848 w 2068729"/>
                  <a:gd name="connsiteY688" fmla="*/ 46087 h 933600"/>
                  <a:gd name="connsiteX689" fmla="*/ 505402 w 2068729"/>
                  <a:gd name="connsiteY689" fmla="*/ 45569 h 933600"/>
                  <a:gd name="connsiteX690" fmla="*/ 512134 w 2068729"/>
                  <a:gd name="connsiteY690" fmla="*/ 47122 h 933600"/>
                  <a:gd name="connsiteX691" fmla="*/ 513687 w 2068729"/>
                  <a:gd name="connsiteY691" fmla="*/ 42980 h 933600"/>
                  <a:gd name="connsiteX692" fmla="*/ 516276 w 2068729"/>
                  <a:gd name="connsiteY692" fmla="*/ 40391 h 933600"/>
                  <a:gd name="connsiteX693" fmla="*/ 517830 w 2068729"/>
                  <a:gd name="connsiteY693" fmla="*/ 41426 h 933600"/>
                  <a:gd name="connsiteX694" fmla="*/ 519901 w 2068729"/>
                  <a:gd name="connsiteY694" fmla="*/ 39355 h 933600"/>
                  <a:gd name="connsiteX695" fmla="*/ 523008 w 2068729"/>
                  <a:gd name="connsiteY695" fmla="*/ 40391 h 933600"/>
                  <a:gd name="connsiteX696" fmla="*/ 524044 w 2068729"/>
                  <a:gd name="connsiteY696" fmla="*/ 42980 h 933600"/>
                  <a:gd name="connsiteX697" fmla="*/ 523008 w 2068729"/>
                  <a:gd name="connsiteY697" fmla="*/ 46087 h 933600"/>
                  <a:gd name="connsiteX698" fmla="*/ 527669 w 2068729"/>
                  <a:gd name="connsiteY698" fmla="*/ 46605 h 933600"/>
                  <a:gd name="connsiteX699" fmla="*/ 531293 w 2068729"/>
                  <a:gd name="connsiteY699" fmla="*/ 45051 h 933600"/>
                  <a:gd name="connsiteX700" fmla="*/ 533365 w 2068729"/>
                  <a:gd name="connsiteY700" fmla="*/ 39873 h 933600"/>
                  <a:gd name="connsiteX701" fmla="*/ 534918 w 2068729"/>
                  <a:gd name="connsiteY701" fmla="*/ 39873 h 933600"/>
                  <a:gd name="connsiteX702" fmla="*/ 537507 w 2068729"/>
                  <a:gd name="connsiteY702" fmla="*/ 42980 h 933600"/>
                  <a:gd name="connsiteX703" fmla="*/ 535436 w 2068729"/>
                  <a:gd name="connsiteY703" fmla="*/ 45051 h 933600"/>
                  <a:gd name="connsiteX704" fmla="*/ 538025 w 2068729"/>
                  <a:gd name="connsiteY704" fmla="*/ 46605 h 933600"/>
                  <a:gd name="connsiteX705" fmla="*/ 540096 w 2068729"/>
                  <a:gd name="connsiteY705" fmla="*/ 41944 h 933600"/>
                  <a:gd name="connsiteX706" fmla="*/ 543203 w 2068729"/>
                  <a:gd name="connsiteY706" fmla="*/ 41426 h 933600"/>
                  <a:gd name="connsiteX707" fmla="*/ 545793 w 2068729"/>
                  <a:gd name="connsiteY707" fmla="*/ 37284 h 933600"/>
                  <a:gd name="connsiteX708" fmla="*/ 551489 w 2068729"/>
                  <a:gd name="connsiteY708" fmla="*/ 37802 h 933600"/>
                  <a:gd name="connsiteX709" fmla="*/ 554078 w 2068729"/>
                  <a:gd name="connsiteY709" fmla="*/ 39355 h 933600"/>
                  <a:gd name="connsiteX710" fmla="*/ 558738 w 2068729"/>
                  <a:gd name="connsiteY710" fmla="*/ 36766 h 933600"/>
                  <a:gd name="connsiteX711" fmla="*/ 561327 w 2068729"/>
                  <a:gd name="connsiteY711" fmla="*/ 38837 h 933600"/>
                  <a:gd name="connsiteX712" fmla="*/ 565470 w 2068729"/>
                  <a:gd name="connsiteY712" fmla="*/ 43498 h 933600"/>
                  <a:gd name="connsiteX713" fmla="*/ 568059 w 2068729"/>
                  <a:gd name="connsiteY713" fmla="*/ 43498 h 933600"/>
                  <a:gd name="connsiteX714" fmla="*/ 571166 w 2068729"/>
                  <a:gd name="connsiteY714" fmla="*/ 41426 h 933600"/>
                  <a:gd name="connsiteX715" fmla="*/ 573755 w 2068729"/>
                  <a:gd name="connsiteY715" fmla="*/ 44533 h 933600"/>
                  <a:gd name="connsiteX716" fmla="*/ 574791 w 2068729"/>
                  <a:gd name="connsiteY716" fmla="*/ 47640 h 933600"/>
                  <a:gd name="connsiteX717" fmla="*/ 577898 w 2068729"/>
                  <a:gd name="connsiteY717" fmla="*/ 49194 h 933600"/>
                  <a:gd name="connsiteX718" fmla="*/ 577898 w 2068729"/>
                  <a:gd name="connsiteY718" fmla="*/ 50747 h 933600"/>
                  <a:gd name="connsiteX719" fmla="*/ 581005 w 2068729"/>
                  <a:gd name="connsiteY719" fmla="*/ 56443 h 933600"/>
                  <a:gd name="connsiteX720" fmla="*/ 584630 w 2068729"/>
                  <a:gd name="connsiteY720" fmla="*/ 56961 h 933600"/>
                  <a:gd name="connsiteX721" fmla="*/ 588255 w 2068729"/>
                  <a:gd name="connsiteY721" fmla="*/ 54372 h 933600"/>
                  <a:gd name="connsiteX722" fmla="*/ 591879 w 2068729"/>
                  <a:gd name="connsiteY722" fmla="*/ 54890 h 933600"/>
                  <a:gd name="connsiteX723" fmla="*/ 595504 w 2068729"/>
                  <a:gd name="connsiteY723" fmla="*/ 52301 h 933600"/>
                  <a:gd name="connsiteX724" fmla="*/ 600165 w 2068729"/>
                  <a:gd name="connsiteY724" fmla="*/ 50747 h 933600"/>
                  <a:gd name="connsiteX725" fmla="*/ 599647 w 2068729"/>
                  <a:gd name="connsiteY725" fmla="*/ 49194 h 933600"/>
                  <a:gd name="connsiteX726" fmla="*/ 602754 w 2068729"/>
                  <a:gd name="connsiteY726" fmla="*/ 45569 h 933600"/>
                  <a:gd name="connsiteX727" fmla="*/ 606379 w 2068729"/>
                  <a:gd name="connsiteY727" fmla="*/ 47640 h 933600"/>
                  <a:gd name="connsiteX728" fmla="*/ 609486 w 2068729"/>
                  <a:gd name="connsiteY728" fmla="*/ 46605 h 933600"/>
                  <a:gd name="connsiteX729" fmla="*/ 612075 w 2068729"/>
                  <a:gd name="connsiteY729" fmla="*/ 47117 h 933600"/>
                  <a:gd name="connsiteX730" fmla="*/ 613628 w 2068729"/>
                  <a:gd name="connsiteY730" fmla="*/ 50742 h 933600"/>
                  <a:gd name="connsiteX731" fmla="*/ 613628 w 2068729"/>
                  <a:gd name="connsiteY731" fmla="*/ 52814 h 933600"/>
                  <a:gd name="connsiteX732" fmla="*/ 620878 w 2068729"/>
                  <a:gd name="connsiteY732" fmla="*/ 56956 h 933600"/>
                  <a:gd name="connsiteX733" fmla="*/ 622431 w 2068729"/>
                  <a:gd name="connsiteY733" fmla="*/ 64206 h 933600"/>
                  <a:gd name="connsiteX734" fmla="*/ 626574 w 2068729"/>
                  <a:gd name="connsiteY734" fmla="*/ 66795 h 933600"/>
                  <a:gd name="connsiteX735" fmla="*/ 630199 w 2068729"/>
                  <a:gd name="connsiteY735" fmla="*/ 67313 h 933600"/>
                  <a:gd name="connsiteX736" fmla="*/ 632788 w 2068729"/>
                  <a:gd name="connsiteY736" fmla="*/ 71973 h 933600"/>
                  <a:gd name="connsiteX737" fmla="*/ 631235 w 2068729"/>
                  <a:gd name="connsiteY737" fmla="*/ 75598 h 933600"/>
                  <a:gd name="connsiteX738" fmla="*/ 634341 w 2068729"/>
                  <a:gd name="connsiteY738" fmla="*/ 75080 h 933600"/>
                  <a:gd name="connsiteX739" fmla="*/ 638484 w 2068729"/>
                  <a:gd name="connsiteY739" fmla="*/ 76116 h 933600"/>
                  <a:gd name="connsiteX740" fmla="*/ 641073 w 2068729"/>
                  <a:gd name="connsiteY740" fmla="*/ 75080 h 933600"/>
                  <a:gd name="connsiteX741" fmla="*/ 646769 w 2068729"/>
                  <a:gd name="connsiteY741" fmla="*/ 75080 h 933600"/>
                  <a:gd name="connsiteX742" fmla="*/ 648323 w 2068729"/>
                  <a:gd name="connsiteY742" fmla="*/ 73009 h 933600"/>
                  <a:gd name="connsiteX743" fmla="*/ 652983 w 2068729"/>
                  <a:gd name="connsiteY743" fmla="*/ 74045 h 933600"/>
                  <a:gd name="connsiteX744" fmla="*/ 655055 w 2068729"/>
                  <a:gd name="connsiteY744" fmla="*/ 75598 h 933600"/>
                  <a:gd name="connsiteX745" fmla="*/ 658162 w 2068729"/>
                  <a:gd name="connsiteY745" fmla="*/ 74045 h 933600"/>
                  <a:gd name="connsiteX746" fmla="*/ 661269 w 2068729"/>
                  <a:gd name="connsiteY746" fmla="*/ 74562 h 933600"/>
                  <a:gd name="connsiteX747" fmla="*/ 664893 w 2068729"/>
                  <a:gd name="connsiteY747" fmla="*/ 76634 h 933600"/>
                  <a:gd name="connsiteX748" fmla="*/ 664893 w 2068729"/>
                  <a:gd name="connsiteY748" fmla="*/ 80258 h 933600"/>
                  <a:gd name="connsiteX749" fmla="*/ 666447 w 2068729"/>
                  <a:gd name="connsiteY749" fmla="*/ 80776 h 933600"/>
                  <a:gd name="connsiteX750" fmla="*/ 669554 w 2068729"/>
                  <a:gd name="connsiteY750" fmla="*/ 78705 h 933600"/>
                  <a:gd name="connsiteX751" fmla="*/ 671107 w 2068729"/>
                  <a:gd name="connsiteY751" fmla="*/ 81294 h 933600"/>
                  <a:gd name="connsiteX752" fmla="*/ 680428 w 2068729"/>
                  <a:gd name="connsiteY752" fmla="*/ 83365 h 933600"/>
                  <a:gd name="connsiteX753" fmla="*/ 685607 w 2068729"/>
                  <a:gd name="connsiteY753" fmla="*/ 80776 h 933600"/>
                  <a:gd name="connsiteX754" fmla="*/ 691820 w 2068729"/>
                  <a:gd name="connsiteY754" fmla="*/ 82848 h 933600"/>
                  <a:gd name="connsiteX755" fmla="*/ 693374 w 2068729"/>
                  <a:gd name="connsiteY755" fmla="*/ 80258 h 933600"/>
                  <a:gd name="connsiteX756" fmla="*/ 699070 w 2068729"/>
                  <a:gd name="connsiteY756" fmla="*/ 75598 h 933600"/>
                  <a:gd name="connsiteX757" fmla="*/ 701141 w 2068729"/>
                  <a:gd name="connsiteY757" fmla="*/ 76634 h 933600"/>
                  <a:gd name="connsiteX758" fmla="*/ 706838 w 2068729"/>
                  <a:gd name="connsiteY758" fmla="*/ 75598 h 933600"/>
                  <a:gd name="connsiteX759" fmla="*/ 708909 w 2068729"/>
                  <a:gd name="connsiteY759" fmla="*/ 73009 h 933600"/>
                  <a:gd name="connsiteX760" fmla="*/ 710980 w 2068729"/>
                  <a:gd name="connsiteY760" fmla="*/ 75598 h 933600"/>
                  <a:gd name="connsiteX761" fmla="*/ 710462 w 2068729"/>
                  <a:gd name="connsiteY761" fmla="*/ 78187 h 933600"/>
                  <a:gd name="connsiteX762" fmla="*/ 715641 w 2068729"/>
                  <a:gd name="connsiteY762" fmla="*/ 79741 h 933600"/>
                  <a:gd name="connsiteX763" fmla="*/ 715123 w 2068729"/>
                  <a:gd name="connsiteY763" fmla="*/ 76634 h 933600"/>
                  <a:gd name="connsiteX764" fmla="*/ 718230 w 2068729"/>
                  <a:gd name="connsiteY764" fmla="*/ 74045 h 933600"/>
                  <a:gd name="connsiteX765" fmla="*/ 718230 w 2068729"/>
                  <a:gd name="connsiteY765" fmla="*/ 71455 h 933600"/>
                  <a:gd name="connsiteX766" fmla="*/ 723408 w 2068729"/>
                  <a:gd name="connsiteY766" fmla="*/ 72491 h 933600"/>
                  <a:gd name="connsiteX767" fmla="*/ 724962 w 2068729"/>
                  <a:gd name="connsiteY767" fmla="*/ 70420 h 933600"/>
                  <a:gd name="connsiteX768" fmla="*/ 729104 w 2068729"/>
                  <a:gd name="connsiteY768" fmla="*/ 71973 h 933600"/>
                  <a:gd name="connsiteX769" fmla="*/ 731693 w 2068729"/>
                  <a:gd name="connsiteY769" fmla="*/ 68866 h 933600"/>
                  <a:gd name="connsiteX770" fmla="*/ 735836 w 2068729"/>
                  <a:gd name="connsiteY770" fmla="*/ 65241 h 933600"/>
                  <a:gd name="connsiteX771" fmla="*/ 739461 w 2068729"/>
                  <a:gd name="connsiteY771" fmla="*/ 65241 h 933600"/>
                  <a:gd name="connsiteX772" fmla="*/ 739461 w 2068729"/>
                  <a:gd name="connsiteY772" fmla="*/ 67313 h 933600"/>
                  <a:gd name="connsiteX773" fmla="*/ 742568 w 2068729"/>
                  <a:gd name="connsiteY773" fmla="*/ 68348 h 933600"/>
                  <a:gd name="connsiteX774" fmla="*/ 747228 w 2068729"/>
                  <a:gd name="connsiteY774" fmla="*/ 60581 h 933600"/>
                  <a:gd name="connsiteX775" fmla="*/ 752407 w 2068729"/>
                  <a:gd name="connsiteY775" fmla="*/ 63688 h 933600"/>
                  <a:gd name="connsiteX776" fmla="*/ 753442 w 2068729"/>
                  <a:gd name="connsiteY776" fmla="*/ 59545 h 933600"/>
                  <a:gd name="connsiteX777" fmla="*/ 754478 w 2068729"/>
                  <a:gd name="connsiteY777" fmla="*/ 58510 h 933600"/>
                  <a:gd name="connsiteX778" fmla="*/ 758621 w 2068729"/>
                  <a:gd name="connsiteY778" fmla="*/ 59545 h 933600"/>
                  <a:gd name="connsiteX779" fmla="*/ 766906 w 2068729"/>
                  <a:gd name="connsiteY779" fmla="*/ 57992 h 933600"/>
                  <a:gd name="connsiteX780" fmla="*/ 765870 w 2068729"/>
                  <a:gd name="connsiteY780" fmla="*/ 55920 h 933600"/>
                  <a:gd name="connsiteX781" fmla="*/ 767942 w 2068729"/>
                  <a:gd name="connsiteY781" fmla="*/ 51260 h 933600"/>
                  <a:gd name="connsiteX782" fmla="*/ 772084 w 2068729"/>
                  <a:gd name="connsiteY782" fmla="*/ 51260 h 933600"/>
                  <a:gd name="connsiteX783" fmla="*/ 775191 w 2068729"/>
                  <a:gd name="connsiteY783" fmla="*/ 50224 h 933600"/>
                  <a:gd name="connsiteX784" fmla="*/ 776227 w 2068729"/>
                  <a:gd name="connsiteY784" fmla="*/ 55920 h 933600"/>
                  <a:gd name="connsiteX785" fmla="*/ 778298 w 2068729"/>
                  <a:gd name="connsiteY785" fmla="*/ 57992 h 933600"/>
                  <a:gd name="connsiteX786" fmla="*/ 780887 w 2068729"/>
                  <a:gd name="connsiteY786" fmla="*/ 55920 h 933600"/>
                  <a:gd name="connsiteX787" fmla="*/ 783994 w 2068729"/>
                  <a:gd name="connsiteY787" fmla="*/ 55403 h 933600"/>
                  <a:gd name="connsiteX788" fmla="*/ 786583 w 2068729"/>
                  <a:gd name="connsiteY788" fmla="*/ 56438 h 933600"/>
                  <a:gd name="connsiteX789" fmla="*/ 788137 w 2068729"/>
                  <a:gd name="connsiteY789" fmla="*/ 61617 h 933600"/>
                  <a:gd name="connsiteX790" fmla="*/ 790726 w 2068729"/>
                  <a:gd name="connsiteY790" fmla="*/ 63170 h 933600"/>
                  <a:gd name="connsiteX791" fmla="*/ 791244 w 2068729"/>
                  <a:gd name="connsiteY791" fmla="*/ 60063 h 933600"/>
                  <a:gd name="connsiteX792" fmla="*/ 794869 w 2068729"/>
                  <a:gd name="connsiteY792" fmla="*/ 59550 h 933600"/>
                  <a:gd name="connsiteX793" fmla="*/ 794351 w 2068729"/>
                  <a:gd name="connsiteY793" fmla="*/ 62657 h 933600"/>
                  <a:gd name="connsiteX794" fmla="*/ 794351 w 2068729"/>
                  <a:gd name="connsiteY794" fmla="*/ 68871 h 933600"/>
                  <a:gd name="connsiteX795" fmla="*/ 799529 w 2068729"/>
                  <a:gd name="connsiteY795" fmla="*/ 68871 h 933600"/>
                  <a:gd name="connsiteX796" fmla="*/ 801083 w 2068729"/>
                  <a:gd name="connsiteY796" fmla="*/ 70425 h 933600"/>
                  <a:gd name="connsiteX797" fmla="*/ 803672 w 2068729"/>
                  <a:gd name="connsiteY797" fmla="*/ 70425 h 933600"/>
                  <a:gd name="connsiteX798" fmla="*/ 807814 w 2068729"/>
                  <a:gd name="connsiteY798" fmla="*/ 74050 h 933600"/>
                  <a:gd name="connsiteX799" fmla="*/ 810404 w 2068729"/>
                  <a:gd name="connsiteY799" fmla="*/ 71978 h 933600"/>
                  <a:gd name="connsiteX800" fmla="*/ 812475 w 2068729"/>
                  <a:gd name="connsiteY800" fmla="*/ 74050 h 933600"/>
                  <a:gd name="connsiteX801" fmla="*/ 818171 w 2068729"/>
                  <a:gd name="connsiteY801" fmla="*/ 77157 h 933600"/>
                  <a:gd name="connsiteX802" fmla="*/ 823349 w 2068729"/>
                  <a:gd name="connsiteY802" fmla="*/ 76121 h 933600"/>
                  <a:gd name="connsiteX803" fmla="*/ 823867 w 2068729"/>
                  <a:gd name="connsiteY803" fmla="*/ 77674 h 933600"/>
                  <a:gd name="connsiteX804" fmla="*/ 826974 w 2068729"/>
                  <a:gd name="connsiteY804" fmla="*/ 77674 h 933600"/>
                  <a:gd name="connsiteX805" fmla="*/ 826974 w 2068729"/>
                  <a:gd name="connsiteY805" fmla="*/ 79746 h 933600"/>
                  <a:gd name="connsiteX806" fmla="*/ 829045 w 2068729"/>
                  <a:gd name="connsiteY806" fmla="*/ 80781 h 933600"/>
                  <a:gd name="connsiteX807" fmla="*/ 831117 w 2068729"/>
                  <a:gd name="connsiteY807" fmla="*/ 79228 h 933600"/>
                  <a:gd name="connsiteX808" fmla="*/ 834224 w 2068729"/>
                  <a:gd name="connsiteY808" fmla="*/ 79746 h 933600"/>
                  <a:gd name="connsiteX809" fmla="*/ 838366 w 2068729"/>
                  <a:gd name="connsiteY809" fmla="*/ 79228 h 933600"/>
                  <a:gd name="connsiteX810" fmla="*/ 841473 w 2068729"/>
                  <a:gd name="connsiteY810" fmla="*/ 87513 h 933600"/>
                  <a:gd name="connsiteX811" fmla="*/ 838884 w 2068729"/>
                  <a:gd name="connsiteY811" fmla="*/ 89585 h 933600"/>
                  <a:gd name="connsiteX812" fmla="*/ 838366 w 2068729"/>
                  <a:gd name="connsiteY812" fmla="*/ 94763 h 933600"/>
                  <a:gd name="connsiteX813" fmla="*/ 839920 w 2068729"/>
                  <a:gd name="connsiteY813" fmla="*/ 96316 h 933600"/>
                  <a:gd name="connsiteX814" fmla="*/ 844580 w 2068729"/>
                  <a:gd name="connsiteY814" fmla="*/ 98388 h 933600"/>
                  <a:gd name="connsiteX815" fmla="*/ 850276 w 2068729"/>
                  <a:gd name="connsiteY815" fmla="*/ 98900 h 933600"/>
                  <a:gd name="connsiteX816" fmla="*/ 856490 w 2068729"/>
                  <a:gd name="connsiteY816" fmla="*/ 96829 h 933600"/>
                  <a:gd name="connsiteX817" fmla="*/ 858562 w 2068729"/>
                  <a:gd name="connsiteY817" fmla="*/ 96829 h 933600"/>
                  <a:gd name="connsiteX818" fmla="*/ 862704 w 2068729"/>
                  <a:gd name="connsiteY818" fmla="*/ 98382 h 933600"/>
                  <a:gd name="connsiteX819" fmla="*/ 866329 w 2068729"/>
                  <a:gd name="connsiteY819" fmla="*/ 99418 h 933600"/>
                  <a:gd name="connsiteX820" fmla="*/ 869436 w 2068729"/>
                  <a:gd name="connsiteY820" fmla="*/ 100972 h 933600"/>
                  <a:gd name="connsiteX821" fmla="*/ 871507 w 2068729"/>
                  <a:gd name="connsiteY821" fmla="*/ 105632 h 933600"/>
                  <a:gd name="connsiteX822" fmla="*/ 875650 w 2068729"/>
                  <a:gd name="connsiteY822" fmla="*/ 108739 h 933600"/>
                  <a:gd name="connsiteX823" fmla="*/ 883935 w 2068729"/>
                  <a:gd name="connsiteY823" fmla="*/ 109775 h 933600"/>
                  <a:gd name="connsiteX824" fmla="*/ 892221 w 2068729"/>
                  <a:gd name="connsiteY824" fmla="*/ 111328 h 933600"/>
                  <a:gd name="connsiteX825" fmla="*/ 899470 w 2068729"/>
                  <a:gd name="connsiteY825" fmla="*/ 111841 h 933600"/>
                  <a:gd name="connsiteX826" fmla="*/ 908791 w 2068729"/>
                  <a:gd name="connsiteY826" fmla="*/ 118055 h 933600"/>
                  <a:gd name="connsiteX827" fmla="*/ 910862 w 2068729"/>
                  <a:gd name="connsiteY827" fmla="*/ 120126 h 933600"/>
                  <a:gd name="connsiteX828" fmla="*/ 912416 w 2068729"/>
                  <a:gd name="connsiteY828" fmla="*/ 125304 h 933600"/>
                  <a:gd name="connsiteX829" fmla="*/ 917077 w 2068729"/>
                  <a:gd name="connsiteY829" fmla="*/ 129965 h 933600"/>
                  <a:gd name="connsiteX830" fmla="*/ 918112 w 2068729"/>
                  <a:gd name="connsiteY830" fmla="*/ 129965 h 933600"/>
                  <a:gd name="connsiteX831" fmla="*/ 923808 w 2068729"/>
                  <a:gd name="connsiteY831" fmla="*/ 127376 h 933600"/>
                  <a:gd name="connsiteX832" fmla="*/ 926397 w 2068729"/>
                  <a:gd name="connsiteY832" fmla="*/ 127376 h 933600"/>
                  <a:gd name="connsiteX833" fmla="*/ 930022 w 2068729"/>
                  <a:gd name="connsiteY833" fmla="*/ 128411 h 933600"/>
                  <a:gd name="connsiteX834" fmla="*/ 934683 w 2068729"/>
                  <a:gd name="connsiteY834" fmla="*/ 133072 h 933600"/>
                  <a:gd name="connsiteX835" fmla="*/ 940897 w 2068729"/>
                  <a:gd name="connsiteY835" fmla="*/ 135143 h 933600"/>
                  <a:gd name="connsiteX836" fmla="*/ 949182 w 2068729"/>
                  <a:gd name="connsiteY836" fmla="*/ 136697 h 933600"/>
                  <a:gd name="connsiteX837" fmla="*/ 961092 w 2068729"/>
                  <a:gd name="connsiteY837" fmla="*/ 137215 h 933600"/>
                  <a:gd name="connsiteX838" fmla="*/ 966788 w 2068729"/>
                  <a:gd name="connsiteY838" fmla="*/ 135661 h 933600"/>
                  <a:gd name="connsiteX839" fmla="*/ 969377 w 2068729"/>
                  <a:gd name="connsiteY839" fmla="*/ 136179 h 933600"/>
                  <a:gd name="connsiteX840" fmla="*/ 973520 w 2068729"/>
                  <a:gd name="connsiteY840" fmla="*/ 138768 h 933600"/>
                  <a:gd name="connsiteX841" fmla="*/ 979216 w 2068729"/>
                  <a:gd name="connsiteY841" fmla="*/ 140839 h 933600"/>
                  <a:gd name="connsiteX842" fmla="*/ 987501 w 2068729"/>
                  <a:gd name="connsiteY842" fmla="*/ 138768 h 933600"/>
                  <a:gd name="connsiteX843" fmla="*/ 996822 w 2068729"/>
                  <a:gd name="connsiteY843" fmla="*/ 137215 h 933600"/>
                  <a:gd name="connsiteX844" fmla="*/ 999929 w 2068729"/>
                  <a:gd name="connsiteY844" fmla="*/ 138250 h 933600"/>
                  <a:gd name="connsiteX845" fmla="*/ 1004590 w 2068729"/>
                  <a:gd name="connsiteY845" fmla="*/ 146018 h 933600"/>
                  <a:gd name="connsiteX846" fmla="*/ 1008732 w 2068729"/>
                  <a:gd name="connsiteY846" fmla="*/ 146536 h 933600"/>
                  <a:gd name="connsiteX847" fmla="*/ 1010804 w 2068729"/>
                  <a:gd name="connsiteY847" fmla="*/ 151196 h 933600"/>
                  <a:gd name="connsiteX848" fmla="*/ 1012875 w 2068729"/>
                  <a:gd name="connsiteY848" fmla="*/ 154303 h 933600"/>
                  <a:gd name="connsiteX849" fmla="*/ 1018053 w 2068729"/>
                  <a:gd name="connsiteY849" fmla="*/ 154821 h 933600"/>
                  <a:gd name="connsiteX850" fmla="*/ 1021678 w 2068729"/>
                  <a:gd name="connsiteY850" fmla="*/ 157410 h 933600"/>
                  <a:gd name="connsiteX851" fmla="*/ 1028410 w 2068729"/>
                  <a:gd name="connsiteY851" fmla="*/ 159481 h 933600"/>
                  <a:gd name="connsiteX852" fmla="*/ 1032552 w 2068729"/>
                  <a:gd name="connsiteY852" fmla="*/ 161553 h 933600"/>
                  <a:gd name="connsiteX853" fmla="*/ 1034106 w 2068729"/>
                  <a:gd name="connsiteY853" fmla="*/ 164659 h 933600"/>
                  <a:gd name="connsiteX854" fmla="*/ 1036177 w 2068729"/>
                  <a:gd name="connsiteY854" fmla="*/ 164659 h 933600"/>
                  <a:gd name="connsiteX855" fmla="*/ 1036177 w 2068729"/>
                  <a:gd name="connsiteY855" fmla="*/ 168284 h 933600"/>
                  <a:gd name="connsiteX856" fmla="*/ 1040320 w 2068729"/>
                  <a:gd name="connsiteY856" fmla="*/ 173463 h 933600"/>
                  <a:gd name="connsiteX857" fmla="*/ 1039284 w 2068729"/>
                  <a:gd name="connsiteY857" fmla="*/ 175534 h 933600"/>
                  <a:gd name="connsiteX858" fmla="*/ 1042909 w 2068729"/>
                  <a:gd name="connsiteY858" fmla="*/ 176570 h 933600"/>
                  <a:gd name="connsiteX859" fmla="*/ 1043427 w 2068729"/>
                  <a:gd name="connsiteY859" fmla="*/ 180194 h 933600"/>
                  <a:gd name="connsiteX860" fmla="*/ 1045498 w 2068729"/>
                  <a:gd name="connsiteY860" fmla="*/ 180712 h 933600"/>
                  <a:gd name="connsiteX861" fmla="*/ 1047569 w 2068729"/>
                  <a:gd name="connsiteY861" fmla="*/ 178641 h 933600"/>
                  <a:gd name="connsiteX862" fmla="*/ 1047052 w 2068729"/>
                  <a:gd name="connsiteY862" fmla="*/ 177087 h 933600"/>
                  <a:gd name="connsiteX863" fmla="*/ 1051194 w 2068729"/>
                  <a:gd name="connsiteY863" fmla="*/ 176570 h 933600"/>
                  <a:gd name="connsiteX864" fmla="*/ 1052230 w 2068729"/>
                  <a:gd name="connsiteY864" fmla="*/ 174498 h 933600"/>
                  <a:gd name="connsiteX865" fmla="*/ 1055855 w 2068729"/>
                  <a:gd name="connsiteY865" fmla="*/ 173980 h 933600"/>
                  <a:gd name="connsiteX866" fmla="*/ 1061033 w 2068729"/>
                  <a:gd name="connsiteY866" fmla="*/ 176570 h 933600"/>
                  <a:gd name="connsiteX867" fmla="*/ 1065694 w 2068729"/>
                  <a:gd name="connsiteY867" fmla="*/ 177605 h 933600"/>
                  <a:gd name="connsiteX868" fmla="*/ 1068283 w 2068729"/>
                  <a:gd name="connsiteY868" fmla="*/ 179677 h 933600"/>
                  <a:gd name="connsiteX869" fmla="*/ 1077086 w 2068729"/>
                  <a:gd name="connsiteY869" fmla="*/ 182266 h 933600"/>
                  <a:gd name="connsiteX870" fmla="*/ 1075015 w 2068729"/>
                  <a:gd name="connsiteY870" fmla="*/ 184337 h 933600"/>
                  <a:gd name="connsiteX871" fmla="*/ 1074497 w 2068729"/>
                  <a:gd name="connsiteY871" fmla="*/ 187444 h 933600"/>
                  <a:gd name="connsiteX872" fmla="*/ 1079157 w 2068729"/>
                  <a:gd name="connsiteY872" fmla="*/ 187962 h 933600"/>
                  <a:gd name="connsiteX873" fmla="*/ 1084853 w 2068729"/>
                  <a:gd name="connsiteY873" fmla="*/ 190033 h 933600"/>
                  <a:gd name="connsiteX874" fmla="*/ 1084335 w 2068729"/>
                  <a:gd name="connsiteY874" fmla="*/ 187962 h 933600"/>
                  <a:gd name="connsiteX875" fmla="*/ 1087442 w 2068729"/>
                  <a:gd name="connsiteY875" fmla="*/ 186926 h 933600"/>
                  <a:gd name="connsiteX876" fmla="*/ 1089514 w 2068729"/>
                  <a:gd name="connsiteY876" fmla="*/ 189515 h 933600"/>
                  <a:gd name="connsiteX877" fmla="*/ 1098317 w 2068729"/>
                  <a:gd name="connsiteY877" fmla="*/ 190551 h 933600"/>
                  <a:gd name="connsiteX878" fmla="*/ 1102459 w 2068729"/>
                  <a:gd name="connsiteY878" fmla="*/ 193140 h 933600"/>
                  <a:gd name="connsiteX879" fmla="*/ 1104013 w 2068729"/>
                  <a:gd name="connsiteY879" fmla="*/ 190033 h 933600"/>
                  <a:gd name="connsiteX880" fmla="*/ 1108156 w 2068729"/>
                  <a:gd name="connsiteY880" fmla="*/ 192104 h 933600"/>
                  <a:gd name="connsiteX881" fmla="*/ 1107120 w 2068729"/>
                  <a:gd name="connsiteY881" fmla="*/ 203497 h 933600"/>
                  <a:gd name="connsiteX882" fmla="*/ 1109709 w 2068729"/>
                  <a:gd name="connsiteY882" fmla="*/ 204015 h 933600"/>
                  <a:gd name="connsiteX883" fmla="*/ 1129904 w 2068729"/>
                  <a:gd name="connsiteY883" fmla="*/ 205050 h 933600"/>
                  <a:gd name="connsiteX884" fmla="*/ 1138190 w 2068729"/>
                  <a:gd name="connsiteY884" fmla="*/ 205563 h 933600"/>
                  <a:gd name="connsiteX885" fmla="*/ 1145439 w 2068729"/>
                  <a:gd name="connsiteY885" fmla="*/ 207116 h 933600"/>
                  <a:gd name="connsiteX886" fmla="*/ 1160456 w 2068729"/>
                  <a:gd name="connsiteY886" fmla="*/ 209188 h 933600"/>
                  <a:gd name="connsiteX887" fmla="*/ 1171849 w 2068729"/>
                  <a:gd name="connsiteY887" fmla="*/ 215919 h 933600"/>
                  <a:gd name="connsiteX888" fmla="*/ 1174956 w 2068729"/>
                  <a:gd name="connsiteY888" fmla="*/ 214366 h 933600"/>
                  <a:gd name="connsiteX889" fmla="*/ 1180652 w 2068729"/>
                  <a:gd name="connsiteY889" fmla="*/ 215402 h 933600"/>
                  <a:gd name="connsiteX890" fmla="*/ 1181170 w 2068729"/>
                  <a:gd name="connsiteY890" fmla="*/ 221098 h 933600"/>
                  <a:gd name="connsiteX891" fmla="*/ 1186866 w 2068729"/>
                  <a:gd name="connsiteY891" fmla="*/ 221610 h 933600"/>
                  <a:gd name="connsiteX892" fmla="*/ 1193598 w 2068729"/>
                  <a:gd name="connsiteY892" fmla="*/ 221610 h 933600"/>
                  <a:gd name="connsiteX893" fmla="*/ 1197740 w 2068729"/>
                  <a:gd name="connsiteY893" fmla="*/ 223164 h 933600"/>
                  <a:gd name="connsiteX894" fmla="*/ 1218971 w 2068729"/>
                  <a:gd name="connsiteY894" fmla="*/ 222128 h 933600"/>
                  <a:gd name="connsiteX895" fmla="*/ 1222078 w 2068729"/>
                  <a:gd name="connsiteY895" fmla="*/ 221610 h 933600"/>
                  <a:gd name="connsiteX896" fmla="*/ 1224667 w 2068729"/>
                  <a:gd name="connsiteY896" fmla="*/ 224200 h 933600"/>
                  <a:gd name="connsiteX897" fmla="*/ 1232435 w 2068729"/>
                  <a:gd name="connsiteY897" fmla="*/ 222128 h 933600"/>
                  <a:gd name="connsiteX898" fmla="*/ 1239684 w 2068729"/>
                  <a:gd name="connsiteY898" fmla="*/ 221610 h 933600"/>
                  <a:gd name="connsiteX899" fmla="*/ 1245381 w 2068729"/>
                  <a:gd name="connsiteY899" fmla="*/ 223164 h 933600"/>
                  <a:gd name="connsiteX900" fmla="*/ 1253148 w 2068729"/>
                  <a:gd name="connsiteY900" fmla="*/ 225753 h 933600"/>
                  <a:gd name="connsiteX901" fmla="*/ 1258844 w 2068729"/>
                  <a:gd name="connsiteY901" fmla="*/ 227307 h 933600"/>
                  <a:gd name="connsiteX902" fmla="*/ 1261433 w 2068729"/>
                  <a:gd name="connsiteY902" fmla="*/ 225753 h 933600"/>
                  <a:gd name="connsiteX903" fmla="*/ 1275415 w 2068729"/>
                  <a:gd name="connsiteY903" fmla="*/ 226271 h 933600"/>
                  <a:gd name="connsiteX904" fmla="*/ 1276968 w 2068729"/>
                  <a:gd name="connsiteY904" fmla="*/ 224717 h 933600"/>
                  <a:gd name="connsiteX905" fmla="*/ 1282664 w 2068729"/>
                  <a:gd name="connsiteY905" fmla="*/ 226271 h 933600"/>
                  <a:gd name="connsiteX906" fmla="*/ 1283700 w 2068729"/>
                  <a:gd name="connsiteY906" fmla="*/ 228342 h 933600"/>
                  <a:gd name="connsiteX907" fmla="*/ 1287843 w 2068729"/>
                  <a:gd name="connsiteY907" fmla="*/ 229378 h 933600"/>
                  <a:gd name="connsiteX908" fmla="*/ 1291467 w 2068729"/>
                  <a:gd name="connsiteY908" fmla="*/ 226789 h 933600"/>
                  <a:gd name="connsiteX909" fmla="*/ 1291467 w 2068729"/>
                  <a:gd name="connsiteY909" fmla="*/ 222128 h 933600"/>
                  <a:gd name="connsiteX910" fmla="*/ 1293021 w 2068729"/>
                  <a:gd name="connsiteY910" fmla="*/ 221610 h 933600"/>
                  <a:gd name="connsiteX911" fmla="*/ 1297681 w 2068729"/>
                  <a:gd name="connsiteY911" fmla="*/ 222646 h 933600"/>
                  <a:gd name="connsiteX912" fmla="*/ 1299753 w 2068729"/>
                  <a:gd name="connsiteY912" fmla="*/ 218503 h 933600"/>
                  <a:gd name="connsiteX913" fmla="*/ 1311145 w 2068729"/>
                  <a:gd name="connsiteY913" fmla="*/ 218503 h 933600"/>
                  <a:gd name="connsiteX914" fmla="*/ 1315287 w 2068729"/>
                  <a:gd name="connsiteY914" fmla="*/ 216432 h 933600"/>
                  <a:gd name="connsiteX915" fmla="*/ 1307520 w 2068729"/>
                  <a:gd name="connsiteY915" fmla="*/ 194683 h 933600"/>
                  <a:gd name="connsiteX916" fmla="*/ 1305967 w 2068729"/>
                  <a:gd name="connsiteY916" fmla="*/ 191576 h 933600"/>
                  <a:gd name="connsiteX917" fmla="*/ 1302859 w 2068729"/>
                  <a:gd name="connsiteY917" fmla="*/ 188469 h 933600"/>
                  <a:gd name="connsiteX918" fmla="*/ 1288360 w 2068729"/>
                  <a:gd name="connsiteY918" fmla="*/ 182255 h 933600"/>
                  <a:gd name="connsiteX919" fmla="*/ 1251594 w 2068729"/>
                  <a:gd name="connsiteY919" fmla="*/ 167756 h 933600"/>
                  <a:gd name="connsiteX920" fmla="*/ 1255219 w 2068729"/>
                  <a:gd name="connsiteY920" fmla="*/ 159471 h 933600"/>
                  <a:gd name="connsiteX921" fmla="*/ 1262469 w 2068729"/>
                  <a:gd name="connsiteY921" fmla="*/ 161542 h 933600"/>
                  <a:gd name="connsiteX922" fmla="*/ 1266612 w 2068729"/>
                  <a:gd name="connsiteY922" fmla="*/ 154810 h 933600"/>
                  <a:gd name="connsiteX923" fmla="*/ 1274379 w 2068729"/>
                  <a:gd name="connsiteY923" fmla="*/ 152221 h 933600"/>
                  <a:gd name="connsiteX924" fmla="*/ 1283700 w 2068729"/>
                  <a:gd name="connsiteY924" fmla="*/ 147043 h 933600"/>
                  <a:gd name="connsiteX925" fmla="*/ 1288878 w 2068729"/>
                  <a:gd name="connsiteY925" fmla="*/ 148079 h 933600"/>
                  <a:gd name="connsiteX926" fmla="*/ 1294056 w 2068729"/>
                  <a:gd name="connsiteY926" fmla="*/ 148596 h 933600"/>
                  <a:gd name="connsiteX927" fmla="*/ 1298717 w 2068729"/>
                  <a:gd name="connsiteY927" fmla="*/ 150668 h 933600"/>
                  <a:gd name="connsiteX928" fmla="*/ 1302859 w 2068729"/>
                  <a:gd name="connsiteY928" fmla="*/ 151186 h 933600"/>
                  <a:gd name="connsiteX929" fmla="*/ 1305449 w 2068729"/>
                  <a:gd name="connsiteY929" fmla="*/ 152221 h 933600"/>
                  <a:gd name="connsiteX930" fmla="*/ 1309074 w 2068729"/>
                  <a:gd name="connsiteY930" fmla="*/ 151703 h 933600"/>
                  <a:gd name="connsiteX931" fmla="*/ 1310109 w 2068729"/>
                  <a:gd name="connsiteY931" fmla="*/ 152739 h 933600"/>
                  <a:gd name="connsiteX932" fmla="*/ 1310627 w 2068729"/>
                  <a:gd name="connsiteY932" fmla="*/ 158435 h 933600"/>
                  <a:gd name="connsiteX933" fmla="*/ 1313734 w 2068729"/>
                  <a:gd name="connsiteY933" fmla="*/ 162060 h 933600"/>
                  <a:gd name="connsiteX934" fmla="*/ 1317359 w 2068729"/>
                  <a:gd name="connsiteY934" fmla="*/ 163096 h 933600"/>
                  <a:gd name="connsiteX935" fmla="*/ 1319430 w 2068729"/>
                  <a:gd name="connsiteY935" fmla="*/ 163096 h 933600"/>
                  <a:gd name="connsiteX936" fmla="*/ 1323573 w 2068729"/>
                  <a:gd name="connsiteY936" fmla="*/ 159983 h 933600"/>
                  <a:gd name="connsiteX937" fmla="*/ 1325126 w 2068729"/>
                  <a:gd name="connsiteY937" fmla="*/ 159471 h 933600"/>
                  <a:gd name="connsiteX938" fmla="*/ 1329269 w 2068729"/>
                  <a:gd name="connsiteY938" fmla="*/ 163096 h 933600"/>
                  <a:gd name="connsiteX939" fmla="*/ 1334965 w 2068729"/>
                  <a:gd name="connsiteY939" fmla="*/ 166203 h 933600"/>
                  <a:gd name="connsiteX940" fmla="*/ 1347911 w 2068729"/>
                  <a:gd name="connsiteY940" fmla="*/ 169822 h 933600"/>
                  <a:gd name="connsiteX941" fmla="*/ 1354125 w 2068729"/>
                  <a:gd name="connsiteY941" fmla="*/ 170340 h 933600"/>
                  <a:gd name="connsiteX942" fmla="*/ 1363446 w 2068729"/>
                  <a:gd name="connsiteY942" fmla="*/ 169304 h 933600"/>
                  <a:gd name="connsiteX943" fmla="*/ 1368106 w 2068729"/>
                  <a:gd name="connsiteY943" fmla="*/ 171376 h 933600"/>
                  <a:gd name="connsiteX944" fmla="*/ 1374320 w 2068729"/>
                  <a:gd name="connsiteY944" fmla="*/ 176036 h 933600"/>
                  <a:gd name="connsiteX945" fmla="*/ 1379498 w 2068729"/>
                  <a:gd name="connsiteY945" fmla="*/ 177590 h 933600"/>
                  <a:gd name="connsiteX946" fmla="*/ 1381052 w 2068729"/>
                  <a:gd name="connsiteY946" fmla="*/ 180179 h 933600"/>
                  <a:gd name="connsiteX947" fmla="*/ 1382605 w 2068729"/>
                  <a:gd name="connsiteY947" fmla="*/ 180697 h 933600"/>
                  <a:gd name="connsiteX948" fmla="*/ 1389337 w 2068729"/>
                  <a:gd name="connsiteY948" fmla="*/ 179143 h 933600"/>
                  <a:gd name="connsiteX949" fmla="*/ 1390891 w 2068729"/>
                  <a:gd name="connsiteY949" fmla="*/ 176554 h 933600"/>
                  <a:gd name="connsiteX950" fmla="*/ 1393480 w 2068729"/>
                  <a:gd name="connsiteY950" fmla="*/ 176554 h 933600"/>
                  <a:gd name="connsiteX951" fmla="*/ 1397104 w 2068729"/>
                  <a:gd name="connsiteY951" fmla="*/ 179661 h 933600"/>
                  <a:gd name="connsiteX952" fmla="*/ 1399176 w 2068729"/>
                  <a:gd name="connsiteY952" fmla="*/ 183286 h 933600"/>
                  <a:gd name="connsiteX953" fmla="*/ 1403836 w 2068729"/>
                  <a:gd name="connsiteY953" fmla="*/ 183286 h 933600"/>
                  <a:gd name="connsiteX954" fmla="*/ 1404354 w 2068729"/>
                  <a:gd name="connsiteY954" fmla="*/ 185875 h 933600"/>
                  <a:gd name="connsiteX955" fmla="*/ 1406425 w 2068729"/>
                  <a:gd name="connsiteY955" fmla="*/ 187946 h 933600"/>
                  <a:gd name="connsiteX956" fmla="*/ 1406425 w 2068729"/>
                  <a:gd name="connsiteY956" fmla="*/ 190018 h 933600"/>
                  <a:gd name="connsiteX957" fmla="*/ 1403836 w 2068729"/>
                  <a:gd name="connsiteY957" fmla="*/ 195714 h 933600"/>
                  <a:gd name="connsiteX958" fmla="*/ 1405908 w 2068729"/>
                  <a:gd name="connsiteY958" fmla="*/ 201410 h 933600"/>
                  <a:gd name="connsiteX959" fmla="*/ 1406943 w 2068729"/>
                  <a:gd name="connsiteY959" fmla="*/ 206070 h 933600"/>
                  <a:gd name="connsiteX960" fmla="*/ 1410050 w 2068729"/>
                  <a:gd name="connsiteY960" fmla="*/ 206070 h 933600"/>
                  <a:gd name="connsiteX961" fmla="*/ 1420925 w 2068729"/>
                  <a:gd name="connsiteY961" fmla="*/ 209177 h 933600"/>
                  <a:gd name="connsiteX962" fmla="*/ 1424550 w 2068729"/>
                  <a:gd name="connsiteY962" fmla="*/ 206070 h 933600"/>
                  <a:gd name="connsiteX963" fmla="*/ 1428692 w 2068729"/>
                  <a:gd name="connsiteY963" fmla="*/ 204517 h 933600"/>
                  <a:gd name="connsiteX964" fmla="*/ 1432317 w 2068729"/>
                  <a:gd name="connsiteY964" fmla="*/ 205553 h 933600"/>
                  <a:gd name="connsiteX965" fmla="*/ 1434388 w 2068729"/>
                  <a:gd name="connsiteY965" fmla="*/ 205040 h 933600"/>
                  <a:gd name="connsiteX966" fmla="*/ 1439049 w 2068729"/>
                  <a:gd name="connsiteY966" fmla="*/ 206076 h 933600"/>
                  <a:gd name="connsiteX967" fmla="*/ 1447852 w 2068729"/>
                  <a:gd name="connsiteY967" fmla="*/ 204004 h 933600"/>
                  <a:gd name="connsiteX968" fmla="*/ 1454066 w 2068729"/>
                  <a:gd name="connsiteY968" fmla="*/ 206076 h 933600"/>
                  <a:gd name="connsiteX969" fmla="*/ 1457691 w 2068729"/>
                  <a:gd name="connsiteY969" fmla="*/ 205040 h 933600"/>
                  <a:gd name="connsiteX970" fmla="*/ 1458209 w 2068729"/>
                  <a:gd name="connsiteY970" fmla="*/ 202969 h 933600"/>
                  <a:gd name="connsiteX971" fmla="*/ 1458209 w 2068729"/>
                  <a:gd name="connsiteY971" fmla="*/ 196755 h 933600"/>
                  <a:gd name="connsiteX972" fmla="*/ 1459762 w 2068729"/>
                  <a:gd name="connsiteY972" fmla="*/ 194165 h 933600"/>
                  <a:gd name="connsiteX973" fmla="*/ 1464940 w 2068729"/>
                  <a:gd name="connsiteY973" fmla="*/ 191058 h 933600"/>
                  <a:gd name="connsiteX974" fmla="*/ 1467530 w 2068729"/>
                  <a:gd name="connsiteY974" fmla="*/ 188987 h 933600"/>
                  <a:gd name="connsiteX975" fmla="*/ 1470118 w 2068729"/>
                  <a:gd name="connsiteY975" fmla="*/ 185362 h 933600"/>
                  <a:gd name="connsiteX976" fmla="*/ 1472190 w 2068729"/>
                  <a:gd name="connsiteY976" fmla="*/ 182773 h 933600"/>
                  <a:gd name="connsiteX977" fmla="*/ 1482029 w 2068729"/>
                  <a:gd name="connsiteY977" fmla="*/ 181220 h 933600"/>
                  <a:gd name="connsiteX978" fmla="*/ 1489278 w 2068729"/>
                  <a:gd name="connsiteY978" fmla="*/ 179148 h 933600"/>
                  <a:gd name="connsiteX979" fmla="*/ 1494974 w 2068729"/>
                  <a:gd name="connsiteY979" fmla="*/ 183291 h 933600"/>
                  <a:gd name="connsiteX980" fmla="*/ 1477886 w 2068729"/>
                  <a:gd name="connsiteY980" fmla="*/ 194683 h 933600"/>
                  <a:gd name="connsiteX981" fmla="*/ 1477886 w 2068729"/>
                  <a:gd name="connsiteY981" fmla="*/ 199862 h 933600"/>
                  <a:gd name="connsiteX982" fmla="*/ 1476333 w 2068729"/>
                  <a:gd name="connsiteY982" fmla="*/ 201415 h 933600"/>
                  <a:gd name="connsiteX983" fmla="*/ 1475297 w 2068729"/>
                  <a:gd name="connsiteY983" fmla="*/ 205040 h 933600"/>
                  <a:gd name="connsiteX984" fmla="*/ 1470118 w 2068729"/>
                  <a:gd name="connsiteY984" fmla="*/ 212807 h 933600"/>
                  <a:gd name="connsiteX985" fmla="*/ 1467530 w 2068729"/>
                  <a:gd name="connsiteY985" fmla="*/ 217986 h 933600"/>
                  <a:gd name="connsiteX986" fmla="*/ 1463905 w 2068729"/>
                  <a:gd name="connsiteY986" fmla="*/ 222128 h 933600"/>
                  <a:gd name="connsiteX987" fmla="*/ 1466494 w 2068729"/>
                  <a:gd name="connsiteY987" fmla="*/ 225753 h 933600"/>
                  <a:gd name="connsiteX988" fmla="*/ 1469601 w 2068729"/>
                  <a:gd name="connsiteY988" fmla="*/ 227307 h 933600"/>
                  <a:gd name="connsiteX989" fmla="*/ 1473743 w 2068729"/>
                  <a:gd name="connsiteY989" fmla="*/ 235074 h 933600"/>
                  <a:gd name="connsiteX990" fmla="*/ 1477886 w 2068729"/>
                  <a:gd name="connsiteY990" fmla="*/ 236627 h 933600"/>
                  <a:gd name="connsiteX991" fmla="*/ 1482547 w 2068729"/>
                  <a:gd name="connsiteY991" fmla="*/ 235592 h 933600"/>
                  <a:gd name="connsiteX992" fmla="*/ 1487725 w 2068729"/>
                  <a:gd name="connsiteY992" fmla="*/ 235592 h 933600"/>
                  <a:gd name="connsiteX993" fmla="*/ 1492903 w 2068729"/>
                  <a:gd name="connsiteY993" fmla="*/ 236627 h 933600"/>
                  <a:gd name="connsiteX994" fmla="*/ 1502742 w 2068729"/>
                  <a:gd name="connsiteY994" fmla="*/ 235074 h 933600"/>
                  <a:gd name="connsiteX995" fmla="*/ 1506367 w 2068729"/>
                  <a:gd name="connsiteY995" fmla="*/ 238181 h 933600"/>
                  <a:gd name="connsiteX996" fmla="*/ 1508438 w 2068729"/>
                  <a:gd name="connsiteY996" fmla="*/ 242841 h 933600"/>
                  <a:gd name="connsiteX997" fmla="*/ 1513616 w 2068729"/>
                  <a:gd name="connsiteY997" fmla="*/ 242841 h 933600"/>
                  <a:gd name="connsiteX998" fmla="*/ 1516723 w 2068729"/>
                  <a:gd name="connsiteY998" fmla="*/ 242324 h 933600"/>
                  <a:gd name="connsiteX999" fmla="*/ 1520866 w 2068729"/>
                  <a:gd name="connsiteY999" fmla="*/ 244395 h 933600"/>
                  <a:gd name="connsiteX1000" fmla="*/ 1522937 w 2068729"/>
                  <a:gd name="connsiteY1000" fmla="*/ 241806 h 933600"/>
                  <a:gd name="connsiteX1001" fmla="*/ 1533812 w 2068729"/>
                  <a:gd name="connsiteY1001" fmla="*/ 233003 h 933600"/>
                  <a:gd name="connsiteX1002" fmla="*/ 1539508 w 2068729"/>
                  <a:gd name="connsiteY1002" fmla="*/ 225235 h 933600"/>
                  <a:gd name="connsiteX1003" fmla="*/ 1541061 w 2068729"/>
                  <a:gd name="connsiteY1003" fmla="*/ 221093 h 933600"/>
                  <a:gd name="connsiteX1004" fmla="*/ 1542615 w 2068729"/>
                  <a:gd name="connsiteY1004" fmla="*/ 214361 h 933600"/>
                  <a:gd name="connsiteX1005" fmla="*/ 1542097 w 2068729"/>
                  <a:gd name="connsiteY1005" fmla="*/ 207629 h 933600"/>
                  <a:gd name="connsiteX1006" fmla="*/ 1539508 w 2068729"/>
                  <a:gd name="connsiteY1006" fmla="*/ 197272 h 933600"/>
                  <a:gd name="connsiteX1007" fmla="*/ 1543650 w 2068729"/>
                  <a:gd name="connsiteY1007" fmla="*/ 197790 h 933600"/>
                  <a:gd name="connsiteX1008" fmla="*/ 1556596 w 2068729"/>
                  <a:gd name="connsiteY1008" fmla="*/ 198308 h 933600"/>
                  <a:gd name="connsiteX1009" fmla="*/ 1558667 w 2068729"/>
                  <a:gd name="connsiteY1009" fmla="*/ 199862 h 933600"/>
                  <a:gd name="connsiteX1010" fmla="*/ 1565399 w 2068729"/>
                  <a:gd name="connsiteY1010" fmla="*/ 199862 h 933600"/>
                  <a:gd name="connsiteX1011" fmla="*/ 1566435 w 2068729"/>
                  <a:gd name="connsiteY1011" fmla="*/ 199344 h 933600"/>
                  <a:gd name="connsiteX1012" fmla="*/ 1577827 w 2068729"/>
                  <a:gd name="connsiteY1012" fmla="*/ 196755 h 933600"/>
                  <a:gd name="connsiteX1013" fmla="*/ 1584559 w 2068729"/>
                  <a:gd name="connsiteY1013" fmla="*/ 198308 h 933600"/>
                  <a:gd name="connsiteX1014" fmla="*/ 1590255 w 2068729"/>
                  <a:gd name="connsiteY1014" fmla="*/ 198308 h 933600"/>
                  <a:gd name="connsiteX1015" fmla="*/ 1592844 w 2068729"/>
                  <a:gd name="connsiteY1015" fmla="*/ 197272 h 933600"/>
                  <a:gd name="connsiteX1016" fmla="*/ 1599058 w 2068729"/>
                  <a:gd name="connsiteY1016" fmla="*/ 197272 h 933600"/>
                  <a:gd name="connsiteX1017" fmla="*/ 1600612 w 2068729"/>
                  <a:gd name="connsiteY1017" fmla="*/ 199344 h 933600"/>
                  <a:gd name="connsiteX1018" fmla="*/ 1605272 w 2068729"/>
                  <a:gd name="connsiteY1018" fmla="*/ 200897 h 933600"/>
                  <a:gd name="connsiteX1019" fmla="*/ 1608897 w 2068729"/>
                  <a:gd name="connsiteY1019" fmla="*/ 182773 h 933600"/>
                  <a:gd name="connsiteX1020" fmla="*/ 1614593 w 2068729"/>
                  <a:gd name="connsiteY1020" fmla="*/ 184845 h 933600"/>
                  <a:gd name="connsiteX1021" fmla="*/ 1620807 w 2068729"/>
                  <a:gd name="connsiteY1021" fmla="*/ 185362 h 933600"/>
                  <a:gd name="connsiteX1022" fmla="*/ 1625985 w 2068729"/>
                  <a:gd name="connsiteY1022" fmla="*/ 190023 h 933600"/>
                  <a:gd name="connsiteX1023" fmla="*/ 1627539 w 2068729"/>
                  <a:gd name="connsiteY1023" fmla="*/ 192094 h 933600"/>
                  <a:gd name="connsiteX1024" fmla="*/ 1628057 w 2068729"/>
                  <a:gd name="connsiteY1024" fmla="*/ 196755 h 933600"/>
                  <a:gd name="connsiteX1025" fmla="*/ 1630128 w 2068729"/>
                  <a:gd name="connsiteY1025" fmla="*/ 199862 h 933600"/>
                  <a:gd name="connsiteX1026" fmla="*/ 1643591 w 2068729"/>
                  <a:gd name="connsiteY1026" fmla="*/ 203486 h 933600"/>
                  <a:gd name="connsiteX1027" fmla="*/ 1650841 w 2068729"/>
                  <a:gd name="connsiteY1027" fmla="*/ 205040 h 933600"/>
                  <a:gd name="connsiteX1028" fmla="*/ 1656019 w 2068729"/>
                  <a:gd name="connsiteY1028" fmla="*/ 207111 h 933600"/>
                  <a:gd name="connsiteX1029" fmla="*/ 1659126 w 2068729"/>
                  <a:gd name="connsiteY1029" fmla="*/ 209182 h 933600"/>
                  <a:gd name="connsiteX1030" fmla="*/ 1665858 w 2068729"/>
                  <a:gd name="connsiteY1030" fmla="*/ 215396 h 933600"/>
                  <a:gd name="connsiteX1031" fmla="*/ 1669483 w 2068729"/>
                  <a:gd name="connsiteY1031" fmla="*/ 214884 h 933600"/>
                  <a:gd name="connsiteX1032" fmla="*/ 1673108 w 2068729"/>
                  <a:gd name="connsiteY1032" fmla="*/ 212813 h 933600"/>
                  <a:gd name="connsiteX1033" fmla="*/ 1676733 w 2068729"/>
                  <a:gd name="connsiteY1033" fmla="*/ 212295 h 933600"/>
                  <a:gd name="connsiteX1034" fmla="*/ 1678286 w 2068729"/>
                  <a:gd name="connsiteY1034" fmla="*/ 216955 h 933600"/>
                  <a:gd name="connsiteX1035" fmla="*/ 1678804 w 2068729"/>
                  <a:gd name="connsiteY1035" fmla="*/ 222133 h 933600"/>
                  <a:gd name="connsiteX1036" fmla="*/ 1681911 w 2068729"/>
                  <a:gd name="connsiteY1036" fmla="*/ 225240 h 933600"/>
                  <a:gd name="connsiteX1037" fmla="*/ 1684500 w 2068729"/>
                  <a:gd name="connsiteY1037" fmla="*/ 225758 h 933600"/>
                  <a:gd name="connsiteX1038" fmla="*/ 1688125 w 2068729"/>
                  <a:gd name="connsiteY1038" fmla="*/ 230419 h 933600"/>
                  <a:gd name="connsiteX1039" fmla="*/ 1688643 w 2068729"/>
                  <a:gd name="connsiteY1039" fmla="*/ 236633 h 933600"/>
                  <a:gd name="connsiteX1040" fmla="*/ 1698999 w 2068729"/>
                  <a:gd name="connsiteY1040" fmla="*/ 239740 h 933600"/>
                  <a:gd name="connsiteX1041" fmla="*/ 1703142 w 2068729"/>
                  <a:gd name="connsiteY1041" fmla="*/ 237150 h 933600"/>
                  <a:gd name="connsiteX1042" fmla="*/ 1704695 w 2068729"/>
                  <a:gd name="connsiteY1042" fmla="*/ 234044 h 933600"/>
                  <a:gd name="connsiteX1043" fmla="*/ 1718677 w 2068729"/>
                  <a:gd name="connsiteY1043" fmla="*/ 235079 h 933600"/>
                  <a:gd name="connsiteX1044" fmla="*/ 1724373 w 2068729"/>
                  <a:gd name="connsiteY1044" fmla="*/ 235079 h 933600"/>
                  <a:gd name="connsiteX1045" fmla="*/ 1730587 w 2068729"/>
                  <a:gd name="connsiteY1045" fmla="*/ 234561 h 933600"/>
                  <a:gd name="connsiteX1046" fmla="*/ 1737836 w 2068729"/>
                  <a:gd name="connsiteY1046" fmla="*/ 234561 h 933600"/>
                  <a:gd name="connsiteX1047" fmla="*/ 1746122 w 2068729"/>
                  <a:gd name="connsiteY1047" fmla="*/ 235597 h 933600"/>
                  <a:gd name="connsiteX1048" fmla="*/ 1746640 w 2068729"/>
                  <a:gd name="connsiteY1048" fmla="*/ 228865 h 933600"/>
                  <a:gd name="connsiteX1049" fmla="*/ 1750264 w 2068729"/>
                  <a:gd name="connsiteY1049" fmla="*/ 220580 h 933600"/>
                  <a:gd name="connsiteX1050" fmla="*/ 1755443 w 2068729"/>
                  <a:gd name="connsiteY1050" fmla="*/ 204527 h 933600"/>
                  <a:gd name="connsiteX1051" fmla="*/ 1761139 w 2068729"/>
                  <a:gd name="connsiteY1051" fmla="*/ 209188 h 933600"/>
                  <a:gd name="connsiteX1052" fmla="*/ 1765799 w 2068729"/>
                  <a:gd name="connsiteY1052" fmla="*/ 211259 h 933600"/>
                  <a:gd name="connsiteX1053" fmla="*/ 1766835 w 2068729"/>
                  <a:gd name="connsiteY1053" fmla="*/ 208670 h 933600"/>
                  <a:gd name="connsiteX1054" fmla="*/ 1768906 w 2068729"/>
                  <a:gd name="connsiteY1054" fmla="*/ 193653 h 933600"/>
                  <a:gd name="connsiteX1055" fmla="*/ 1770460 w 2068729"/>
                  <a:gd name="connsiteY1055" fmla="*/ 189510 h 933600"/>
                  <a:gd name="connsiteX1056" fmla="*/ 1776673 w 2068729"/>
                  <a:gd name="connsiteY1056" fmla="*/ 182261 h 933600"/>
                  <a:gd name="connsiteX1057" fmla="*/ 1770460 w 2068729"/>
                  <a:gd name="connsiteY1057" fmla="*/ 173457 h 933600"/>
                  <a:gd name="connsiteX1058" fmla="*/ 1784441 w 2068729"/>
                  <a:gd name="connsiteY1058" fmla="*/ 168279 h 933600"/>
                  <a:gd name="connsiteX1059" fmla="*/ 1797387 w 2068729"/>
                  <a:gd name="connsiteY1059" fmla="*/ 167761 h 933600"/>
                  <a:gd name="connsiteX1060" fmla="*/ 1809297 w 2068729"/>
                  <a:gd name="connsiteY1060" fmla="*/ 166208 h 933600"/>
                  <a:gd name="connsiteX1061" fmla="*/ 1828974 w 2068729"/>
                  <a:gd name="connsiteY1061" fmla="*/ 163619 h 933600"/>
                  <a:gd name="connsiteX1062" fmla="*/ 1854348 w 2068729"/>
                  <a:gd name="connsiteY1062" fmla="*/ 161547 h 933600"/>
                  <a:gd name="connsiteX1063" fmla="*/ 1872472 w 2068729"/>
                  <a:gd name="connsiteY1063" fmla="*/ 159476 h 933600"/>
                  <a:gd name="connsiteX1064" fmla="*/ 1891632 w 2068729"/>
                  <a:gd name="connsiteY1064" fmla="*/ 156887 h 933600"/>
                  <a:gd name="connsiteX1065" fmla="*/ 1903024 w 2068729"/>
                  <a:gd name="connsiteY1065" fmla="*/ 154298 h 933600"/>
                  <a:gd name="connsiteX1066" fmla="*/ 1912863 w 2068729"/>
                  <a:gd name="connsiteY1066" fmla="*/ 152744 h 933600"/>
                  <a:gd name="connsiteX1067" fmla="*/ 1913381 w 2068729"/>
                  <a:gd name="connsiteY1067" fmla="*/ 154816 h 933600"/>
                  <a:gd name="connsiteX1068" fmla="*/ 1917006 w 2068729"/>
                  <a:gd name="connsiteY1068" fmla="*/ 155333 h 933600"/>
                  <a:gd name="connsiteX1069" fmla="*/ 1917523 w 2068729"/>
                  <a:gd name="connsiteY1069" fmla="*/ 157922 h 933600"/>
                  <a:gd name="connsiteX1070" fmla="*/ 1920113 w 2068729"/>
                  <a:gd name="connsiteY1070" fmla="*/ 159994 h 933600"/>
                  <a:gd name="connsiteX1071" fmla="*/ 1922184 w 2068729"/>
                  <a:gd name="connsiteY1071" fmla="*/ 162583 h 933600"/>
                  <a:gd name="connsiteX1072" fmla="*/ 1925291 w 2068729"/>
                  <a:gd name="connsiteY1072" fmla="*/ 164136 h 933600"/>
                  <a:gd name="connsiteX1073" fmla="*/ 1930987 w 2068729"/>
                  <a:gd name="connsiteY1073" fmla="*/ 163619 h 933600"/>
                  <a:gd name="connsiteX1074" fmla="*/ 1934094 w 2068729"/>
                  <a:gd name="connsiteY1074" fmla="*/ 162583 h 933600"/>
                  <a:gd name="connsiteX1075" fmla="*/ 1935648 w 2068729"/>
                  <a:gd name="connsiteY1075" fmla="*/ 156369 h 933600"/>
                  <a:gd name="connsiteX1076" fmla="*/ 1943933 w 2068729"/>
                  <a:gd name="connsiteY1076" fmla="*/ 153780 h 933600"/>
                  <a:gd name="connsiteX1077" fmla="*/ 1944451 w 2068729"/>
                  <a:gd name="connsiteY1077" fmla="*/ 152744 h 933600"/>
                  <a:gd name="connsiteX1078" fmla="*/ 1950664 w 2068729"/>
                  <a:gd name="connsiteY1078" fmla="*/ 148602 h 933600"/>
                  <a:gd name="connsiteX1079" fmla="*/ 1953254 w 2068729"/>
                  <a:gd name="connsiteY1079" fmla="*/ 149119 h 933600"/>
                  <a:gd name="connsiteX1080" fmla="*/ 1955843 w 2068729"/>
                  <a:gd name="connsiteY1080" fmla="*/ 151191 h 933600"/>
                  <a:gd name="connsiteX1081" fmla="*/ 1957396 w 2068729"/>
                  <a:gd name="connsiteY1081" fmla="*/ 150155 h 933600"/>
                  <a:gd name="connsiteX1082" fmla="*/ 1959468 w 2068729"/>
                  <a:gd name="connsiteY1082" fmla="*/ 141870 h 933600"/>
                  <a:gd name="connsiteX1083" fmla="*/ 1959985 w 2068729"/>
                  <a:gd name="connsiteY1083" fmla="*/ 141352 h 933600"/>
                  <a:gd name="connsiteX1084" fmla="*/ 1972413 w 2068729"/>
                  <a:gd name="connsiteY1084" fmla="*/ 141870 h 933600"/>
                  <a:gd name="connsiteX1085" fmla="*/ 1981734 w 2068729"/>
                  <a:gd name="connsiteY1085" fmla="*/ 144459 h 933600"/>
                  <a:gd name="connsiteX1086" fmla="*/ 2017464 w 2068729"/>
                  <a:gd name="connsiteY1086" fmla="*/ 132549 h 9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</a:cxnLst>
                <a:rect l="l" t="t" r="r" b="b"/>
                <a:pathLst>
                  <a:path w="2068729" h="933600">
                    <a:moveTo>
                      <a:pt x="2017464" y="132518"/>
                    </a:moveTo>
                    <a:lnTo>
                      <a:pt x="2022643" y="154267"/>
                    </a:lnTo>
                    <a:lnTo>
                      <a:pt x="2030410" y="199318"/>
                    </a:lnTo>
                    <a:lnTo>
                      <a:pt x="2031446" y="205014"/>
                    </a:lnTo>
                    <a:lnTo>
                      <a:pt x="2042320" y="225209"/>
                    </a:lnTo>
                    <a:lnTo>
                      <a:pt x="2038696" y="247476"/>
                    </a:lnTo>
                    <a:lnTo>
                      <a:pt x="2038178" y="255243"/>
                    </a:lnTo>
                    <a:lnTo>
                      <a:pt x="2040249" y="259904"/>
                    </a:lnTo>
                    <a:lnTo>
                      <a:pt x="2042838" y="263011"/>
                    </a:lnTo>
                    <a:lnTo>
                      <a:pt x="2058373" y="273367"/>
                    </a:lnTo>
                    <a:lnTo>
                      <a:pt x="2064069" y="279064"/>
                    </a:lnTo>
                    <a:lnTo>
                      <a:pt x="2067176" y="284760"/>
                    </a:lnTo>
                    <a:lnTo>
                      <a:pt x="2068730" y="292527"/>
                    </a:lnTo>
                    <a:lnTo>
                      <a:pt x="2048534" y="297706"/>
                    </a:lnTo>
                    <a:lnTo>
                      <a:pt x="2042838" y="299777"/>
                    </a:lnTo>
                    <a:lnTo>
                      <a:pt x="2032481" y="305991"/>
                    </a:lnTo>
                    <a:lnTo>
                      <a:pt x="2028857" y="307026"/>
                    </a:lnTo>
                    <a:lnTo>
                      <a:pt x="2024196" y="307026"/>
                    </a:lnTo>
                    <a:lnTo>
                      <a:pt x="2017464" y="305473"/>
                    </a:lnTo>
                    <a:lnTo>
                      <a:pt x="2008143" y="301848"/>
                    </a:lnTo>
                    <a:lnTo>
                      <a:pt x="2005555" y="301848"/>
                    </a:lnTo>
                    <a:lnTo>
                      <a:pt x="2000376" y="303919"/>
                    </a:lnTo>
                    <a:lnTo>
                      <a:pt x="1986395" y="311687"/>
                    </a:lnTo>
                    <a:lnTo>
                      <a:pt x="1978110" y="318937"/>
                    </a:lnTo>
                    <a:lnTo>
                      <a:pt x="1954807" y="337060"/>
                    </a:lnTo>
                    <a:lnTo>
                      <a:pt x="1951182" y="336543"/>
                    </a:lnTo>
                    <a:lnTo>
                      <a:pt x="1943933" y="332918"/>
                    </a:lnTo>
                    <a:lnTo>
                      <a:pt x="1936683" y="330329"/>
                    </a:lnTo>
                    <a:lnTo>
                      <a:pt x="1934612" y="326704"/>
                    </a:lnTo>
                    <a:lnTo>
                      <a:pt x="1929951" y="324633"/>
                    </a:lnTo>
                    <a:lnTo>
                      <a:pt x="1927362" y="325668"/>
                    </a:lnTo>
                    <a:lnTo>
                      <a:pt x="1921666" y="326186"/>
                    </a:lnTo>
                    <a:lnTo>
                      <a:pt x="1915970" y="328257"/>
                    </a:lnTo>
                    <a:lnTo>
                      <a:pt x="1909756" y="332918"/>
                    </a:lnTo>
                    <a:lnTo>
                      <a:pt x="1902506" y="340168"/>
                    </a:lnTo>
                    <a:lnTo>
                      <a:pt x="1899399" y="340685"/>
                    </a:lnTo>
                    <a:lnTo>
                      <a:pt x="1897846" y="347417"/>
                    </a:lnTo>
                    <a:lnTo>
                      <a:pt x="1898364" y="349488"/>
                    </a:lnTo>
                    <a:lnTo>
                      <a:pt x="1886454" y="349488"/>
                    </a:lnTo>
                    <a:lnTo>
                      <a:pt x="1869883" y="346381"/>
                    </a:lnTo>
                    <a:lnTo>
                      <a:pt x="1866258" y="344828"/>
                    </a:lnTo>
                    <a:lnTo>
                      <a:pt x="1859527" y="367095"/>
                    </a:lnTo>
                    <a:lnTo>
                      <a:pt x="1856937" y="371755"/>
                    </a:lnTo>
                    <a:lnTo>
                      <a:pt x="1845027" y="386254"/>
                    </a:lnTo>
                    <a:lnTo>
                      <a:pt x="1840885" y="382112"/>
                    </a:lnTo>
                    <a:lnTo>
                      <a:pt x="1840367" y="379523"/>
                    </a:lnTo>
                    <a:lnTo>
                      <a:pt x="1836742" y="379005"/>
                    </a:lnTo>
                    <a:lnTo>
                      <a:pt x="1834153" y="376933"/>
                    </a:lnTo>
                    <a:lnTo>
                      <a:pt x="1830010" y="376933"/>
                    </a:lnTo>
                    <a:lnTo>
                      <a:pt x="1821725" y="377969"/>
                    </a:lnTo>
                    <a:lnTo>
                      <a:pt x="1814993" y="380040"/>
                    </a:lnTo>
                    <a:lnTo>
                      <a:pt x="1811368" y="380558"/>
                    </a:lnTo>
                    <a:lnTo>
                      <a:pt x="1811886" y="386254"/>
                    </a:lnTo>
                    <a:lnTo>
                      <a:pt x="1810850" y="388843"/>
                    </a:lnTo>
                    <a:lnTo>
                      <a:pt x="1806190" y="393504"/>
                    </a:lnTo>
                    <a:lnTo>
                      <a:pt x="1804636" y="399200"/>
                    </a:lnTo>
                    <a:lnTo>
                      <a:pt x="1805672" y="404378"/>
                    </a:lnTo>
                    <a:lnTo>
                      <a:pt x="1804119" y="418878"/>
                    </a:lnTo>
                    <a:lnTo>
                      <a:pt x="1802047" y="421467"/>
                    </a:lnTo>
                    <a:lnTo>
                      <a:pt x="1803601" y="424056"/>
                    </a:lnTo>
                    <a:lnTo>
                      <a:pt x="1801012" y="426645"/>
                    </a:lnTo>
                    <a:lnTo>
                      <a:pt x="1800494" y="429752"/>
                    </a:lnTo>
                    <a:lnTo>
                      <a:pt x="1801012" y="433895"/>
                    </a:lnTo>
                    <a:lnTo>
                      <a:pt x="1799458" y="435448"/>
                    </a:lnTo>
                    <a:lnTo>
                      <a:pt x="1798940" y="438037"/>
                    </a:lnTo>
                    <a:lnTo>
                      <a:pt x="1796869" y="440109"/>
                    </a:lnTo>
                    <a:lnTo>
                      <a:pt x="1796351" y="445287"/>
                    </a:lnTo>
                    <a:lnTo>
                      <a:pt x="1794798" y="449430"/>
                    </a:lnTo>
                    <a:lnTo>
                      <a:pt x="1795315" y="453054"/>
                    </a:lnTo>
                    <a:lnTo>
                      <a:pt x="1793762" y="459268"/>
                    </a:lnTo>
                    <a:lnTo>
                      <a:pt x="1795315" y="464964"/>
                    </a:lnTo>
                    <a:lnTo>
                      <a:pt x="1803601" y="474285"/>
                    </a:lnTo>
                    <a:lnTo>
                      <a:pt x="1803601" y="477910"/>
                    </a:lnTo>
                    <a:lnTo>
                      <a:pt x="1809297" y="489820"/>
                    </a:lnTo>
                    <a:lnTo>
                      <a:pt x="1810850" y="495516"/>
                    </a:lnTo>
                    <a:lnTo>
                      <a:pt x="1810333" y="499141"/>
                    </a:lnTo>
                    <a:lnTo>
                      <a:pt x="1812404" y="501730"/>
                    </a:lnTo>
                    <a:lnTo>
                      <a:pt x="1822243" y="511569"/>
                    </a:lnTo>
                    <a:lnTo>
                      <a:pt x="1823796" y="515194"/>
                    </a:lnTo>
                    <a:lnTo>
                      <a:pt x="1820689" y="517265"/>
                    </a:lnTo>
                    <a:lnTo>
                      <a:pt x="1820171" y="519854"/>
                    </a:lnTo>
                    <a:lnTo>
                      <a:pt x="1821207" y="522961"/>
                    </a:lnTo>
                    <a:lnTo>
                      <a:pt x="1820171" y="527622"/>
                    </a:lnTo>
                    <a:lnTo>
                      <a:pt x="1821725" y="532282"/>
                    </a:lnTo>
                    <a:lnTo>
                      <a:pt x="1824314" y="534872"/>
                    </a:lnTo>
                    <a:lnTo>
                      <a:pt x="1823796" y="539014"/>
                    </a:lnTo>
                    <a:lnTo>
                      <a:pt x="1825350" y="541085"/>
                    </a:lnTo>
                    <a:lnTo>
                      <a:pt x="1831046" y="544192"/>
                    </a:lnTo>
                    <a:lnTo>
                      <a:pt x="1836224" y="544192"/>
                    </a:lnTo>
                    <a:lnTo>
                      <a:pt x="1840885" y="542121"/>
                    </a:lnTo>
                    <a:lnTo>
                      <a:pt x="1843992" y="542121"/>
                    </a:lnTo>
                    <a:lnTo>
                      <a:pt x="1846063" y="543675"/>
                    </a:lnTo>
                    <a:lnTo>
                      <a:pt x="1847098" y="549889"/>
                    </a:lnTo>
                    <a:lnTo>
                      <a:pt x="1849688" y="554031"/>
                    </a:lnTo>
                    <a:lnTo>
                      <a:pt x="1854866" y="555585"/>
                    </a:lnTo>
                    <a:lnTo>
                      <a:pt x="1859527" y="559209"/>
                    </a:lnTo>
                    <a:lnTo>
                      <a:pt x="1862633" y="563352"/>
                    </a:lnTo>
                    <a:lnTo>
                      <a:pt x="1865223" y="565423"/>
                    </a:lnTo>
                    <a:lnTo>
                      <a:pt x="1863669" y="568530"/>
                    </a:lnTo>
                    <a:lnTo>
                      <a:pt x="1862115" y="574744"/>
                    </a:lnTo>
                    <a:lnTo>
                      <a:pt x="1860044" y="576298"/>
                    </a:lnTo>
                    <a:lnTo>
                      <a:pt x="1852277" y="578369"/>
                    </a:lnTo>
                    <a:lnTo>
                      <a:pt x="1850206" y="582512"/>
                    </a:lnTo>
                    <a:lnTo>
                      <a:pt x="1847098" y="593904"/>
                    </a:lnTo>
                    <a:lnTo>
                      <a:pt x="1846581" y="601154"/>
                    </a:lnTo>
                    <a:lnTo>
                      <a:pt x="1847098" y="608403"/>
                    </a:lnTo>
                    <a:lnTo>
                      <a:pt x="1848652" y="613064"/>
                    </a:lnTo>
                    <a:lnTo>
                      <a:pt x="1850206" y="614617"/>
                    </a:lnTo>
                    <a:lnTo>
                      <a:pt x="1860044" y="623420"/>
                    </a:lnTo>
                    <a:lnTo>
                      <a:pt x="1872472" y="630670"/>
                    </a:lnTo>
                    <a:lnTo>
                      <a:pt x="1890596" y="639991"/>
                    </a:lnTo>
                    <a:lnTo>
                      <a:pt x="1891114" y="642580"/>
                    </a:lnTo>
                    <a:lnTo>
                      <a:pt x="1882311" y="650865"/>
                    </a:lnTo>
                    <a:lnTo>
                      <a:pt x="1866258" y="664329"/>
                    </a:lnTo>
                    <a:lnTo>
                      <a:pt x="1856937" y="672614"/>
                    </a:lnTo>
                    <a:lnTo>
                      <a:pt x="1853830" y="677792"/>
                    </a:lnTo>
                    <a:lnTo>
                      <a:pt x="1852795" y="682453"/>
                    </a:lnTo>
                    <a:lnTo>
                      <a:pt x="1853312" y="687631"/>
                    </a:lnTo>
                    <a:lnTo>
                      <a:pt x="1853312" y="696957"/>
                    </a:lnTo>
                    <a:lnTo>
                      <a:pt x="1853830" y="701618"/>
                    </a:lnTo>
                    <a:lnTo>
                      <a:pt x="1851241" y="701618"/>
                    </a:lnTo>
                    <a:lnTo>
                      <a:pt x="1855384" y="714046"/>
                    </a:lnTo>
                    <a:lnTo>
                      <a:pt x="1855384" y="717153"/>
                    </a:lnTo>
                    <a:lnTo>
                      <a:pt x="1853830" y="723884"/>
                    </a:lnTo>
                    <a:lnTo>
                      <a:pt x="1854348" y="730616"/>
                    </a:lnTo>
                    <a:lnTo>
                      <a:pt x="1849688" y="731652"/>
                    </a:lnTo>
                    <a:lnTo>
                      <a:pt x="1851759" y="778257"/>
                    </a:lnTo>
                    <a:lnTo>
                      <a:pt x="1853312" y="781881"/>
                    </a:lnTo>
                    <a:lnTo>
                      <a:pt x="1853830" y="787577"/>
                    </a:lnTo>
                    <a:lnTo>
                      <a:pt x="1854866" y="795863"/>
                    </a:lnTo>
                    <a:lnTo>
                      <a:pt x="1858491" y="796381"/>
                    </a:lnTo>
                    <a:lnTo>
                      <a:pt x="1858491" y="802077"/>
                    </a:lnTo>
                    <a:lnTo>
                      <a:pt x="1871954" y="810362"/>
                    </a:lnTo>
                    <a:lnTo>
                      <a:pt x="1869883" y="812951"/>
                    </a:lnTo>
                    <a:lnTo>
                      <a:pt x="1857455" y="822790"/>
                    </a:lnTo>
                    <a:lnTo>
                      <a:pt x="1853830" y="824861"/>
                    </a:lnTo>
                    <a:lnTo>
                      <a:pt x="1849170" y="830039"/>
                    </a:lnTo>
                    <a:lnTo>
                      <a:pt x="1848134" y="832629"/>
                    </a:lnTo>
                    <a:lnTo>
                      <a:pt x="1846581" y="838325"/>
                    </a:lnTo>
                    <a:lnTo>
                      <a:pt x="1846581" y="845574"/>
                    </a:lnTo>
                    <a:lnTo>
                      <a:pt x="1848134" y="857485"/>
                    </a:lnTo>
                    <a:lnTo>
                      <a:pt x="1847616" y="862145"/>
                    </a:lnTo>
                    <a:lnTo>
                      <a:pt x="1845027" y="868872"/>
                    </a:lnTo>
                    <a:lnTo>
                      <a:pt x="1835706" y="874568"/>
                    </a:lnTo>
                    <a:lnTo>
                      <a:pt x="1830010" y="880782"/>
                    </a:lnTo>
                    <a:lnTo>
                      <a:pt x="1823278" y="880782"/>
                    </a:lnTo>
                    <a:lnTo>
                      <a:pt x="1821725" y="881817"/>
                    </a:lnTo>
                    <a:lnTo>
                      <a:pt x="1819136" y="886478"/>
                    </a:lnTo>
                    <a:lnTo>
                      <a:pt x="1817582" y="891138"/>
                    </a:lnTo>
                    <a:lnTo>
                      <a:pt x="1816547" y="901495"/>
                    </a:lnTo>
                    <a:lnTo>
                      <a:pt x="1811368" y="913928"/>
                    </a:lnTo>
                    <a:lnTo>
                      <a:pt x="1813957" y="914963"/>
                    </a:lnTo>
                    <a:lnTo>
                      <a:pt x="1812922" y="919624"/>
                    </a:lnTo>
                    <a:lnTo>
                      <a:pt x="1807744" y="921695"/>
                    </a:lnTo>
                    <a:lnTo>
                      <a:pt x="1805154" y="928427"/>
                    </a:lnTo>
                    <a:lnTo>
                      <a:pt x="1803083" y="928945"/>
                    </a:lnTo>
                    <a:lnTo>
                      <a:pt x="1792209" y="924284"/>
                    </a:lnTo>
                    <a:lnTo>
                      <a:pt x="1789619" y="922731"/>
                    </a:lnTo>
                    <a:lnTo>
                      <a:pt x="1783406" y="933088"/>
                    </a:lnTo>
                    <a:lnTo>
                      <a:pt x="1782888" y="933600"/>
                    </a:lnTo>
                    <a:lnTo>
                      <a:pt x="1773567" y="928940"/>
                    </a:lnTo>
                    <a:lnTo>
                      <a:pt x="1764764" y="923244"/>
                    </a:lnTo>
                    <a:lnTo>
                      <a:pt x="1758032" y="919619"/>
                    </a:lnTo>
                    <a:lnTo>
                      <a:pt x="1746122" y="914958"/>
                    </a:lnTo>
                    <a:lnTo>
                      <a:pt x="1740426" y="912887"/>
                    </a:lnTo>
                    <a:lnTo>
                      <a:pt x="1739908" y="911334"/>
                    </a:lnTo>
                    <a:lnTo>
                      <a:pt x="1735765" y="909262"/>
                    </a:lnTo>
                    <a:lnTo>
                      <a:pt x="1733694" y="909780"/>
                    </a:lnTo>
                    <a:lnTo>
                      <a:pt x="1727998" y="902531"/>
                    </a:lnTo>
                    <a:lnTo>
                      <a:pt x="1730069" y="900459"/>
                    </a:lnTo>
                    <a:lnTo>
                      <a:pt x="1720748" y="894245"/>
                    </a:lnTo>
                    <a:lnTo>
                      <a:pt x="1720748" y="893727"/>
                    </a:lnTo>
                    <a:lnTo>
                      <a:pt x="1729551" y="886478"/>
                    </a:lnTo>
                    <a:lnTo>
                      <a:pt x="1733694" y="880782"/>
                    </a:lnTo>
                    <a:lnTo>
                      <a:pt x="1738354" y="877157"/>
                    </a:lnTo>
                    <a:lnTo>
                      <a:pt x="1736283" y="874568"/>
                    </a:lnTo>
                    <a:lnTo>
                      <a:pt x="1722302" y="864729"/>
                    </a:lnTo>
                    <a:lnTo>
                      <a:pt x="1721784" y="863693"/>
                    </a:lnTo>
                    <a:lnTo>
                      <a:pt x="1727998" y="854890"/>
                    </a:lnTo>
                    <a:lnTo>
                      <a:pt x="1714016" y="844016"/>
                    </a:lnTo>
                    <a:lnTo>
                      <a:pt x="1718159" y="837802"/>
                    </a:lnTo>
                    <a:lnTo>
                      <a:pt x="1722302" y="832106"/>
                    </a:lnTo>
                    <a:lnTo>
                      <a:pt x="1721784" y="831588"/>
                    </a:lnTo>
                    <a:lnTo>
                      <a:pt x="1710909" y="822785"/>
                    </a:lnTo>
                    <a:lnTo>
                      <a:pt x="1704178" y="827963"/>
                    </a:lnTo>
                    <a:lnTo>
                      <a:pt x="1702106" y="831070"/>
                    </a:lnTo>
                    <a:lnTo>
                      <a:pt x="1694857" y="842980"/>
                    </a:lnTo>
                    <a:lnTo>
                      <a:pt x="1690196" y="849712"/>
                    </a:lnTo>
                    <a:lnTo>
                      <a:pt x="1683464" y="863693"/>
                    </a:lnTo>
                    <a:lnTo>
                      <a:pt x="1677768" y="871461"/>
                    </a:lnTo>
                    <a:lnTo>
                      <a:pt x="1677250" y="875085"/>
                    </a:lnTo>
                    <a:lnTo>
                      <a:pt x="1675697" y="878193"/>
                    </a:lnTo>
                    <a:lnTo>
                      <a:pt x="1667412" y="887513"/>
                    </a:lnTo>
                    <a:lnTo>
                      <a:pt x="1665340" y="891656"/>
                    </a:lnTo>
                    <a:lnTo>
                      <a:pt x="1664305" y="895799"/>
                    </a:lnTo>
                    <a:lnTo>
                      <a:pt x="1661198" y="898906"/>
                    </a:lnTo>
                    <a:lnTo>
                      <a:pt x="1657573" y="905120"/>
                    </a:lnTo>
                    <a:lnTo>
                      <a:pt x="1657055" y="910298"/>
                    </a:lnTo>
                    <a:lnTo>
                      <a:pt x="1651877" y="913923"/>
                    </a:lnTo>
                    <a:lnTo>
                      <a:pt x="1648770" y="918583"/>
                    </a:lnTo>
                    <a:lnTo>
                      <a:pt x="1644627" y="921690"/>
                    </a:lnTo>
                    <a:lnTo>
                      <a:pt x="1640484" y="921690"/>
                    </a:lnTo>
                    <a:lnTo>
                      <a:pt x="1636342" y="921172"/>
                    </a:lnTo>
                    <a:lnTo>
                      <a:pt x="1632717" y="921690"/>
                    </a:lnTo>
                    <a:lnTo>
                      <a:pt x="1629092" y="919619"/>
                    </a:lnTo>
                    <a:lnTo>
                      <a:pt x="1628575" y="917547"/>
                    </a:lnTo>
                    <a:lnTo>
                      <a:pt x="1625985" y="914958"/>
                    </a:lnTo>
                    <a:lnTo>
                      <a:pt x="1623914" y="914441"/>
                    </a:lnTo>
                    <a:lnTo>
                      <a:pt x="1621325" y="912369"/>
                    </a:lnTo>
                    <a:lnTo>
                      <a:pt x="1616146" y="910298"/>
                    </a:lnTo>
                    <a:lnTo>
                      <a:pt x="1606308" y="908744"/>
                    </a:lnTo>
                    <a:lnTo>
                      <a:pt x="1601647" y="908744"/>
                    </a:lnTo>
                    <a:lnTo>
                      <a:pt x="1600612" y="906155"/>
                    </a:lnTo>
                    <a:lnTo>
                      <a:pt x="1595951" y="905120"/>
                    </a:lnTo>
                    <a:lnTo>
                      <a:pt x="1595951" y="901495"/>
                    </a:lnTo>
                    <a:lnTo>
                      <a:pt x="1594916" y="900459"/>
                    </a:lnTo>
                    <a:lnTo>
                      <a:pt x="1578863" y="899424"/>
                    </a:lnTo>
                    <a:lnTo>
                      <a:pt x="1567988" y="899424"/>
                    </a:lnTo>
                    <a:lnTo>
                      <a:pt x="1543650" y="899941"/>
                    </a:lnTo>
                    <a:lnTo>
                      <a:pt x="1542097" y="894763"/>
                    </a:lnTo>
                    <a:lnTo>
                      <a:pt x="1537436" y="893210"/>
                    </a:lnTo>
                    <a:lnTo>
                      <a:pt x="1529151" y="891656"/>
                    </a:lnTo>
                    <a:lnTo>
                      <a:pt x="1523455" y="893727"/>
                    </a:lnTo>
                    <a:lnTo>
                      <a:pt x="1517759" y="896834"/>
                    </a:lnTo>
                    <a:lnTo>
                      <a:pt x="1515688" y="899941"/>
                    </a:lnTo>
                    <a:lnTo>
                      <a:pt x="1512580" y="906155"/>
                    </a:lnTo>
                    <a:lnTo>
                      <a:pt x="1509992" y="905637"/>
                    </a:lnTo>
                    <a:lnTo>
                      <a:pt x="1508956" y="907709"/>
                    </a:lnTo>
                    <a:lnTo>
                      <a:pt x="1502742" y="905637"/>
                    </a:lnTo>
                    <a:lnTo>
                      <a:pt x="1497046" y="905637"/>
                    </a:lnTo>
                    <a:lnTo>
                      <a:pt x="1493939" y="902531"/>
                    </a:lnTo>
                    <a:lnTo>
                      <a:pt x="1490832" y="902013"/>
                    </a:lnTo>
                    <a:lnTo>
                      <a:pt x="1488760" y="903048"/>
                    </a:lnTo>
                    <a:lnTo>
                      <a:pt x="1488242" y="906673"/>
                    </a:lnTo>
                    <a:lnTo>
                      <a:pt x="1479439" y="908744"/>
                    </a:lnTo>
                    <a:lnTo>
                      <a:pt x="1475815" y="910298"/>
                    </a:lnTo>
                    <a:lnTo>
                      <a:pt x="1472190" y="915476"/>
                    </a:lnTo>
                    <a:lnTo>
                      <a:pt x="1471672" y="908744"/>
                    </a:lnTo>
                    <a:lnTo>
                      <a:pt x="1461833" y="908744"/>
                    </a:lnTo>
                    <a:lnTo>
                      <a:pt x="1453548" y="908227"/>
                    </a:lnTo>
                    <a:lnTo>
                      <a:pt x="1447334" y="908744"/>
                    </a:lnTo>
                    <a:lnTo>
                      <a:pt x="1446298" y="902531"/>
                    </a:lnTo>
                    <a:lnTo>
                      <a:pt x="1440084" y="902531"/>
                    </a:lnTo>
                    <a:lnTo>
                      <a:pt x="1440084" y="902013"/>
                    </a:lnTo>
                    <a:lnTo>
                      <a:pt x="1432835" y="900459"/>
                    </a:lnTo>
                    <a:lnTo>
                      <a:pt x="1433871" y="891656"/>
                    </a:lnTo>
                    <a:lnTo>
                      <a:pt x="1427656" y="891143"/>
                    </a:lnTo>
                    <a:lnTo>
                      <a:pt x="1420925" y="889072"/>
                    </a:lnTo>
                    <a:lnTo>
                      <a:pt x="1423514" y="881305"/>
                    </a:lnTo>
                    <a:lnTo>
                      <a:pt x="1416264" y="879751"/>
                    </a:lnTo>
                    <a:lnTo>
                      <a:pt x="1418853" y="868877"/>
                    </a:lnTo>
                    <a:lnTo>
                      <a:pt x="1414193" y="867841"/>
                    </a:lnTo>
                    <a:lnTo>
                      <a:pt x="1413157" y="871984"/>
                    </a:lnTo>
                    <a:lnTo>
                      <a:pt x="1410050" y="870430"/>
                    </a:lnTo>
                    <a:lnTo>
                      <a:pt x="1407979" y="871984"/>
                    </a:lnTo>
                    <a:lnTo>
                      <a:pt x="1403319" y="870948"/>
                    </a:lnTo>
                    <a:lnTo>
                      <a:pt x="1405390" y="865252"/>
                    </a:lnTo>
                    <a:lnTo>
                      <a:pt x="1401765" y="864216"/>
                    </a:lnTo>
                    <a:lnTo>
                      <a:pt x="1401247" y="860591"/>
                    </a:lnTo>
                    <a:lnTo>
                      <a:pt x="1396069" y="858520"/>
                    </a:lnTo>
                    <a:lnTo>
                      <a:pt x="1395033" y="860074"/>
                    </a:lnTo>
                    <a:lnTo>
                      <a:pt x="1390373" y="859556"/>
                    </a:lnTo>
                    <a:lnTo>
                      <a:pt x="1380534" y="848164"/>
                    </a:lnTo>
                    <a:lnTo>
                      <a:pt x="1377945" y="843503"/>
                    </a:lnTo>
                    <a:lnTo>
                      <a:pt x="1377945" y="841432"/>
                    </a:lnTo>
                    <a:lnTo>
                      <a:pt x="1381052" y="836254"/>
                    </a:lnTo>
                    <a:lnTo>
                      <a:pt x="1382088" y="834182"/>
                    </a:lnTo>
                    <a:lnTo>
                      <a:pt x="1380016" y="832111"/>
                    </a:lnTo>
                    <a:lnTo>
                      <a:pt x="1370695" y="830039"/>
                    </a:lnTo>
                    <a:lnTo>
                      <a:pt x="1361892" y="827968"/>
                    </a:lnTo>
                    <a:lnTo>
                      <a:pt x="1355678" y="825379"/>
                    </a:lnTo>
                    <a:lnTo>
                      <a:pt x="1351018" y="824861"/>
                    </a:lnTo>
                    <a:lnTo>
                      <a:pt x="1345839" y="825897"/>
                    </a:lnTo>
                    <a:lnTo>
                      <a:pt x="1336001" y="830039"/>
                    </a:lnTo>
                    <a:lnTo>
                      <a:pt x="1327715" y="829004"/>
                    </a:lnTo>
                    <a:lnTo>
                      <a:pt x="1323055" y="832111"/>
                    </a:lnTo>
                    <a:lnTo>
                      <a:pt x="1316323" y="831593"/>
                    </a:lnTo>
                    <a:lnTo>
                      <a:pt x="1314770" y="833147"/>
                    </a:lnTo>
                    <a:lnTo>
                      <a:pt x="1310109" y="840396"/>
                    </a:lnTo>
                    <a:lnTo>
                      <a:pt x="1307520" y="846092"/>
                    </a:lnTo>
                    <a:lnTo>
                      <a:pt x="1302342" y="848164"/>
                    </a:lnTo>
                    <a:lnTo>
                      <a:pt x="1300270" y="851788"/>
                    </a:lnTo>
                    <a:lnTo>
                      <a:pt x="1297681" y="853342"/>
                    </a:lnTo>
                    <a:lnTo>
                      <a:pt x="1295092" y="853342"/>
                    </a:lnTo>
                    <a:lnTo>
                      <a:pt x="1285253" y="854378"/>
                    </a:lnTo>
                    <a:lnTo>
                      <a:pt x="1281628" y="853860"/>
                    </a:lnTo>
                    <a:lnTo>
                      <a:pt x="1275415" y="845057"/>
                    </a:lnTo>
                    <a:lnTo>
                      <a:pt x="1269718" y="837807"/>
                    </a:lnTo>
                    <a:lnTo>
                      <a:pt x="1268165" y="834700"/>
                    </a:lnTo>
                    <a:lnTo>
                      <a:pt x="1265058" y="831075"/>
                    </a:lnTo>
                    <a:lnTo>
                      <a:pt x="1255737" y="824343"/>
                    </a:lnTo>
                    <a:lnTo>
                      <a:pt x="1243827" y="811398"/>
                    </a:lnTo>
                    <a:lnTo>
                      <a:pt x="1238649" y="808291"/>
                    </a:lnTo>
                    <a:lnTo>
                      <a:pt x="1236577" y="806219"/>
                    </a:lnTo>
                    <a:lnTo>
                      <a:pt x="1234506" y="801041"/>
                    </a:lnTo>
                    <a:lnTo>
                      <a:pt x="1233988" y="795345"/>
                    </a:lnTo>
                    <a:lnTo>
                      <a:pt x="1231399" y="795863"/>
                    </a:lnTo>
                    <a:lnTo>
                      <a:pt x="1213793" y="797934"/>
                    </a:lnTo>
                    <a:lnTo>
                      <a:pt x="1213275" y="798970"/>
                    </a:lnTo>
                    <a:lnTo>
                      <a:pt x="1201883" y="798452"/>
                    </a:lnTo>
                    <a:lnTo>
                      <a:pt x="1200847" y="799488"/>
                    </a:lnTo>
                    <a:lnTo>
                      <a:pt x="1195151" y="798970"/>
                    </a:lnTo>
                    <a:lnTo>
                      <a:pt x="1185312" y="801559"/>
                    </a:lnTo>
                    <a:lnTo>
                      <a:pt x="1179098" y="805184"/>
                    </a:lnTo>
                    <a:lnTo>
                      <a:pt x="1174956" y="806737"/>
                    </a:lnTo>
                    <a:lnTo>
                      <a:pt x="1166152" y="806737"/>
                    </a:lnTo>
                    <a:lnTo>
                      <a:pt x="1162528" y="804666"/>
                    </a:lnTo>
                    <a:lnTo>
                      <a:pt x="1160456" y="800523"/>
                    </a:lnTo>
                    <a:lnTo>
                      <a:pt x="1156832" y="802077"/>
                    </a:lnTo>
                    <a:lnTo>
                      <a:pt x="1153207" y="805702"/>
                    </a:lnTo>
                    <a:lnTo>
                      <a:pt x="1150100" y="806737"/>
                    </a:lnTo>
                    <a:lnTo>
                      <a:pt x="1147511" y="806219"/>
                    </a:lnTo>
                    <a:lnTo>
                      <a:pt x="1139225" y="803630"/>
                    </a:lnTo>
                    <a:lnTo>
                      <a:pt x="1129904" y="801559"/>
                    </a:lnTo>
                    <a:lnTo>
                      <a:pt x="1126798" y="802595"/>
                    </a:lnTo>
                    <a:lnTo>
                      <a:pt x="1118512" y="809326"/>
                    </a:lnTo>
                    <a:lnTo>
                      <a:pt x="1112298" y="810362"/>
                    </a:lnTo>
                    <a:lnTo>
                      <a:pt x="1106602" y="807773"/>
                    </a:lnTo>
                    <a:lnTo>
                      <a:pt x="1101424" y="804148"/>
                    </a:lnTo>
                    <a:lnTo>
                      <a:pt x="1098317" y="800528"/>
                    </a:lnTo>
                    <a:lnTo>
                      <a:pt x="1092103" y="798975"/>
                    </a:lnTo>
                    <a:lnTo>
                      <a:pt x="1089514" y="797421"/>
                    </a:lnTo>
                    <a:lnTo>
                      <a:pt x="1079675" y="794309"/>
                    </a:lnTo>
                    <a:lnTo>
                      <a:pt x="1072943" y="790167"/>
                    </a:lnTo>
                    <a:lnTo>
                      <a:pt x="1066211" y="787060"/>
                    </a:lnTo>
                    <a:lnTo>
                      <a:pt x="1055855" y="784471"/>
                    </a:lnTo>
                    <a:lnTo>
                      <a:pt x="1048087" y="780846"/>
                    </a:lnTo>
                    <a:lnTo>
                      <a:pt x="1044463" y="778257"/>
                    </a:lnTo>
                    <a:lnTo>
                      <a:pt x="1041356" y="774637"/>
                    </a:lnTo>
                    <a:lnTo>
                      <a:pt x="1027374" y="768418"/>
                    </a:lnTo>
                    <a:lnTo>
                      <a:pt x="1022714" y="767382"/>
                    </a:lnTo>
                    <a:lnTo>
                      <a:pt x="1015464" y="764793"/>
                    </a:lnTo>
                    <a:lnTo>
                      <a:pt x="1006661" y="760650"/>
                    </a:lnTo>
                    <a:lnTo>
                      <a:pt x="990090" y="750812"/>
                    </a:lnTo>
                    <a:lnTo>
                      <a:pt x="984912" y="749258"/>
                    </a:lnTo>
                    <a:lnTo>
                      <a:pt x="978698" y="745115"/>
                    </a:lnTo>
                    <a:lnTo>
                      <a:pt x="964199" y="740455"/>
                    </a:lnTo>
                    <a:lnTo>
                      <a:pt x="962128" y="737866"/>
                    </a:lnTo>
                    <a:lnTo>
                      <a:pt x="960574" y="736830"/>
                    </a:lnTo>
                    <a:lnTo>
                      <a:pt x="957985" y="732170"/>
                    </a:lnTo>
                    <a:lnTo>
                      <a:pt x="957985" y="728027"/>
                    </a:lnTo>
                    <a:lnTo>
                      <a:pt x="956431" y="724920"/>
                    </a:lnTo>
                    <a:lnTo>
                      <a:pt x="954360" y="723367"/>
                    </a:lnTo>
                    <a:lnTo>
                      <a:pt x="949700" y="716117"/>
                    </a:lnTo>
                    <a:lnTo>
                      <a:pt x="951253" y="709385"/>
                    </a:lnTo>
                    <a:lnTo>
                      <a:pt x="939343" y="704207"/>
                    </a:lnTo>
                    <a:lnTo>
                      <a:pt x="936236" y="703171"/>
                    </a:lnTo>
                    <a:lnTo>
                      <a:pt x="932093" y="703684"/>
                    </a:lnTo>
                    <a:lnTo>
                      <a:pt x="922772" y="706796"/>
                    </a:lnTo>
                    <a:lnTo>
                      <a:pt x="921219" y="709385"/>
                    </a:lnTo>
                    <a:lnTo>
                      <a:pt x="911898" y="710939"/>
                    </a:lnTo>
                    <a:lnTo>
                      <a:pt x="896363" y="710939"/>
                    </a:lnTo>
                    <a:lnTo>
                      <a:pt x="878239" y="713528"/>
                    </a:lnTo>
                    <a:lnTo>
                      <a:pt x="875132" y="713015"/>
                    </a:lnTo>
                    <a:lnTo>
                      <a:pt x="872543" y="709908"/>
                    </a:lnTo>
                    <a:lnTo>
                      <a:pt x="864776" y="709390"/>
                    </a:lnTo>
                    <a:lnTo>
                      <a:pt x="858044" y="707837"/>
                    </a:lnTo>
                    <a:lnTo>
                      <a:pt x="854937" y="706283"/>
                    </a:lnTo>
                    <a:lnTo>
                      <a:pt x="846134" y="705248"/>
                    </a:lnTo>
                    <a:lnTo>
                      <a:pt x="841473" y="703176"/>
                    </a:lnTo>
                    <a:lnTo>
                      <a:pt x="837331" y="701105"/>
                    </a:lnTo>
                    <a:lnTo>
                      <a:pt x="819724" y="693856"/>
                    </a:lnTo>
                    <a:lnTo>
                      <a:pt x="810921" y="688159"/>
                    </a:lnTo>
                    <a:lnTo>
                      <a:pt x="808332" y="684535"/>
                    </a:lnTo>
                    <a:lnTo>
                      <a:pt x="797976" y="681945"/>
                    </a:lnTo>
                    <a:lnTo>
                      <a:pt x="791762" y="681428"/>
                    </a:lnTo>
                    <a:lnTo>
                      <a:pt x="782959" y="679874"/>
                    </a:lnTo>
                    <a:lnTo>
                      <a:pt x="778816" y="677803"/>
                    </a:lnTo>
                    <a:lnTo>
                      <a:pt x="788137" y="665375"/>
                    </a:lnTo>
                    <a:lnTo>
                      <a:pt x="790726" y="661232"/>
                    </a:lnTo>
                    <a:lnTo>
                      <a:pt x="794869" y="646733"/>
                    </a:lnTo>
                    <a:lnTo>
                      <a:pt x="782959" y="636376"/>
                    </a:lnTo>
                    <a:lnTo>
                      <a:pt x="779334" y="635341"/>
                    </a:lnTo>
                    <a:lnTo>
                      <a:pt x="774155" y="635853"/>
                    </a:lnTo>
                    <a:lnTo>
                      <a:pt x="773120" y="631193"/>
                    </a:lnTo>
                    <a:lnTo>
                      <a:pt x="770013" y="630157"/>
                    </a:lnTo>
                    <a:lnTo>
                      <a:pt x="764834" y="630157"/>
                    </a:lnTo>
                    <a:lnTo>
                      <a:pt x="758103" y="631711"/>
                    </a:lnTo>
                    <a:lnTo>
                      <a:pt x="756549" y="630157"/>
                    </a:lnTo>
                    <a:lnTo>
                      <a:pt x="757067" y="623425"/>
                    </a:lnTo>
                    <a:lnTo>
                      <a:pt x="758103" y="617212"/>
                    </a:lnTo>
                    <a:lnTo>
                      <a:pt x="757585" y="613069"/>
                    </a:lnTo>
                    <a:lnTo>
                      <a:pt x="753960" y="607373"/>
                    </a:lnTo>
                    <a:lnTo>
                      <a:pt x="745675" y="604266"/>
                    </a:lnTo>
                    <a:lnTo>
                      <a:pt x="740497" y="600123"/>
                    </a:lnTo>
                    <a:lnTo>
                      <a:pt x="732211" y="596504"/>
                    </a:lnTo>
                    <a:lnTo>
                      <a:pt x="726515" y="594950"/>
                    </a:lnTo>
                    <a:lnTo>
                      <a:pt x="720819" y="591843"/>
                    </a:lnTo>
                    <a:lnTo>
                      <a:pt x="717194" y="590807"/>
                    </a:lnTo>
                    <a:lnTo>
                      <a:pt x="715123" y="589254"/>
                    </a:lnTo>
                    <a:lnTo>
                      <a:pt x="710980" y="588218"/>
                    </a:lnTo>
                    <a:lnTo>
                      <a:pt x="708391" y="586147"/>
                    </a:lnTo>
                    <a:lnTo>
                      <a:pt x="704248" y="586147"/>
                    </a:lnTo>
                    <a:lnTo>
                      <a:pt x="699070" y="587183"/>
                    </a:lnTo>
                    <a:lnTo>
                      <a:pt x="692856" y="587700"/>
                    </a:lnTo>
                    <a:lnTo>
                      <a:pt x="689231" y="587700"/>
                    </a:lnTo>
                    <a:lnTo>
                      <a:pt x="683535" y="586147"/>
                    </a:lnTo>
                    <a:lnTo>
                      <a:pt x="679393" y="585629"/>
                    </a:lnTo>
                    <a:lnTo>
                      <a:pt x="676803" y="584076"/>
                    </a:lnTo>
                    <a:lnTo>
                      <a:pt x="672661" y="577862"/>
                    </a:lnTo>
                    <a:lnTo>
                      <a:pt x="665411" y="573201"/>
                    </a:lnTo>
                    <a:lnTo>
                      <a:pt x="662822" y="566987"/>
                    </a:lnTo>
                    <a:lnTo>
                      <a:pt x="666447" y="560256"/>
                    </a:lnTo>
                    <a:lnTo>
                      <a:pt x="668000" y="555077"/>
                    </a:lnTo>
                    <a:lnTo>
                      <a:pt x="669554" y="550935"/>
                    </a:lnTo>
                    <a:lnTo>
                      <a:pt x="672661" y="547828"/>
                    </a:lnTo>
                    <a:lnTo>
                      <a:pt x="674732" y="547310"/>
                    </a:lnTo>
                    <a:lnTo>
                      <a:pt x="682500" y="547310"/>
                    </a:lnTo>
                    <a:lnTo>
                      <a:pt x="687160" y="547828"/>
                    </a:lnTo>
                    <a:lnTo>
                      <a:pt x="698552" y="549899"/>
                    </a:lnTo>
                    <a:lnTo>
                      <a:pt x="713051" y="553524"/>
                    </a:lnTo>
                    <a:lnTo>
                      <a:pt x="731176" y="554042"/>
                    </a:lnTo>
                    <a:lnTo>
                      <a:pt x="749817" y="561809"/>
                    </a:lnTo>
                    <a:lnTo>
                      <a:pt x="760174" y="565434"/>
                    </a:lnTo>
                    <a:lnTo>
                      <a:pt x="764317" y="565952"/>
                    </a:lnTo>
                    <a:lnTo>
                      <a:pt x="771566" y="569576"/>
                    </a:lnTo>
                    <a:lnTo>
                      <a:pt x="777780" y="570612"/>
                    </a:lnTo>
                    <a:lnTo>
                      <a:pt x="790726" y="571125"/>
                    </a:lnTo>
                    <a:lnTo>
                      <a:pt x="796422" y="568536"/>
                    </a:lnTo>
                    <a:lnTo>
                      <a:pt x="787619" y="563357"/>
                    </a:lnTo>
                    <a:lnTo>
                      <a:pt x="780369" y="561286"/>
                    </a:lnTo>
                    <a:lnTo>
                      <a:pt x="775191" y="560250"/>
                    </a:lnTo>
                    <a:lnTo>
                      <a:pt x="764834" y="553519"/>
                    </a:lnTo>
                    <a:lnTo>
                      <a:pt x="762763" y="551965"/>
                    </a:lnTo>
                    <a:lnTo>
                      <a:pt x="758621" y="546787"/>
                    </a:lnTo>
                    <a:lnTo>
                      <a:pt x="753442" y="544715"/>
                    </a:lnTo>
                    <a:lnTo>
                      <a:pt x="745675" y="539537"/>
                    </a:lnTo>
                    <a:lnTo>
                      <a:pt x="727033" y="532805"/>
                    </a:lnTo>
                    <a:lnTo>
                      <a:pt x="726515" y="531770"/>
                    </a:lnTo>
                    <a:lnTo>
                      <a:pt x="723926" y="521931"/>
                    </a:lnTo>
                    <a:lnTo>
                      <a:pt x="724962" y="517270"/>
                    </a:lnTo>
                    <a:lnTo>
                      <a:pt x="723926" y="516753"/>
                    </a:lnTo>
                    <a:lnTo>
                      <a:pt x="715641" y="521931"/>
                    </a:lnTo>
                    <a:lnTo>
                      <a:pt x="701659" y="525556"/>
                    </a:lnTo>
                    <a:lnTo>
                      <a:pt x="689749" y="528145"/>
                    </a:lnTo>
                    <a:lnTo>
                      <a:pt x="684571" y="527109"/>
                    </a:lnTo>
                    <a:lnTo>
                      <a:pt x="675250" y="529698"/>
                    </a:lnTo>
                    <a:lnTo>
                      <a:pt x="668000" y="528663"/>
                    </a:lnTo>
                    <a:lnTo>
                      <a:pt x="662304" y="528663"/>
                    </a:lnTo>
                    <a:lnTo>
                      <a:pt x="656090" y="526074"/>
                    </a:lnTo>
                    <a:lnTo>
                      <a:pt x="651430" y="522967"/>
                    </a:lnTo>
                    <a:lnTo>
                      <a:pt x="647287" y="521931"/>
                    </a:lnTo>
                    <a:lnTo>
                      <a:pt x="645216" y="520377"/>
                    </a:lnTo>
                    <a:lnTo>
                      <a:pt x="634341" y="513646"/>
                    </a:lnTo>
                    <a:lnTo>
                      <a:pt x="633306" y="507949"/>
                    </a:lnTo>
                    <a:lnTo>
                      <a:pt x="633824" y="506396"/>
                    </a:lnTo>
                    <a:lnTo>
                      <a:pt x="631752" y="499669"/>
                    </a:lnTo>
                    <a:lnTo>
                      <a:pt x="628127" y="495527"/>
                    </a:lnTo>
                    <a:lnTo>
                      <a:pt x="621396" y="493973"/>
                    </a:lnTo>
                    <a:lnTo>
                      <a:pt x="619324" y="489313"/>
                    </a:lnTo>
                    <a:lnTo>
                      <a:pt x="613628" y="485170"/>
                    </a:lnTo>
                    <a:lnTo>
                      <a:pt x="612075" y="483617"/>
                    </a:lnTo>
                    <a:lnTo>
                      <a:pt x="620878" y="478956"/>
                    </a:lnTo>
                    <a:lnTo>
                      <a:pt x="632788" y="474296"/>
                    </a:lnTo>
                    <a:lnTo>
                      <a:pt x="633824" y="472224"/>
                    </a:lnTo>
                    <a:lnTo>
                      <a:pt x="633824" y="466010"/>
                    </a:lnTo>
                    <a:lnTo>
                      <a:pt x="575827" y="466010"/>
                    </a:lnTo>
                    <a:lnTo>
                      <a:pt x="548382" y="464457"/>
                    </a:lnTo>
                    <a:lnTo>
                      <a:pt x="546828" y="464975"/>
                    </a:lnTo>
                    <a:lnTo>
                      <a:pt x="546828" y="468082"/>
                    </a:lnTo>
                    <a:lnTo>
                      <a:pt x="544757" y="468600"/>
                    </a:lnTo>
                    <a:lnTo>
                      <a:pt x="540096" y="467046"/>
                    </a:lnTo>
                    <a:lnTo>
                      <a:pt x="504366" y="463939"/>
                    </a:lnTo>
                    <a:lnTo>
                      <a:pt x="502813" y="469635"/>
                    </a:lnTo>
                    <a:lnTo>
                      <a:pt x="498670" y="486206"/>
                    </a:lnTo>
                    <a:lnTo>
                      <a:pt x="506955" y="491902"/>
                    </a:lnTo>
                    <a:lnTo>
                      <a:pt x="505920" y="495527"/>
                    </a:lnTo>
                    <a:lnTo>
                      <a:pt x="501259" y="503294"/>
                    </a:lnTo>
                    <a:lnTo>
                      <a:pt x="497117" y="501223"/>
                    </a:lnTo>
                    <a:lnTo>
                      <a:pt x="492974" y="500705"/>
                    </a:lnTo>
                    <a:lnTo>
                      <a:pt x="489867" y="501223"/>
                    </a:lnTo>
                    <a:lnTo>
                      <a:pt x="481582" y="500705"/>
                    </a:lnTo>
                    <a:lnTo>
                      <a:pt x="477957" y="502776"/>
                    </a:lnTo>
                    <a:lnTo>
                      <a:pt x="471225" y="505365"/>
                    </a:lnTo>
                    <a:lnTo>
                      <a:pt x="453619" y="505883"/>
                    </a:lnTo>
                    <a:lnTo>
                      <a:pt x="446369" y="505365"/>
                    </a:lnTo>
                    <a:lnTo>
                      <a:pt x="441709" y="506919"/>
                    </a:lnTo>
                    <a:lnTo>
                      <a:pt x="429281" y="503294"/>
                    </a:lnTo>
                    <a:lnTo>
                      <a:pt x="424103" y="502782"/>
                    </a:lnTo>
                    <a:lnTo>
                      <a:pt x="415299" y="498639"/>
                    </a:lnTo>
                    <a:lnTo>
                      <a:pt x="406496" y="494496"/>
                    </a:lnTo>
                    <a:lnTo>
                      <a:pt x="401318" y="491907"/>
                    </a:lnTo>
                    <a:lnTo>
                      <a:pt x="399765" y="489836"/>
                    </a:lnTo>
                    <a:lnTo>
                      <a:pt x="399247" y="487247"/>
                    </a:lnTo>
                    <a:lnTo>
                      <a:pt x="396140" y="484657"/>
                    </a:lnTo>
                    <a:lnTo>
                      <a:pt x="390444" y="478961"/>
                    </a:lnTo>
                    <a:lnTo>
                      <a:pt x="389408" y="476890"/>
                    </a:lnTo>
                    <a:lnTo>
                      <a:pt x="391997" y="472230"/>
                    </a:lnTo>
                    <a:lnTo>
                      <a:pt x="390444" y="460320"/>
                    </a:lnTo>
                    <a:lnTo>
                      <a:pt x="381641" y="458766"/>
                    </a:lnTo>
                    <a:lnTo>
                      <a:pt x="378534" y="454623"/>
                    </a:lnTo>
                    <a:lnTo>
                      <a:pt x="368177" y="451516"/>
                    </a:lnTo>
                    <a:lnTo>
                      <a:pt x="363516" y="451516"/>
                    </a:lnTo>
                    <a:lnTo>
                      <a:pt x="359892" y="452034"/>
                    </a:lnTo>
                    <a:lnTo>
                      <a:pt x="349535" y="457213"/>
                    </a:lnTo>
                    <a:lnTo>
                      <a:pt x="342803" y="456695"/>
                    </a:lnTo>
                    <a:lnTo>
                      <a:pt x="333482" y="453070"/>
                    </a:lnTo>
                    <a:lnTo>
                      <a:pt x="330893" y="452552"/>
                    </a:lnTo>
                    <a:lnTo>
                      <a:pt x="327786" y="453070"/>
                    </a:lnTo>
                    <a:lnTo>
                      <a:pt x="320537" y="457213"/>
                    </a:lnTo>
                    <a:lnTo>
                      <a:pt x="317430" y="458248"/>
                    </a:lnTo>
                    <a:lnTo>
                      <a:pt x="307073" y="455659"/>
                    </a:lnTo>
                    <a:lnTo>
                      <a:pt x="301377" y="452552"/>
                    </a:lnTo>
                    <a:lnTo>
                      <a:pt x="291538" y="450481"/>
                    </a:lnTo>
                    <a:lnTo>
                      <a:pt x="263058" y="446338"/>
                    </a:lnTo>
                    <a:lnTo>
                      <a:pt x="236648" y="444785"/>
                    </a:lnTo>
                    <a:lnTo>
                      <a:pt x="222149" y="441165"/>
                    </a:lnTo>
                    <a:lnTo>
                      <a:pt x="209203" y="438058"/>
                    </a:lnTo>
                    <a:lnTo>
                      <a:pt x="196775" y="434951"/>
                    </a:lnTo>
                    <a:lnTo>
                      <a:pt x="182276" y="431326"/>
                    </a:lnTo>
                    <a:lnTo>
                      <a:pt x="164152" y="419416"/>
                    </a:lnTo>
                    <a:lnTo>
                      <a:pt x="161563" y="414756"/>
                    </a:lnTo>
                    <a:lnTo>
                      <a:pt x="158456" y="413720"/>
                    </a:lnTo>
                    <a:lnTo>
                      <a:pt x="156385" y="414238"/>
                    </a:lnTo>
                    <a:lnTo>
                      <a:pt x="147582" y="414238"/>
                    </a:lnTo>
                    <a:lnTo>
                      <a:pt x="142921" y="417345"/>
                    </a:lnTo>
                    <a:lnTo>
                      <a:pt x="140332" y="421488"/>
                    </a:lnTo>
                    <a:lnTo>
                      <a:pt x="138778" y="422523"/>
                    </a:lnTo>
                    <a:lnTo>
                      <a:pt x="135154" y="421488"/>
                    </a:lnTo>
                    <a:lnTo>
                      <a:pt x="129975" y="421488"/>
                    </a:lnTo>
                    <a:lnTo>
                      <a:pt x="127386" y="423041"/>
                    </a:lnTo>
                    <a:lnTo>
                      <a:pt x="126868" y="425630"/>
                    </a:lnTo>
                    <a:lnTo>
                      <a:pt x="128422" y="428737"/>
                    </a:lnTo>
                    <a:lnTo>
                      <a:pt x="134118" y="431844"/>
                    </a:lnTo>
                    <a:lnTo>
                      <a:pt x="134636" y="433398"/>
                    </a:lnTo>
                    <a:lnTo>
                      <a:pt x="134118" y="437022"/>
                    </a:lnTo>
                    <a:lnTo>
                      <a:pt x="132047" y="439094"/>
                    </a:lnTo>
                    <a:lnTo>
                      <a:pt x="129975" y="444272"/>
                    </a:lnTo>
                    <a:lnTo>
                      <a:pt x="126868" y="447897"/>
                    </a:lnTo>
                    <a:lnTo>
                      <a:pt x="120136" y="453075"/>
                    </a:lnTo>
                    <a:lnTo>
                      <a:pt x="115476" y="455146"/>
                    </a:lnTo>
                    <a:lnTo>
                      <a:pt x="110298" y="455146"/>
                    </a:lnTo>
                    <a:lnTo>
                      <a:pt x="106673" y="454629"/>
                    </a:lnTo>
                    <a:lnTo>
                      <a:pt x="96834" y="452039"/>
                    </a:lnTo>
                    <a:lnTo>
                      <a:pt x="93210" y="449968"/>
                    </a:lnTo>
                    <a:lnTo>
                      <a:pt x="92174" y="447897"/>
                    </a:lnTo>
                    <a:lnTo>
                      <a:pt x="90620" y="440647"/>
                    </a:lnTo>
                    <a:lnTo>
                      <a:pt x="90620" y="435987"/>
                    </a:lnTo>
                    <a:lnTo>
                      <a:pt x="91138" y="431844"/>
                    </a:lnTo>
                    <a:lnTo>
                      <a:pt x="93210" y="423559"/>
                    </a:lnTo>
                    <a:lnTo>
                      <a:pt x="92174" y="420970"/>
                    </a:lnTo>
                    <a:lnTo>
                      <a:pt x="87513" y="418898"/>
                    </a:lnTo>
                    <a:lnTo>
                      <a:pt x="83371" y="415791"/>
                    </a:lnTo>
                    <a:lnTo>
                      <a:pt x="79746" y="410095"/>
                    </a:lnTo>
                    <a:lnTo>
                      <a:pt x="76639" y="405435"/>
                    </a:lnTo>
                    <a:lnTo>
                      <a:pt x="71461" y="400774"/>
                    </a:lnTo>
                    <a:lnTo>
                      <a:pt x="64211" y="398185"/>
                    </a:lnTo>
                    <a:lnTo>
                      <a:pt x="57997" y="393007"/>
                    </a:lnTo>
                    <a:lnTo>
                      <a:pt x="55408" y="391453"/>
                    </a:lnTo>
                    <a:lnTo>
                      <a:pt x="50230" y="385757"/>
                    </a:lnTo>
                    <a:lnTo>
                      <a:pt x="47640" y="383686"/>
                    </a:lnTo>
                    <a:lnTo>
                      <a:pt x="42462" y="381097"/>
                    </a:lnTo>
                    <a:lnTo>
                      <a:pt x="41944" y="379025"/>
                    </a:lnTo>
                    <a:lnTo>
                      <a:pt x="43498" y="374365"/>
                    </a:lnTo>
                    <a:lnTo>
                      <a:pt x="43498" y="370740"/>
                    </a:lnTo>
                    <a:lnTo>
                      <a:pt x="39873" y="364526"/>
                    </a:lnTo>
                    <a:lnTo>
                      <a:pt x="35212" y="360901"/>
                    </a:lnTo>
                    <a:lnTo>
                      <a:pt x="32623" y="356759"/>
                    </a:lnTo>
                    <a:lnTo>
                      <a:pt x="26927" y="354170"/>
                    </a:lnTo>
                    <a:lnTo>
                      <a:pt x="22267" y="353657"/>
                    </a:lnTo>
                    <a:lnTo>
                      <a:pt x="18642" y="350550"/>
                    </a:lnTo>
                    <a:lnTo>
                      <a:pt x="16053" y="343300"/>
                    </a:lnTo>
                    <a:lnTo>
                      <a:pt x="15017" y="338122"/>
                    </a:lnTo>
                    <a:lnTo>
                      <a:pt x="13981" y="326212"/>
                    </a:lnTo>
                    <a:lnTo>
                      <a:pt x="15535" y="319480"/>
                    </a:lnTo>
                    <a:lnTo>
                      <a:pt x="18642" y="316891"/>
                    </a:lnTo>
                    <a:lnTo>
                      <a:pt x="28481" y="313266"/>
                    </a:lnTo>
                    <a:lnTo>
                      <a:pt x="30034" y="311195"/>
                    </a:lnTo>
                    <a:lnTo>
                      <a:pt x="29516" y="297214"/>
                    </a:lnTo>
                    <a:lnTo>
                      <a:pt x="29516" y="287893"/>
                    </a:lnTo>
                    <a:lnTo>
                      <a:pt x="28481" y="282714"/>
                    </a:lnTo>
                    <a:lnTo>
                      <a:pt x="23820" y="270804"/>
                    </a:lnTo>
                    <a:lnTo>
                      <a:pt x="20195" y="265626"/>
                    </a:lnTo>
                    <a:lnTo>
                      <a:pt x="14499" y="258894"/>
                    </a:lnTo>
                    <a:lnTo>
                      <a:pt x="13464" y="257341"/>
                    </a:lnTo>
                    <a:lnTo>
                      <a:pt x="15535" y="253198"/>
                    </a:lnTo>
                    <a:lnTo>
                      <a:pt x="22267" y="247502"/>
                    </a:lnTo>
                    <a:lnTo>
                      <a:pt x="30034" y="243882"/>
                    </a:lnTo>
                    <a:lnTo>
                      <a:pt x="35212" y="239222"/>
                    </a:lnTo>
                    <a:lnTo>
                      <a:pt x="39355" y="238704"/>
                    </a:lnTo>
                    <a:lnTo>
                      <a:pt x="51265" y="237150"/>
                    </a:lnTo>
                    <a:lnTo>
                      <a:pt x="53337" y="235079"/>
                    </a:lnTo>
                    <a:lnTo>
                      <a:pt x="53337" y="229901"/>
                    </a:lnTo>
                    <a:lnTo>
                      <a:pt x="52819" y="224205"/>
                    </a:lnTo>
                    <a:lnTo>
                      <a:pt x="52301" y="223169"/>
                    </a:lnTo>
                    <a:lnTo>
                      <a:pt x="46605" y="221098"/>
                    </a:lnTo>
                    <a:lnTo>
                      <a:pt x="39355" y="216955"/>
                    </a:lnTo>
                    <a:lnTo>
                      <a:pt x="32106" y="205563"/>
                    </a:lnTo>
                    <a:lnTo>
                      <a:pt x="28999" y="201943"/>
                    </a:lnTo>
                    <a:lnTo>
                      <a:pt x="22267" y="199872"/>
                    </a:lnTo>
                    <a:lnTo>
                      <a:pt x="18124" y="197283"/>
                    </a:lnTo>
                    <a:lnTo>
                      <a:pt x="17088" y="191587"/>
                    </a:lnTo>
                    <a:lnTo>
                      <a:pt x="15535" y="188998"/>
                    </a:lnTo>
                    <a:lnTo>
                      <a:pt x="9321" y="184855"/>
                    </a:lnTo>
                    <a:lnTo>
                      <a:pt x="3625" y="182784"/>
                    </a:lnTo>
                    <a:lnTo>
                      <a:pt x="0" y="182271"/>
                    </a:lnTo>
                    <a:lnTo>
                      <a:pt x="6732" y="173986"/>
                    </a:lnTo>
                    <a:lnTo>
                      <a:pt x="9839" y="171396"/>
                    </a:lnTo>
                    <a:lnTo>
                      <a:pt x="14499" y="169843"/>
                    </a:lnTo>
                    <a:lnTo>
                      <a:pt x="18642" y="169330"/>
                    </a:lnTo>
                    <a:lnTo>
                      <a:pt x="24338" y="170884"/>
                    </a:lnTo>
                    <a:lnTo>
                      <a:pt x="31070" y="173473"/>
                    </a:lnTo>
                    <a:lnTo>
                      <a:pt x="48676" y="184347"/>
                    </a:lnTo>
                    <a:lnTo>
                      <a:pt x="53854" y="186419"/>
                    </a:lnTo>
                    <a:lnTo>
                      <a:pt x="60586" y="186937"/>
                    </a:lnTo>
                    <a:lnTo>
                      <a:pt x="66800" y="185901"/>
                    </a:lnTo>
                    <a:lnTo>
                      <a:pt x="89067" y="177098"/>
                    </a:lnTo>
                    <a:lnTo>
                      <a:pt x="90620" y="176062"/>
                    </a:lnTo>
                    <a:lnTo>
                      <a:pt x="97352" y="175026"/>
                    </a:lnTo>
                    <a:lnTo>
                      <a:pt x="105120" y="169848"/>
                    </a:lnTo>
                    <a:lnTo>
                      <a:pt x="114958" y="168295"/>
                    </a:lnTo>
                    <a:lnTo>
                      <a:pt x="121690" y="167259"/>
                    </a:lnTo>
                    <a:lnTo>
                      <a:pt x="129457" y="165188"/>
                    </a:lnTo>
                    <a:lnTo>
                      <a:pt x="139296" y="162081"/>
                    </a:lnTo>
                    <a:lnTo>
                      <a:pt x="149653" y="157938"/>
                    </a:lnTo>
                    <a:lnTo>
                      <a:pt x="152242" y="156385"/>
                    </a:lnTo>
                    <a:lnTo>
                      <a:pt x="157420" y="150171"/>
                    </a:lnTo>
                    <a:lnTo>
                      <a:pt x="165706" y="142403"/>
                    </a:lnTo>
                    <a:lnTo>
                      <a:pt x="174509" y="133600"/>
                    </a:lnTo>
                    <a:lnTo>
                      <a:pt x="181240" y="128940"/>
                    </a:lnTo>
                    <a:lnTo>
                      <a:pt x="187454" y="126350"/>
                    </a:lnTo>
                    <a:lnTo>
                      <a:pt x="198847" y="122208"/>
                    </a:lnTo>
                    <a:lnTo>
                      <a:pt x="199365" y="120137"/>
                    </a:lnTo>
                    <a:lnTo>
                      <a:pt x="205061" y="117547"/>
                    </a:lnTo>
                    <a:lnTo>
                      <a:pt x="210757" y="116512"/>
                    </a:lnTo>
                    <a:lnTo>
                      <a:pt x="217489" y="110298"/>
                    </a:lnTo>
                    <a:lnTo>
                      <a:pt x="218524" y="109262"/>
                    </a:lnTo>
                    <a:lnTo>
                      <a:pt x="219042" y="102530"/>
                    </a:lnTo>
                    <a:lnTo>
                      <a:pt x="220596" y="99423"/>
                    </a:lnTo>
                    <a:lnTo>
                      <a:pt x="225256" y="97870"/>
                    </a:lnTo>
                    <a:lnTo>
                      <a:pt x="226292" y="94763"/>
                    </a:lnTo>
                    <a:lnTo>
                      <a:pt x="229399" y="93209"/>
                    </a:lnTo>
                    <a:lnTo>
                      <a:pt x="232506" y="90102"/>
                    </a:lnTo>
                    <a:lnTo>
                      <a:pt x="237684" y="86995"/>
                    </a:lnTo>
                    <a:lnTo>
                      <a:pt x="242344" y="82853"/>
                    </a:lnTo>
                    <a:lnTo>
                      <a:pt x="250630" y="78710"/>
                    </a:lnTo>
                    <a:lnTo>
                      <a:pt x="253219" y="77157"/>
                    </a:lnTo>
                    <a:lnTo>
                      <a:pt x="266164" y="73532"/>
                    </a:lnTo>
                    <a:lnTo>
                      <a:pt x="269271" y="77674"/>
                    </a:lnTo>
                    <a:lnTo>
                      <a:pt x="276003" y="72496"/>
                    </a:lnTo>
                    <a:lnTo>
                      <a:pt x="281182" y="69907"/>
                    </a:lnTo>
                    <a:lnTo>
                      <a:pt x="293092" y="63175"/>
                    </a:lnTo>
                    <a:lnTo>
                      <a:pt x="300859" y="63175"/>
                    </a:lnTo>
                    <a:lnTo>
                      <a:pt x="313287" y="60586"/>
                    </a:lnTo>
                    <a:lnTo>
                      <a:pt x="315876" y="59033"/>
                    </a:lnTo>
                    <a:lnTo>
                      <a:pt x="318983" y="55926"/>
                    </a:lnTo>
                    <a:lnTo>
                      <a:pt x="326751" y="50230"/>
                    </a:lnTo>
                    <a:lnTo>
                      <a:pt x="332965" y="44016"/>
                    </a:lnTo>
                    <a:lnTo>
                      <a:pt x="338143" y="36766"/>
                    </a:lnTo>
                    <a:lnTo>
                      <a:pt x="341768" y="30547"/>
                    </a:lnTo>
                    <a:lnTo>
                      <a:pt x="351606" y="23297"/>
                    </a:lnTo>
                    <a:lnTo>
                      <a:pt x="354713" y="17601"/>
                    </a:lnTo>
                    <a:lnTo>
                      <a:pt x="365588" y="4143"/>
                    </a:lnTo>
                    <a:lnTo>
                      <a:pt x="397175" y="0"/>
                    </a:lnTo>
                    <a:lnTo>
                      <a:pt x="398211" y="1036"/>
                    </a:lnTo>
                    <a:lnTo>
                      <a:pt x="400282" y="5696"/>
                    </a:lnTo>
                    <a:lnTo>
                      <a:pt x="400282" y="10874"/>
                    </a:lnTo>
                    <a:lnTo>
                      <a:pt x="401318" y="11910"/>
                    </a:lnTo>
                    <a:lnTo>
                      <a:pt x="407014" y="12946"/>
                    </a:lnTo>
                    <a:lnTo>
                      <a:pt x="411675" y="11392"/>
                    </a:lnTo>
                    <a:lnTo>
                      <a:pt x="418406" y="12428"/>
                    </a:lnTo>
                    <a:lnTo>
                      <a:pt x="418406" y="17606"/>
                    </a:lnTo>
                    <a:lnTo>
                      <a:pt x="424620" y="20195"/>
                    </a:lnTo>
                    <a:lnTo>
                      <a:pt x="426692" y="23820"/>
                    </a:lnTo>
                    <a:lnTo>
                      <a:pt x="428763" y="24333"/>
                    </a:lnTo>
                    <a:lnTo>
                      <a:pt x="436013" y="27958"/>
                    </a:lnTo>
                    <a:lnTo>
                      <a:pt x="438084" y="29511"/>
                    </a:lnTo>
                    <a:lnTo>
                      <a:pt x="443262" y="29511"/>
                    </a:lnTo>
                    <a:lnTo>
                      <a:pt x="446369" y="30547"/>
                    </a:lnTo>
                    <a:lnTo>
                      <a:pt x="455172" y="30034"/>
                    </a:lnTo>
                    <a:lnTo>
                      <a:pt x="458797" y="28481"/>
                    </a:lnTo>
                    <a:lnTo>
                      <a:pt x="461904" y="29516"/>
                    </a:lnTo>
                    <a:lnTo>
                      <a:pt x="463976" y="26409"/>
                    </a:lnTo>
                    <a:lnTo>
                      <a:pt x="467600" y="27445"/>
                    </a:lnTo>
                    <a:lnTo>
                      <a:pt x="468636" y="22785"/>
                    </a:lnTo>
                    <a:lnTo>
                      <a:pt x="473814" y="21231"/>
                    </a:lnTo>
                    <a:lnTo>
                      <a:pt x="478475" y="23820"/>
                    </a:lnTo>
                    <a:lnTo>
                      <a:pt x="483135" y="21749"/>
                    </a:lnTo>
                    <a:lnTo>
                      <a:pt x="485724" y="21231"/>
                    </a:lnTo>
                    <a:lnTo>
                      <a:pt x="488313" y="22785"/>
                    </a:lnTo>
                    <a:lnTo>
                      <a:pt x="490903" y="26927"/>
                    </a:lnTo>
                    <a:lnTo>
                      <a:pt x="490903" y="29516"/>
                    </a:lnTo>
                    <a:lnTo>
                      <a:pt x="495045" y="32105"/>
                    </a:lnTo>
                    <a:lnTo>
                      <a:pt x="495045" y="36766"/>
                    </a:lnTo>
                    <a:lnTo>
                      <a:pt x="493492" y="38837"/>
                    </a:lnTo>
                    <a:lnTo>
                      <a:pt x="493492" y="41426"/>
                    </a:lnTo>
                    <a:lnTo>
                      <a:pt x="495563" y="44533"/>
                    </a:lnTo>
                    <a:lnTo>
                      <a:pt x="500223" y="44533"/>
                    </a:lnTo>
                    <a:lnTo>
                      <a:pt x="503848" y="46087"/>
                    </a:lnTo>
                    <a:lnTo>
                      <a:pt x="505402" y="45569"/>
                    </a:lnTo>
                    <a:lnTo>
                      <a:pt x="512134" y="47122"/>
                    </a:lnTo>
                    <a:lnTo>
                      <a:pt x="513687" y="42980"/>
                    </a:lnTo>
                    <a:lnTo>
                      <a:pt x="516276" y="40391"/>
                    </a:lnTo>
                    <a:lnTo>
                      <a:pt x="517830" y="41426"/>
                    </a:lnTo>
                    <a:lnTo>
                      <a:pt x="519901" y="39355"/>
                    </a:lnTo>
                    <a:lnTo>
                      <a:pt x="523008" y="40391"/>
                    </a:lnTo>
                    <a:lnTo>
                      <a:pt x="524044" y="42980"/>
                    </a:lnTo>
                    <a:lnTo>
                      <a:pt x="523008" y="46087"/>
                    </a:lnTo>
                    <a:lnTo>
                      <a:pt x="527669" y="46605"/>
                    </a:lnTo>
                    <a:lnTo>
                      <a:pt x="531293" y="45051"/>
                    </a:lnTo>
                    <a:lnTo>
                      <a:pt x="533365" y="39873"/>
                    </a:lnTo>
                    <a:lnTo>
                      <a:pt x="534918" y="39873"/>
                    </a:lnTo>
                    <a:lnTo>
                      <a:pt x="537507" y="42980"/>
                    </a:lnTo>
                    <a:lnTo>
                      <a:pt x="535436" y="45051"/>
                    </a:lnTo>
                    <a:lnTo>
                      <a:pt x="538025" y="46605"/>
                    </a:lnTo>
                    <a:lnTo>
                      <a:pt x="540096" y="41944"/>
                    </a:lnTo>
                    <a:lnTo>
                      <a:pt x="543203" y="41426"/>
                    </a:lnTo>
                    <a:lnTo>
                      <a:pt x="545793" y="37284"/>
                    </a:lnTo>
                    <a:lnTo>
                      <a:pt x="551489" y="37802"/>
                    </a:lnTo>
                    <a:lnTo>
                      <a:pt x="554078" y="39355"/>
                    </a:lnTo>
                    <a:lnTo>
                      <a:pt x="558738" y="36766"/>
                    </a:lnTo>
                    <a:lnTo>
                      <a:pt x="561327" y="38837"/>
                    </a:lnTo>
                    <a:lnTo>
                      <a:pt x="565470" y="43498"/>
                    </a:lnTo>
                    <a:lnTo>
                      <a:pt x="568059" y="43498"/>
                    </a:lnTo>
                    <a:lnTo>
                      <a:pt x="571166" y="41426"/>
                    </a:lnTo>
                    <a:lnTo>
                      <a:pt x="573755" y="44533"/>
                    </a:lnTo>
                    <a:lnTo>
                      <a:pt x="574791" y="47640"/>
                    </a:lnTo>
                    <a:lnTo>
                      <a:pt x="577898" y="49194"/>
                    </a:lnTo>
                    <a:lnTo>
                      <a:pt x="577898" y="50747"/>
                    </a:lnTo>
                    <a:lnTo>
                      <a:pt x="581005" y="56443"/>
                    </a:lnTo>
                    <a:lnTo>
                      <a:pt x="584630" y="56961"/>
                    </a:lnTo>
                    <a:lnTo>
                      <a:pt x="588255" y="54372"/>
                    </a:lnTo>
                    <a:lnTo>
                      <a:pt x="591879" y="54890"/>
                    </a:lnTo>
                    <a:lnTo>
                      <a:pt x="595504" y="52301"/>
                    </a:lnTo>
                    <a:lnTo>
                      <a:pt x="600165" y="50747"/>
                    </a:lnTo>
                    <a:lnTo>
                      <a:pt x="599647" y="49194"/>
                    </a:lnTo>
                    <a:lnTo>
                      <a:pt x="602754" y="45569"/>
                    </a:lnTo>
                    <a:lnTo>
                      <a:pt x="606379" y="47640"/>
                    </a:lnTo>
                    <a:lnTo>
                      <a:pt x="609486" y="46605"/>
                    </a:lnTo>
                    <a:lnTo>
                      <a:pt x="612075" y="47117"/>
                    </a:lnTo>
                    <a:lnTo>
                      <a:pt x="613628" y="50742"/>
                    </a:lnTo>
                    <a:lnTo>
                      <a:pt x="613628" y="52814"/>
                    </a:lnTo>
                    <a:lnTo>
                      <a:pt x="620878" y="56956"/>
                    </a:lnTo>
                    <a:lnTo>
                      <a:pt x="622431" y="64206"/>
                    </a:lnTo>
                    <a:lnTo>
                      <a:pt x="626574" y="66795"/>
                    </a:lnTo>
                    <a:lnTo>
                      <a:pt x="630199" y="67313"/>
                    </a:lnTo>
                    <a:lnTo>
                      <a:pt x="632788" y="71973"/>
                    </a:lnTo>
                    <a:lnTo>
                      <a:pt x="631235" y="75598"/>
                    </a:lnTo>
                    <a:lnTo>
                      <a:pt x="634341" y="75080"/>
                    </a:lnTo>
                    <a:lnTo>
                      <a:pt x="638484" y="76116"/>
                    </a:lnTo>
                    <a:lnTo>
                      <a:pt x="641073" y="75080"/>
                    </a:lnTo>
                    <a:lnTo>
                      <a:pt x="646769" y="75080"/>
                    </a:lnTo>
                    <a:lnTo>
                      <a:pt x="648323" y="73009"/>
                    </a:lnTo>
                    <a:lnTo>
                      <a:pt x="652983" y="74045"/>
                    </a:lnTo>
                    <a:lnTo>
                      <a:pt x="655055" y="75598"/>
                    </a:lnTo>
                    <a:lnTo>
                      <a:pt x="658162" y="74045"/>
                    </a:lnTo>
                    <a:lnTo>
                      <a:pt x="661269" y="74562"/>
                    </a:lnTo>
                    <a:lnTo>
                      <a:pt x="664893" y="76634"/>
                    </a:lnTo>
                    <a:lnTo>
                      <a:pt x="664893" y="80258"/>
                    </a:lnTo>
                    <a:lnTo>
                      <a:pt x="666447" y="80776"/>
                    </a:lnTo>
                    <a:lnTo>
                      <a:pt x="669554" y="78705"/>
                    </a:lnTo>
                    <a:lnTo>
                      <a:pt x="671107" y="81294"/>
                    </a:lnTo>
                    <a:lnTo>
                      <a:pt x="680428" y="83365"/>
                    </a:lnTo>
                    <a:lnTo>
                      <a:pt x="685607" y="80776"/>
                    </a:lnTo>
                    <a:lnTo>
                      <a:pt x="691820" y="82848"/>
                    </a:lnTo>
                    <a:lnTo>
                      <a:pt x="693374" y="80258"/>
                    </a:lnTo>
                    <a:lnTo>
                      <a:pt x="699070" y="75598"/>
                    </a:lnTo>
                    <a:lnTo>
                      <a:pt x="701141" y="76634"/>
                    </a:lnTo>
                    <a:lnTo>
                      <a:pt x="706838" y="75598"/>
                    </a:lnTo>
                    <a:lnTo>
                      <a:pt x="708909" y="73009"/>
                    </a:lnTo>
                    <a:lnTo>
                      <a:pt x="710980" y="75598"/>
                    </a:lnTo>
                    <a:lnTo>
                      <a:pt x="710462" y="78187"/>
                    </a:lnTo>
                    <a:lnTo>
                      <a:pt x="715641" y="79741"/>
                    </a:lnTo>
                    <a:lnTo>
                      <a:pt x="715123" y="76634"/>
                    </a:lnTo>
                    <a:lnTo>
                      <a:pt x="718230" y="74045"/>
                    </a:lnTo>
                    <a:lnTo>
                      <a:pt x="718230" y="71455"/>
                    </a:lnTo>
                    <a:lnTo>
                      <a:pt x="723408" y="72491"/>
                    </a:lnTo>
                    <a:lnTo>
                      <a:pt x="724962" y="70420"/>
                    </a:lnTo>
                    <a:lnTo>
                      <a:pt x="729104" y="71973"/>
                    </a:lnTo>
                    <a:lnTo>
                      <a:pt x="731693" y="68866"/>
                    </a:lnTo>
                    <a:lnTo>
                      <a:pt x="735836" y="65241"/>
                    </a:lnTo>
                    <a:lnTo>
                      <a:pt x="739461" y="65241"/>
                    </a:lnTo>
                    <a:lnTo>
                      <a:pt x="739461" y="67313"/>
                    </a:lnTo>
                    <a:lnTo>
                      <a:pt x="742568" y="68348"/>
                    </a:lnTo>
                    <a:lnTo>
                      <a:pt x="747228" y="60581"/>
                    </a:lnTo>
                    <a:lnTo>
                      <a:pt x="752407" y="63688"/>
                    </a:lnTo>
                    <a:lnTo>
                      <a:pt x="753442" y="59545"/>
                    </a:lnTo>
                    <a:lnTo>
                      <a:pt x="754478" y="58510"/>
                    </a:lnTo>
                    <a:lnTo>
                      <a:pt x="758621" y="59545"/>
                    </a:lnTo>
                    <a:lnTo>
                      <a:pt x="766906" y="57992"/>
                    </a:lnTo>
                    <a:lnTo>
                      <a:pt x="765870" y="55920"/>
                    </a:lnTo>
                    <a:lnTo>
                      <a:pt x="767942" y="51260"/>
                    </a:lnTo>
                    <a:lnTo>
                      <a:pt x="772084" y="51260"/>
                    </a:lnTo>
                    <a:lnTo>
                      <a:pt x="775191" y="50224"/>
                    </a:lnTo>
                    <a:lnTo>
                      <a:pt x="776227" y="55920"/>
                    </a:lnTo>
                    <a:lnTo>
                      <a:pt x="778298" y="57992"/>
                    </a:lnTo>
                    <a:lnTo>
                      <a:pt x="780887" y="55920"/>
                    </a:lnTo>
                    <a:lnTo>
                      <a:pt x="783994" y="55403"/>
                    </a:lnTo>
                    <a:lnTo>
                      <a:pt x="786583" y="56438"/>
                    </a:lnTo>
                    <a:lnTo>
                      <a:pt x="788137" y="61617"/>
                    </a:lnTo>
                    <a:lnTo>
                      <a:pt x="790726" y="63170"/>
                    </a:lnTo>
                    <a:lnTo>
                      <a:pt x="791244" y="60063"/>
                    </a:lnTo>
                    <a:lnTo>
                      <a:pt x="794869" y="59550"/>
                    </a:lnTo>
                    <a:lnTo>
                      <a:pt x="794351" y="62657"/>
                    </a:lnTo>
                    <a:lnTo>
                      <a:pt x="794351" y="68871"/>
                    </a:lnTo>
                    <a:lnTo>
                      <a:pt x="799529" y="68871"/>
                    </a:lnTo>
                    <a:lnTo>
                      <a:pt x="801083" y="70425"/>
                    </a:lnTo>
                    <a:lnTo>
                      <a:pt x="803672" y="70425"/>
                    </a:lnTo>
                    <a:lnTo>
                      <a:pt x="807814" y="74050"/>
                    </a:lnTo>
                    <a:lnTo>
                      <a:pt x="810404" y="71978"/>
                    </a:lnTo>
                    <a:lnTo>
                      <a:pt x="812475" y="74050"/>
                    </a:lnTo>
                    <a:lnTo>
                      <a:pt x="818171" y="77157"/>
                    </a:lnTo>
                    <a:lnTo>
                      <a:pt x="823349" y="76121"/>
                    </a:lnTo>
                    <a:lnTo>
                      <a:pt x="823867" y="77674"/>
                    </a:lnTo>
                    <a:lnTo>
                      <a:pt x="826974" y="77674"/>
                    </a:lnTo>
                    <a:lnTo>
                      <a:pt x="826974" y="79746"/>
                    </a:lnTo>
                    <a:lnTo>
                      <a:pt x="829045" y="80781"/>
                    </a:lnTo>
                    <a:lnTo>
                      <a:pt x="831117" y="79228"/>
                    </a:lnTo>
                    <a:lnTo>
                      <a:pt x="834224" y="79746"/>
                    </a:lnTo>
                    <a:lnTo>
                      <a:pt x="838366" y="79228"/>
                    </a:lnTo>
                    <a:lnTo>
                      <a:pt x="841473" y="87513"/>
                    </a:lnTo>
                    <a:lnTo>
                      <a:pt x="838884" y="89585"/>
                    </a:lnTo>
                    <a:lnTo>
                      <a:pt x="838366" y="94763"/>
                    </a:lnTo>
                    <a:lnTo>
                      <a:pt x="839920" y="96316"/>
                    </a:lnTo>
                    <a:lnTo>
                      <a:pt x="844580" y="98388"/>
                    </a:lnTo>
                    <a:lnTo>
                      <a:pt x="850276" y="98900"/>
                    </a:lnTo>
                    <a:lnTo>
                      <a:pt x="856490" y="96829"/>
                    </a:lnTo>
                    <a:lnTo>
                      <a:pt x="858562" y="96829"/>
                    </a:lnTo>
                    <a:lnTo>
                      <a:pt x="862704" y="98382"/>
                    </a:lnTo>
                    <a:lnTo>
                      <a:pt x="866329" y="99418"/>
                    </a:lnTo>
                    <a:lnTo>
                      <a:pt x="869436" y="100972"/>
                    </a:lnTo>
                    <a:lnTo>
                      <a:pt x="871507" y="105632"/>
                    </a:lnTo>
                    <a:lnTo>
                      <a:pt x="875650" y="108739"/>
                    </a:lnTo>
                    <a:lnTo>
                      <a:pt x="883935" y="109775"/>
                    </a:lnTo>
                    <a:lnTo>
                      <a:pt x="892221" y="111328"/>
                    </a:lnTo>
                    <a:lnTo>
                      <a:pt x="899470" y="111841"/>
                    </a:lnTo>
                    <a:lnTo>
                      <a:pt x="908791" y="118055"/>
                    </a:lnTo>
                    <a:lnTo>
                      <a:pt x="910862" y="120126"/>
                    </a:lnTo>
                    <a:lnTo>
                      <a:pt x="912416" y="125304"/>
                    </a:lnTo>
                    <a:lnTo>
                      <a:pt x="917077" y="129965"/>
                    </a:lnTo>
                    <a:lnTo>
                      <a:pt x="918112" y="129965"/>
                    </a:lnTo>
                    <a:lnTo>
                      <a:pt x="923808" y="127376"/>
                    </a:lnTo>
                    <a:lnTo>
                      <a:pt x="926397" y="127376"/>
                    </a:lnTo>
                    <a:lnTo>
                      <a:pt x="930022" y="128411"/>
                    </a:lnTo>
                    <a:lnTo>
                      <a:pt x="934683" y="133072"/>
                    </a:lnTo>
                    <a:lnTo>
                      <a:pt x="940897" y="135143"/>
                    </a:lnTo>
                    <a:lnTo>
                      <a:pt x="949182" y="136697"/>
                    </a:lnTo>
                    <a:lnTo>
                      <a:pt x="961092" y="137215"/>
                    </a:lnTo>
                    <a:lnTo>
                      <a:pt x="966788" y="135661"/>
                    </a:lnTo>
                    <a:lnTo>
                      <a:pt x="969377" y="136179"/>
                    </a:lnTo>
                    <a:lnTo>
                      <a:pt x="973520" y="138768"/>
                    </a:lnTo>
                    <a:lnTo>
                      <a:pt x="979216" y="140839"/>
                    </a:lnTo>
                    <a:lnTo>
                      <a:pt x="987501" y="138768"/>
                    </a:lnTo>
                    <a:lnTo>
                      <a:pt x="996822" y="137215"/>
                    </a:lnTo>
                    <a:lnTo>
                      <a:pt x="999929" y="138250"/>
                    </a:lnTo>
                    <a:lnTo>
                      <a:pt x="1004590" y="146018"/>
                    </a:lnTo>
                    <a:lnTo>
                      <a:pt x="1008732" y="146536"/>
                    </a:lnTo>
                    <a:lnTo>
                      <a:pt x="1010804" y="151196"/>
                    </a:lnTo>
                    <a:lnTo>
                      <a:pt x="1012875" y="154303"/>
                    </a:lnTo>
                    <a:lnTo>
                      <a:pt x="1018053" y="154821"/>
                    </a:lnTo>
                    <a:lnTo>
                      <a:pt x="1021678" y="157410"/>
                    </a:lnTo>
                    <a:lnTo>
                      <a:pt x="1028410" y="159481"/>
                    </a:lnTo>
                    <a:lnTo>
                      <a:pt x="1032552" y="161553"/>
                    </a:lnTo>
                    <a:lnTo>
                      <a:pt x="1034106" y="164659"/>
                    </a:lnTo>
                    <a:lnTo>
                      <a:pt x="1036177" y="164659"/>
                    </a:lnTo>
                    <a:lnTo>
                      <a:pt x="1036177" y="168284"/>
                    </a:lnTo>
                    <a:lnTo>
                      <a:pt x="1040320" y="173463"/>
                    </a:lnTo>
                    <a:lnTo>
                      <a:pt x="1039284" y="175534"/>
                    </a:lnTo>
                    <a:lnTo>
                      <a:pt x="1042909" y="176570"/>
                    </a:lnTo>
                    <a:lnTo>
                      <a:pt x="1043427" y="180194"/>
                    </a:lnTo>
                    <a:lnTo>
                      <a:pt x="1045498" y="180712"/>
                    </a:lnTo>
                    <a:lnTo>
                      <a:pt x="1047569" y="178641"/>
                    </a:lnTo>
                    <a:lnTo>
                      <a:pt x="1047052" y="177087"/>
                    </a:lnTo>
                    <a:lnTo>
                      <a:pt x="1051194" y="176570"/>
                    </a:lnTo>
                    <a:lnTo>
                      <a:pt x="1052230" y="174498"/>
                    </a:lnTo>
                    <a:lnTo>
                      <a:pt x="1055855" y="173980"/>
                    </a:lnTo>
                    <a:lnTo>
                      <a:pt x="1061033" y="176570"/>
                    </a:lnTo>
                    <a:lnTo>
                      <a:pt x="1065694" y="177605"/>
                    </a:lnTo>
                    <a:lnTo>
                      <a:pt x="1068283" y="179677"/>
                    </a:lnTo>
                    <a:lnTo>
                      <a:pt x="1077086" y="182266"/>
                    </a:lnTo>
                    <a:lnTo>
                      <a:pt x="1075015" y="184337"/>
                    </a:lnTo>
                    <a:lnTo>
                      <a:pt x="1074497" y="187444"/>
                    </a:lnTo>
                    <a:lnTo>
                      <a:pt x="1079157" y="187962"/>
                    </a:lnTo>
                    <a:lnTo>
                      <a:pt x="1084853" y="190033"/>
                    </a:lnTo>
                    <a:lnTo>
                      <a:pt x="1084335" y="187962"/>
                    </a:lnTo>
                    <a:lnTo>
                      <a:pt x="1087442" y="186926"/>
                    </a:lnTo>
                    <a:lnTo>
                      <a:pt x="1089514" y="189515"/>
                    </a:lnTo>
                    <a:lnTo>
                      <a:pt x="1098317" y="190551"/>
                    </a:lnTo>
                    <a:lnTo>
                      <a:pt x="1102459" y="193140"/>
                    </a:lnTo>
                    <a:lnTo>
                      <a:pt x="1104013" y="190033"/>
                    </a:lnTo>
                    <a:lnTo>
                      <a:pt x="1108156" y="192104"/>
                    </a:lnTo>
                    <a:lnTo>
                      <a:pt x="1107120" y="203497"/>
                    </a:lnTo>
                    <a:lnTo>
                      <a:pt x="1109709" y="204015"/>
                    </a:lnTo>
                    <a:lnTo>
                      <a:pt x="1129904" y="205050"/>
                    </a:lnTo>
                    <a:lnTo>
                      <a:pt x="1138190" y="205563"/>
                    </a:lnTo>
                    <a:lnTo>
                      <a:pt x="1145439" y="207116"/>
                    </a:lnTo>
                    <a:lnTo>
                      <a:pt x="1160456" y="209188"/>
                    </a:lnTo>
                    <a:lnTo>
                      <a:pt x="1171849" y="215919"/>
                    </a:lnTo>
                    <a:lnTo>
                      <a:pt x="1174956" y="214366"/>
                    </a:lnTo>
                    <a:lnTo>
                      <a:pt x="1180652" y="215402"/>
                    </a:lnTo>
                    <a:lnTo>
                      <a:pt x="1181170" y="221098"/>
                    </a:lnTo>
                    <a:lnTo>
                      <a:pt x="1186866" y="221610"/>
                    </a:lnTo>
                    <a:lnTo>
                      <a:pt x="1193598" y="221610"/>
                    </a:lnTo>
                    <a:lnTo>
                      <a:pt x="1197740" y="223164"/>
                    </a:lnTo>
                    <a:lnTo>
                      <a:pt x="1218971" y="222128"/>
                    </a:lnTo>
                    <a:lnTo>
                      <a:pt x="1222078" y="221610"/>
                    </a:lnTo>
                    <a:lnTo>
                      <a:pt x="1224667" y="224200"/>
                    </a:lnTo>
                    <a:lnTo>
                      <a:pt x="1232435" y="222128"/>
                    </a:lnTo>
                    <a:lnTo>
                      <a:pt x="1239684" y="221610"/>
                    </a:lnTo>
                    <a:lnTo>
                      <a:pt x="1245381" y="223164"/>
                    </a:lnTo>
                    <a:lnTo>
                      <a:pt x="1253148" y="225753"/>
                    </a:lnTo>
                    <a:lnTo>
                      <a:pt x="1258844" y="227307"/>
                    </a:lnTo>
                    <a:lnTo>
                      <a:pt x="1261433" y="225753"/>
                    </a:lnTo>
                    <a:lnTo>
                      <a:pt x="1275415" y="226271"/>
                    </a:lnTo>
                    <a:lnTo>
                      <a:pt x="1276968" y="224717"/>
                    </a:lnTo>
                    <a:lnTo>
                      <a:pt x="1282664" y="226271"/>
                    </a:lnTo>
                    <a:lnTo>
                      <a:pt x="1283700" y="228342"/>
                    </a:lnTo>
                    <a:lnTo>
                      <a:pt x="1287843" y="229378"/>
                    </a:lnTo>
                    <a:lnTo>
                      <a:pt x="1291467" y="226789"/>
                    </a:lnTo>
                    <a:lnTo>
                      <a:pt x="1291467" y="222128"/>
                    </a:lnTo>
                    <a:lnTo>
                      <a:pt x="1293021" y="221610"/>
                    </a:lnTo>
                    <a:lnTo>
                      <a:pt x="1297681" y="222646"/>
                    </a:lnTo>
                    <a:lnTo>
                      <a:pt x="1299753" y="218503"/>
                    </a:lnTo>
                    <a:lnTo>
                      <a:pt x="1311145" y="218503"/>
                    </a:lnTo>
                    <a:lnTo>
                      <a:pt x="1315287" y="216432"/>
                    </a:lnTo>
                    <a:lnTo>
                      <a:pt x="1307520" y="194683"/>
                    </a:lnTo>
                    <a:lnTo>
                      <a:pt x="1305967" y="191576"/>
                    </a:lnTo>
                    <a:lnTo>
                      <a:pt x="1302859" y="188469"/>
                    </a:lnTo>
                    <a:lnTo>
                      <a:pt x="1288360" y="182255"/>
                    </a:lnTo>
                    <a:lnTo>
                      <a:pt x="1251594" y="167756"/>
                    </a:lnTo>
                    <a:lnTo>
                      <a:pt x="1255219" y="159471"/>
                    </a:lnTo>
                    <a:lnTo>
                      <a:pt x="1262469" y="161542"/>
                    </a:lnTo>
                    <a:lnTo>
                      <a:pt x="1266612" y="154810"/>
                    </a:lnTo>
                    <a:lnTo>
                      <a:pt x="1274379" y="152221"/>
                    </a:lnTo>
                    <a:lnTo>
                      <a:pt x="1283700" y="147043"/>
                    </a:lnTo>
                    <a:lnTo>
                      <a:pt x="1288878" y="148079"/>
                    </a:lnTo>
                    <a:lnTo>
                      <a:pt x="1294056" y="148596"/>
                    </a:lnTo>
                    <a:lnTo>
                      <a:pt x="1298717" y="150668"/>
                    </a:lnTo>
                    <a:lnTo>
                      <a:pt x="1302859" y="151186"/>
                    </a:lnTo>
                    <a:lnTo>
                      <a:pt x="1305449" y="152221"/>
                    </a:lnTo>
                    <a:lnTo>
                      <a:pt x="1309074" y="151703"/>
                    </a:lnTo>
                    <a:lnTo>
                      <a:pt x="1310109" y="152739"/>
                    </a:lnTo>
                    <a:lnTo>
                      <a:pt x="1310627" y="158435"/>
                    </a:lnTo>
                    <a:lnTo>
                      <a:pt x="1313734" y="162060"/>
                    </a:lnTo>
                    <a:lnTo>
                      <a:pt x="1317359" y="163096"/>
                    </a:lnTo>
                    <a:lnTo>
                      <a:pt x="1319430" y="163096"/>
                    </a:lnTo>
                    <a:lnTo>
                      <a:pt x="1323573" y="159983"/>
                    </a:lnTo>
                    <a:lnTo>
                      <a:pt x="1325126" y="159471"/>
                    </a:lnTo>
                    <a:lnTo>
                      <a:pt x="1329269" y="163096"/>
                    </a:lnTo>
                    <a:lnTo>
                      <a:pt x="1334965" y="166203"/>
                    </a:lnTo>
                    <a:lnTo>
                      <a:pt x="1347911" y="169822"/>
                    </a:lnTo>
                    <a:lnTo>
                      <a:pt x="1354125" y="170340"/>
                    </a:lnTo>
                    <a:lnTo>
                      <a:pt x="1363446" y="169304"/>
                    </a:lnTo>
                    <a:lnTo>
                      <a:pt x="1368106" y="171376"/>
                    </a:lnTo>
                    <a:lnTo>
                      <a:pt x="1374320" y="176036"/>
                    </a:lnTo>
                    <a:lnTo>
                      <a:pt x="1379498" y="177590"/>
                    </a:lnTo>
                    <a:lnTo>
                      <a:pt x="1381052" y="180179"/>
                    </a:lnTo>
                    <a:lnTo>
                      <a:pt x="1382605" y="180697"/>
                    </a:lnTo>
                    <a:lnTo>
                      <a:pt x="1389337" y="179143"/>
                    </a:lnTo>
                    <a:lnTo>
                      <a:pt x="1390891" y="176554"/>
                    </a:lnTo>
                    <a:lnTo>
                      <a:pt x="1393480" y="176554"/>
                    </a:lnTo>
                    <a:lnTo>
                      <a:pt x="1397104" y="179661"/>
                    </a:lnTo>
                    <a:lnTo>
                      <a:pt x="1399176" y="183286"/>
                    </a:lnTo>
                    <a:lnTo>
                      <a:pt x="1403836" y="183286"/>
                    </a:lnTo>
                    <a:lnTo>
                      <a:pt x="1404354" y="185875"/>
                    </a:lnTo>
                    <a:lnTo>
                      <a:pt x="1406425" y="187946"/>
                    </a:lnTo>
                    <a:lnTo>
                      <a:pt x="1406425" y="190018"/>
                    </a:lnTo>
                    <a:lnTo>
                      <a:pt x="1403836" y="195714"/>
                    </a:lnTo>
                    <a:lnTo>
                      <a:pt x="1405908" y="201410"/>
                    </a:lnTo>
                    <a:lnTo>
                      <a:pt x="1406943" y="206070"/>
                    </a:lnTo>
                    <a:lnTo>
                      <a:pt x="1410050" y="206070"/>
                    </a:lnTo>
                    <a:lnTo>
                      <a:pt x="1420925" y="209177"/>
                    </a:lnTo>
                    <a:lnTo>
                      <a:pt x="1424550" y="206070"/>
                    </a:lnTo>
                    <a:lnTo>
                      <a:pt x="1428692" y="204517"/>
                    </a:lnTo>
                    <a:lnTo>
                      <a:pt x="1432317" y="205553"/>
                    </a:lnTo>
                    <a:lnTo>
                      <a:pt x="1434388" y="205040"/>
                    </a:lnTo>
                    <a:lnTo>
                      <a:pt x="1439049" y="206076"/>
                    </a:lnTo>
                    <a:lnTo>
                      <a:pt x="1447852" y="204004"/>
                    </a:lnTo>
                    <a:lnTo>
                      <a:pt x="1454066" y="206076"/>
                    </a:lnTo>
                    <a:lnTo>
                      <a:pt x="1457691" y="205040"/>
                    </a:lnTo>
                    <a:lnTo>
                      <a:pt x="1458209" y="202969"/>
                    </a:lnTo>
                    <a:lnTo>
                      <a:pt x="1458209" y="196755"/>
                    </a:lnTo>
                    <a:lnTo>
                      <a:pt x="1459762" y="194165"/>
                    </a:lnTo>
                    <a:lnTo>
                      <a:pt x="1464940" y="191058"/>
                    </a:lnTo>
                    <a:lnTo>
                      <a:pt x="1467530" y="188987"/>
                    </a:lnTo>
                    <a:lnTo>
                      <a:pt x="1470118" y="185362"/>
                    </a:lnTo>
                    <a:lnTo>
                      <a:pt x="1472190" y="182773"/>
                    </a:lnTo>
                    <a:lnTo>
                      <a:pt x="1482029" y="181220"/>
                    </a:lnTo>
                    <a:lnTo>
                      <a:pt x="1489278" y="179148"/>
                    </a:lnTo>
                    <a:lnTo>
                      <a:pt x="1494974" y="183291"/>
                    </a:lnTo>
                    <a:lnTo>
                      <a:pt x="1477886" y="194683"/>
                    </a:lnTo>
                    <a:lnTo>
                      <a:pt x="1477886" y="199862"/>
                    </a:lnTo>
                    <a:lnTo>
                      <a:pt x="1476333" y="201415"/>
                    </a:lnTo>
                    <a:lnTo>
                      <a:pt x="1475297" y="205040"/>
                    </a:lnTo>
                    <a:lnTo>
                      <a:pt x="1470118" y="212807"/>
                    </a:lnTo>
                    <a:lnTo>
                      <a:pt x="1467530" y="217986"/>
                    </a:lnTo>
                    <a:lnTo>
                      <a:pt x="1463905" y="222128"/>
                    </a:lnTo>
                    <a:lnTo>
                      <a:pt x="1466494" y="225753"/>
                    </a:lnTo>
                    <a:lnTo>
                      <a:pt x="1469601" y="227307"/>
                    </a:lnTo>
                    <a:lnTo>
                      <a:pt x="1473743" y="235074"/>
                    </a:lnTo>
                    <a:lnTo>
                      <a:pt x="1477886" y="236627"/>
                    </a:lnTo>
                    <a:lnTo>
                      <a:pt x="1482547" y="235592"/>
                    </a:lnTo>
                    <a:lnTo>
                      <a:pt x="1487725" y="235592"/>
                    </a:lnTo>
                    <a:lnTo>
                      <a:pt x="1492903" y="236627"/>
                    </a:lnTo>
                    <a:lnTo>
                      <a:pt x="1502742" y="235074"/>
                    </a:lnTo>
                    <a:lnTo>
                      <a:pt x="1506367" y="238181"/>
                    </a:lnTo>
                    <a:lnTo>
                      <a:pt x="1508438" y="242841"/>
                    </a:lnTo>
                    <a:lnTo>
                      <a:pt x="1513616" y="242841"/>
                    </a:lnTo>
                    <a:lnTo>
                      <a:pt x="1516723" y="242324"/>
                    </a:lnTo>
                    <a:lnTo>
                      <a:pt x="1520866" y="244395"/>
                    </a:lnTo>
                    <a:lnTo>
                      <a:pt x="1522937" y="241806"/>
                    </a:lnTo>
                    <a:lnTo>
                      <a:pt x="1533812" y="233003"/>
                    </a:lnTo>
                    <a:lnTo>
                      <a:pt x="1539508" y="225235"/>
                    </a:lnTo>
                    <a:lnTo>
                      <a:pt x="1541061" y="221093"/>
                    </a:lnTo>
                    <a:lnTo>
                      <a:pt x="1542615" y="214361"/>
                    </a:lnTo>
                    <a:lnTo>
                      <a:pt x="1542097" y="207629"/>
                    </a:lnTo>
                    <a:lnTo>
                      <a:pt x="1539508" y="197272"/>
                    </a:lnTo>
                    <a:lnTo>
                      <a:pt x="1543650" y="197790"/>
                    </a:lnTo>
                    <a:lnTo>
                      <a:pt x="1556596" y="198308"/>
                    </a:lnTo>
                    <a:lnTo>
                      <a:pt x="1558667" y="199862"/>
                    </a:lnTo>
                    <a:lnTo>
                      <a:pt x="1565399" y="199862"/>
                    </a:lnTo>
                    <a:lnTo>
                      <a:pt x="1566435" y="199344"/>
                    </a:lnTo>
                    <a:lnTo>
                      <a:pt x="1577827" y="196755"/>
                    </a:lnTo>
                    <a:lnTo>
                      <a:pt x="1584559" y="198308"/>
                    </a:lnTo>
                    <a:lnTo>
                      <a:pt x="1590255" y="198308"/>
                    </a:lnTo>
                    <a:lnTo>
                      <a:pt x="1592844" y="197272"/>
                    </a:lnTo>
                    <a:lnTo>
                      <a:pt x="1599058" y="197272"/>
                    </a:lnTo>
                    <a:lnTo>
                      <a:pt x="1600612" y="199344"/>
                    </a:lnTo>
                    <a:lnTo>
                      <a:pt x="1605272" y="200897"/>
                    </a:lnTo>
                    <a:lnTo>
                      <a:pt x="1608897" y="182773"/>
                    </a:lnTo>
                    <a:lnTo>
                      <a:pt x="1614593" y="184845"/>
                    </a:lnTo>
                    <a:lnTo>
                      <a:pt x="1620807" y="185362"/>
                    </a:lnTo>
                    <a:lnTo>
                      <a:pt x="1625985" y="190023"/>
                    </a:lnTo>
                    <a:lnTo>
                      <a:pt x="1627539" y="192094"/>
                    </a:lnTo>
                    <a:lnTo>
                      <a:pt x="1628057" y="196755"/>
                    </a:lnTo>
                    <a:lnTo>
                      <a:pt x="1630128" y="199862"/>
                    </a:lnTo>
                    <a:lnTo>
                      <a:pt x="1643591" y="203486"/>
                    </a:lnTo>
                    <a:lnTo>
                      <a:pt x="1650841" y="205040"/>
                    </a:lnTo>
                    <a:lnTo>
                      <a:pt x="1656019" y="207111"/>
                    </a:lnTo>
                    <a:lnTo>
                      <a:pt x="1659126" y="209182"/>
                    </a:lnTo>
                    <a:lnTo>
                      <a:pt x="1665858" y="215396"/>
                    </a:lnTo>
                    <a:lnTo>
                      <a:pt x="1669483" y="214884"/>
                    </a:lnTo>
                    <a:lnTo>
                      <a:pt x="1673108" y="212813"/>
                    </a:lnTo>
                    <a:lnTo>
                      <a:pt x="1676733" y="212295"/>
                    </a:lnTo>
                    <a:lnTo>
                      <a:pt x="1678286" y="216955"/>
                    </a:lnTo>
                    <a:lnTo>
                      <a:pt x="1678804" y="222133"/>
                    </a:lnTo>
                    <a:lnTo>
                      <a:pt x="1681911" y="225240"/>
                    </a:lnTo>
                    <a:lnTo>
                      <a:pt x="1684500" y="225758"/>
                    </a:lnTo>
                    <a:lnTo>
                      <a:pt x="1688125" y="230419"/>
                    </a:lnTo>
                    <a:lnTo>
                      <a:pt x="1688643" y="236633"/>
                    </a:lnTo>
                    <a:lnTo>
                      <a:pt x="1698999" y="239740"/>
                    </a:lnTo>
                    <a:lnTo>
                      <a:pt x="1703142" y="237150"/>
                    </a:lnTo>
                    <a:lnTo>
                      <a:pt x="1704695" y="234044"/>
                    </a:lnTo>
                    <a:lnTo>
                      <a:pt x="1718677" y="235079"/>
                    </a:lnTo>
                    <a:lnTo>
                      <a:pt x="1724373" y="235079"/>
                    </a:lnTo>
                    <a:lnTo>
                      <a:pt x="1730587" y="234561"/>
                    </a:lnTo>
                    <a:lnTo>
                      <a:pt x="1737836" y="234561"/>
                    </a:lnTo>
                    <a:lnTo>
                      <a:pt x="1746122" y="235597"/>
                    </a:lnTo>
                    <a:lnTo>
                      <a:pt x="1746640" y="228865"/>
                    </a:lnTo>
                    <a:lnTo>
                      <a:pt x="1750264" y="220580"/>
                    </a:lnTo>
                    <a:lnTo>
                      <a:pt x="1755443" y="204527"/>
                    </a:lnTo>
                    <a:lnTo>
                      <a:pt x="1761139" y="209188"/>
                    </a:lnTo>
                    <a:lnTo>
                      <a:pt x="1765799" y="211259"/>
                    </a:lnTo>
                    <a:lnTo>
                      <a:pt x="1766835" y="208670"/>
                    </a:lnTo>
                    <a:lnTo>
                      <a:pt x="1768906" y="193653"/>
                    </a:lnTo>
                    <a:lnTo>
                      <a:pt x="1770460" y="189510"/>
                    </a:lnTo>
                    <a:lnTo>
                      <a:pt x="1776673" y="182261"/>
                    </a:lnTo>
                    <a:lnTo>
                      <a:pt x="1770460" y="173457"/>
                    </a:lnTo>
                    <a:lnTo>
                      <a:pt x="1784441" y="168279"/>
                    </a:lnTo>
                    <a:lnTo>
                      <a:pt x="1797387" y="167761"/>
                    </a:lnTo>
                    <a:lnTo>
                      <a:pt x="1809297" y="166208"/>
                    </a:lnTo>
                    <a:lnTo>
                      <a:pt x="1828974" y="163619"/>
                    </a:lnTo>
                    <a:lnTo>
                      <a:pt x="1854348" y="161547"/>
                    </a:lnTo>
                    <a:lnTo>
                      <a:pt x="1872472" y="159476"/>
                    </a:lnTo>
                    <a:lnTo>
                      <a:pt x="1891632" y="156887"/>
                    </a:lnTo>
                    <a:lnTo>
                      <a:pt x="1903024" y="154298"/>
                    </a:lnTo>
                    <a:lnTo>
                      <a:pt x="1912863" y="152744"/>
                    </a:lnTo>
                    <a:lnTo>
                      <a:pt x="1913381" y="154816"/>
                    </a:lnTo>
                    <a:lnTo>
                      <a:pt x="1917006" y="155333"/>
                    </a:lnTo>
                    <a:lnTo>
                      <a:pt x="1917523" y="157922"/>
                    </a:lnTo>
                    <a:lnTo>
                      <a:pt x="1920113" y="159994"/>
                    </a:lnTo>
                    <a:lnTo>
                      <a:pt x="1922184" y="162583"/>
                    </a:lnTo>
                    <a:lnTo>
                      <a:pt x="1925291" y="164136"/>
                    </a:lnTo>
                    <a:lnTo>
                      <a:pt x="1930987" y="163619"/>
                    </a:lnTo>
                    <a:lnTo>
                      <a:pt x="1934094" y="162583"/>
                    </a:lnTo>
                    <a:lnTo>
                      <a:pt x="1935648" y="156369"/>
                    </a:lnTo>
                    <a:lnTo>
                      <a:pt x="1943933" y="153780"/>
                    </a:lnTo>
                    <a:lnTo>
                      <a:pt x="1944451" y="152744"/>
                    </a:lnTo>
                    <a:lnTo>
                      <a:pt x="1950664" y="148602"/>
                    </a:lnTo>
                    <a:lnTo>
                      <a:pt x="1953254" y="149119"/>
                    </a:lnTo>
                    <a:lnTo>
                      <a:pt x="1955843" y="151191"/>
                    </a:lnTo>
                    <a:lnTo>
                      <a:pt x="1957396" y="150155"/>
                    </a:lnTo>
                    <a:lnTo>
                      <a:pt x="1959468" y="141870"/>
                    </a:lnTo>
                    <a:lnTo>
                      <a:pt x="1959985" y="141352"/>
                    </a:lnTo>
                    <a:lnTo>
                      <a:pt x="1972413" y="141870"/>
                    </a:lnTo>
                    <a:lnTo>
                      <a:pt x="1981734" y="144459"/>
                    </a:lnTo>
                    <a:lnTo>
                      <a:pt x="2017464" y="132549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FAD4220-A8E3-4643-91FB-8198DB83CE91}"/>
                  </a:ext>
                </a:extLst>
              </p:cNvPr>
              <p:cNvSpPr/>
              <p:nvPr/>
            </p:nvSpPr>
            <p:spPr>
              <a:xfrm>
                <a:off x="3205771" y="3540601"/>
                <a:ext cx="1918558" cy="1580379"/>
              </a:xfrm>
              <a:custGeom>
                <a:avLst/>
                <a:gdLst>
                  <a:gd name="connsiteX0" fmla="*/ 1698481 w 1918558"/>
                  <a:gd name="connsiteY0" fmla="*/ 264575 h 1580379"/>
                  <a:gd name="connsiteX1" fmla="*/ 1708838 w 1918558"/>
                  <a:gd name="connsiteY1" fmla="*/ 266646 h 1580379"/>
                  <a:gd name="connsiteX2" fmla="*/ 1715052 w 1918558"/>
                  <a:gd name="connsiteY2" fmla="*/ 269235 h 1580379"/>
                  <a:gd name="connsiteX3" fmla="*/ 1716088 w 1918558"/>
                  <a:gd name="connsiteY3" fmla="*/ 270789 h 1580379"/>
                  <a:gd name="connsiteX4" fmla="*/ 1719712 w 1918558"/>
                  <a:gd name="connsiteY4" fmla="*/ 270789 h 1580379"/>
                  <a:gd name="connsiteX5" fmla="*/ 1723855 w 1918558"/>
                  <a:gd name="connsiteY5" fmla="*/ 272860 h 1580379"/>
                  <a:gd name="connsiteX6" fmla="*/ 1723855 w 1918558"/>
                  <a:gd name="connsiteY6" fmla="*/ 274931 h 1580379"/>
                  <a:gd name="connsiteX7" fmla="*/ 1725408 w 1918558"/>
                  <a:gd name="connsiteY7" fmla="*/ 280109 h 1580379"/>
                  <a:gd name="connsiteX8" fmla="*/ 1730069 w 1918558"/>
                  <a:gd name="connsiteY8" fmla="*/ 289430 h 1580379"/>
                  <a:gd name="connsiteX9" fmla="*/ 1731105 w 1918558"/>
                  <a:gd name="connsiteY9" fmla="*/ 297198 h 1580379"/>
                  <a:gd name="connsiteX10" fmla="*/ 1731105 w 1918558"/>
                  <a:gd name="connsiteY10" fmla="*/ 308590 h 1580379"/>
                  <a:gd name="connsiteX11" fmla="*/ 1731623 w 1918558"/>
                  <a:gd name="connsiteY11" fmla="*/ 313768 h 1580379"/>
                  <a:gd name="connsiteX12" fmla="*/ 1733694 w 1918558"/>
                  <a:gd name="connsiteY12" fmla="*/ 315840 h 1580379"/>
                  <a:gd name="connsiteX13" fmla="*/ 1749229 w 1918558"/>
                  <a:gd name="connsiteY13" fmla="*/ 322572 h 1580379"/>
                  <a:gd name="connsiteX14" fmla="*/ 1757514 w 1918558"/>
                  <a:gd name="connsiteY14" fmla="*/ 325679 h 1580379"/>
                  <a:gd name="connsiteX15" fmla="*/ 1767353 w 1918558"/>
                  <a:gd name="connsiteY15" fmla="*/ 328268 h 1580379"/>
                  <a:gd name="connsiteX16" fmla="*/ 1792726 w 1918558"/>
                  <a:gd name="connsiteY16" fmla="*/ 333964 h 1580379"/>
                  <a:gd name="connsiteX17" fmla="*/ 1792726 w 1918558"/>
                  <a:gd name="connsiteY17" fmla="*/ 336553 h 1580379"/>
                  <a:gd name="connsiteX18" fmla="*/ 1788584 w 1918558"/>
                  <a:gd name="connsiteY18" fmla="*/ 345874 h 1580379"/>
                  <a:gd name="connsiteX19" fmla="*/ 1787548 w 1918558"/>
                  <a:gd name="connsiteY19" fmla="*/ 346910 h 1580379"/>
                  <a:gd name="connsiteX20" fmla="*/ 1779263 w 1918558"/>
                  <a:gd name="connsiteY20" fmla="*/ 364516 h 1580379"/>
                  <a:gd name="connsiteX21" fmla="*/ 1776156 w 1918558"/>
                  <a:gd name="connsiteY21" fmla="*/ 371765 h 1580379"/>
                  <a:gd name="connsiteX22" fmla="*/ 1770977 w 1918558"/>
                  <a:gd name="connsiteY22" fmla="*/ 381086 h 1580379"/>
                  <a:gd name="connsiteX23" fmla="*/ 1766317 w 1918558"/>
                  <a:gd name="connsiteY23" fmla="*/ 391443 h 1580379"/>
                  <a:gd name="connsiteX24" fmla="*/ 1761139 w 1918558"/>
                  <a:gd name="connsiteY24" fmla="*/ 394032 h 1580379"/>
                  <a:gd name="connsiteX25" fmla="*/ 1749747 w 1918558"/>
                  <a:gd name="connsiteY25" fmla="*/ 397657 h 1580379"/>
                  <a:gd name="connsiteX26" fmla="*/ 1739908 w 1918558"/>
                  <a:gd name="connsiteY26" fmla="*/ 401282 h 1580379"/>
                  <a:gd name="connsiteX27" fmla="*/ 1732658 w 1918558"/>
                  <a:gd name="connsiteY27" fmla="*/ 404389 h 1580379"/>
                  <a:gd name="connsiteX28" fmla="*/ 1728515 w 1918558"/>
                  <a:gd name="connsiteY28" fmla="*/ 410603 h 1580379"/>
                  <a:gd name="connsiteX29" fmla="*/ 1721784 w 1918558"/>
                  <a:gd name="connsiteY29" fmla="*/ 419406 h 1580379"/>
                  <a:gd name="connsiteX30" fmla="*/ 1715052 w 1918558"/>
                  <a:gd name="connsiteY30" fmla="*/ 428209 h 1580379"/>
                  <a:gd name="connsiteX31" fmla="*/ 1712981 w 1918558"/>
                  <a:gd name="connsiteY31" fmla="*/ 431316 h 1580379"/>
                  <a:gd name="connsiteX32" fmla="*/ 1711427 w 1918558"/>
                  <a:gd name="connsiteY32" fmla="*/ 435976 h 1580379"/>
                  <a:gd name="connsiteX33" fmla="*/ 1714016 w 1918558"/>
                  <a:gd name="connsiteY33" fmla="*/ 447886 h 1580379"/>
                  <a:gd name="connsiteX34" fmla="*/ 1718159 w 1918558"/>
                  <a:gd name="connsiteY34" fmla="*/ 466010 h 1580379"/>
                  <a:gd name="connsiteX35" fmla="*/ 1718159 w 1918558"/>
                  <a:gd name="connsiteY35" fmla="*/ 471189 h 1580379"/>
                  <a:gd name="connsiteX36" fmla="*/ 1718677 w 1918558"/>
                  <a:gd name="connsiteY36" fmla="*/ 482581 h 1580379"/>
                  <a:gd name="connsiteX37" fmla="*/ 1702106 w 1918558"/>
                  <a:gd name="connsiteY37" fmla="*/ 484134 h 1580379"/>
                  <a:gd name="connsiteX38" fmla="*/ 1700035 w 1918558"/>
                  <a:gd name="connsiteY38" fmla="*/ 486724 h 1580379"/>
                  <a:gd name="connsiteX39" fmla="*/ 1701070 w 1918558"/>
                  <a:gd name="connsiteY39" fmla="*/ 512097 h 1580379"/>
                  <a:gd name="connsiteX40" fmla="*/ 1701588 w 1918558"/>
                  <a:gd name="connsiteY40" fmla="*/ 518829 h 1580379"/>
                  <a:gd name="connsiteX41" fmla="*/ 1703660 w 1918558"/>
                  <a:gd name="connsiteY41" fmla="*/ 526597 h 1580379"/>
                  <a:gd name="connsiteX42" fmla="*/ 1708320 w 1918558"/>
                  <a:gd name="connsiteY42" fmla="*/ 541614 h 1580379"/>
                  <a:gd name="connsiteX43" fmla="*/ 1715570 w 1918558"/>
                  <a:gd name="connsiteY43" fmla="*/ 544203 h 1580379"/>
                  <a:gd name="connsiteX44" fmla="*/ 1728515 w 1918558"/>
                  <a:gd name="connsiteY44" fmla="*/ 547828 h 1580379"/>
                  <a:gd name="connsiteX45" fmla="*/ 1737318 w 1918558"/>
                  <a:gd name="connsiteY45" fmla="*/ 547828 h 1580379"/>
                  <a:gd name="connsiteX46" fmla="*/ 1744050 w 1918558"/>
                  <a:gd name="connsiteY46" fmla="*/ 546792 h 1580379"/>
                  <a:gd name="connsiteX47" fmla="*/ 1750264 w 1918558"/>
                  <a:gd name="connsiteY47" fmla="*/ 544203 h 1580379"/>
                  <a:gd name="connsiteX48" fmla="*/ 1757514 w 1918558"/>
                  <a:gd name="connsiteY48" fmla="*/ 540060 h 1580379"/>
                  <a:gd name="connsiteX49" fmla="*/ 1758550 w 1918558"/>
                  <a:gd name="connsiteY49" fmla="*/ 535400 h 1580379"/>
                  <a:gd name="connsiteX50" fmla="*/ 1763728 w 1918558"/>
                  <a:gd name="connsiteY50" fmla="*/ 534882 h 1580379"/>
                  <a:gd name="connsiteX51" fmla="*/ 1763728 w 1918558"/>
                  <a:gd name="connsiteY51" fmla="*/ 524525 h 1580379"/>
                  <a:gd name="connsiteX52" fmla="*/ 1765799 w 1918558"/>
                  <a:gd name="connsiteY52" fmla="*/ 524007 h 1580379"/>
                  <a:gd name="connsiteX53" fmla="*/ 1765281 w 1918558"/>
                  <a:gd name="connsiteY53" fmla="*/ 519865 h 1580379"/>
                  <a:gd name="connsiteX54" fmla="*/ 1766835 w 1918558"/>
                  <a:gd name="connsiteY54" fmla="*/ 517793 h 1580379"/>
                  <a:gd name="connsiteX55" fmla="*/ 1769424 w 1918558"/>
                  <a:gd name="connsiteY55" fmla="*/ 517793 h 1580379"/>
                  <a:gd name="connsiteX56" fmla="*/ 1769942 w 1918558"/>
                  <a:gd name="connsiteY56" fmla="*/ 511579 h 1580379"/>
                  <a:gd name="connsiteX57" fmla="*/ 1771495 w 1918558"/>
                  <a:gd name="connsiteY57" fmla="*/ 506919 h 1580379"/>
                  <a:gd name="connsiteX58" fmla="*/ 1772531 w 1918558"/>
                  <a:gd name="connsiteY58" fmla="*/ 500187 h 1580379"/>
                  <a:gd name="connsiteX59" fmla="*/ 1779263 w 1918558"/>
                  <a:gd name="connsiteY59" fmla="*/ 501223 h 1580379"/>
                  <a:gd name="connsiteX60" fmla="*/ 1784959 w 1918558"/>
                  <a:gd name="connsiteY60" fmla="*/ 500705 h 1580379"/>
                  <a:gd name="connsiteX61" fmla="*/ 1790137 w 1918558"/>
                  <a:gd name="connsiteY61" fmla="*/ 501223 h 1580379"/>
                  <a:gd name="connsiteX62" fmla="*/ 1791691 w 1918558"/>
                  <a:gd name="connsiteY62" fmla="*/ 493973 h 1580379"/>
                  <a:gd name="connsiteX63" fmla="*/ 1794797 w 1918558"/>
                  <a:gd name="connsiteY63" fmla="*/ 485688 h 1580379"/>
                  <a:gd name="connsiteX64" fmla="*/ 1805154 w 1918558"/>
                  <a:gd name="connsiteY64" fmla="*/ 485170 h 1580379"/>
                  <a:gd name="connsiteX65" fmla="*/ 1815511 w 1918558"/>
                  <a:gd name="connsiteY65" fmla="*/ 483617 h 1580379"/>
                  <a:gd name="connsiteX66" fmla="*/ 1881793 w 1918558"/>
                  <a:gd name="connsiteY66" fmla="*/ 471189 h 1580379"/>
                  <a:gd name="connsiteX67" fmla="*/ 1881793 w 1918558"/>
                  <a:gd name="connsiteY67" fmla="*/ 474814 h 1580379"/>
                  <a:gd name="connsiteX68" fmla="*/ 1879721 w 1918558"/>
                  <a:gd name="connsiteY68" fmla="*/ 474814 h 1580379"/>
                  <a:gd name="connsiteX69" fmla="*/ 1879204 w 1918558"/>
                  <a:gd name="connsiteY69" fmla="*/ 477403 h 1580379"/>
                  <a:gd name="connsiteX70" fmla="*/ 1889560 w 1918558"/>
                  <a:gd name="connsiteY70" fmla="*/ 481027 h 1580379"/>
                  <a:gd name="connsiteX71" fmla="*/ 1891632 w 1918558"/>
                  <a:gd name="connsiteY71" fmla="*/ 483099 h 1580379"/>
                  <a:gd name="connsiteX72" fmla="*/ 1896810 w 1918558"/>
                  <a:gd name="connsiteY72" fmla="*/ 485688 h 1580379"/>
                  <a:gd name="connsiteX73" fmla="*/ 1912345 w 1918558"/>
                  <a:gd name="connsiteY73" fmla="*/ 490866 h 1580379"/>
                  <a:gd name="connsiteX74" fmla="*/ 1918559 w 1918558"/>
                  <a:gd name="connsiteY74" fmla="*/ 491384 h 1580379"/>
                  <a:gd name="connsiteX75" fmla="*/ 1915452 w 1918558"/>
                  <a:gd name="connsiteY75" fmla="*/ 500187 h 1580379"/>
                  <a:gd name="connsiteX76" fmla="*/ 1913898 w 1918558"/>
                  <a:gd name="connsiteY76" fmla="*/ 501741 h 1580379"/>
                  <a:gd name="connsiteX77" fmla="*/ 1909756 w 1918558"/>
                  <a:gd name="connsiteY77" fmla="*/ 511579 h 1580379"/>
                  <a:gd name="connsiteX78" fmla="*/ 1908202 w 1918558"/>
                  <a:gd name="connsiteY78" fmla="*/ 513133 h 1580379"/>
                  <a:gd name="connsiteX79" fmla="*/ 1908202 w 1918558"/>
                  <a:gd name="connsiteY79" fmla="*/ 515204 h 1580379"/>
                  <a:gd name="connsiteX80" fmla="*/ 1906131 w 1918558"/>
                  <a:gd name="connsiteY80" fmla="*/ 517793 h 1580379"/>
                  <a:gd name="connsiteX81" fmla="*/ 1907167 w 1918558"/>
                  <a:gd name="connsiteY81" fmla="*/ 520900 h 1580379"/>
                  <a:gd name="connsiteX82" fmla="*/ 1902506 w 1918558"/>
                  <a:gd name="connsiteY82" fmla="*/ 530739 h 1580379"/>
                  <a:gd name="connsiteX83" fmla="*/ 1900435 w 1918558"/>
                  <a:gd name="connsiteY83" fmla="*/ 534882 h 1580379"/>
                  <a:gd name="connsiteX84" fmla="*/ 1899399 w 1918558"/>
                  <a:gd name="connsiteY84" fmla="*/ 538507 h 1580379"/>
                  <a:gd name="connsiteX85" fmla="*/ 1895257 w 1918558"/>
                  <a:gd name="connsiteY85" fmla="*/ 546274 h 1580379"/>
                  <a:gd name="connsiteX86" fmla="*/ 1894221 w 1918558"/>
                  <a:gd name="connsiteY86" fmla="*/ 549899 h 1580379"/>
                  <a:gd name="connsiteX87" fmla="*/ 1892667 w 1918558"/>
                  <a:gd name="connsiteY87" fmla="*/ 550934 h 1580379"/>
                  <a:gd name="connsiteX88" fmla="*/ 1891114 w 1918558"/>
                  <a:gd name="connsiteY88" fmla="*/ 553006 h 1580379"/>
                  <a:gd name="connsiteX89" fmla="*/ 1891114 w 1918558"/>
                  <a:gd name="connsiteY89" fmla="*/ 558184 h 1580379"/>
                  <a:gd name="connsiteX90" fmla="*/ 1889560 w 1918558"/>
                  <a:gd name="connsiteY90" fmla="*/ 560255 h 1580379"/>
                  <a:gd name="connsiteX91" fmla="*/ 1890078 w 1918558"/>
                  <a:gd name="connsiteY91" fmla="*/ 562845 h 1580379"/>
                  <a:gd name="connsiteX92" fmla="*/ 1885936 w 1918558"/>
                  <a:gd name="connsiteY92" fmla="*/ 571648 h 1580379"/>
                  <a:gd name="connsiteX93" fmla="*/ 1884900 w 1918558"/>
                  <a:gd name="connsiteY93" fmla="*/ 573719 h 1580379"/>
                  <a:gd name="connsiteX94" fmla="*/ 1884382 w 1918558"/>
                  <a:gd name="connsiteY94" fmla="*/ 577344 h 1580379"/>
                  <a:gd name="connsiteX95" fmla="*/ 1882311 w 1918558"/>
                  <a:gd name="connsiteY95" fmla="*/ 580969 h 1580379"/>
                  <a:gd name="connsiteX96" fmla="*/ 1880757 w 1918558"/>
                  <a:gd name="connsiteY96" fmla="*/ 586665 h 1580379"/>
                  <a:gd name="connsiteX97" fmla="*/ 1875579 w 1918558"/>
                  <a:gd name="connsiteY97" fmla="*/ 595468 h 1580379"/>
                  <a:gd name="connsiteX98" fmla="*/ 1874543 w 1918558"/>
                  <a:gd name="connsiteY98" fmla="*/ 599093 h 1580379"/>
                  <a:gd name="connsiteX99" fmla="*/ 1873508 w 1918558"/>
                  <a:gd name="connsiteY99" fmla="*/ 605307 h 1580379"/>
                  <a:gd name="connsiteX100" fmla="*/ 1871954 w 1918558"/>
                  <a:gd name="connsiteY100" fmla="*/ 607896 h 1580379"/>
                  <a:gd name="connsiteX101" fmla="*/ 1865222 w 1918558"/>
                  <a:gd name="connsiteY101" fmla="*/ 621877 h 1580379"/>
                  <a:gd name="connsiteX102" fmla="*/ 1864187 w 1918558"/>
                  <a:gd name="connsiteY102" fmla="*/ 627055 h 1580379"/>
                  <a:gd name="connsiteX103" fmla="*/ 1859526 w 1918558"/>
                  <a:gd name="connsiteY103" fmla="*/ 637412 h 1580379"/>
                  <a:gd name="connsiteX104" fmla="*/ 1855901 w 1918558"/>
                  <a:gd name="connsiteY104" fmla="*/ 642590 h 1580379"/>
                  <a:gd name="connsiteX105" fmla="*/ 1849170 w 1918558"/>
                  <a:gd name="connsiteY105" fmla="*/ 658125 h 1580379"/>
                  <a:gd name="connsiteX106" fmla="*/ 1843474 w 1918558"/>
                  <a:gd name="connsiteY106" fmla="*/ 676249 h 1580379"/>
                  <a:gd name="connsiteX107" fmla="*/ 1840367 w 1918558"/>
                  <a:gd name="connsiteY107" fmla="*/ 692302 h 1580379"/>
                  <a:gd name="connsiteX108" fmla="*/ 1836742 w 1918558"/>
                  <a:gd name="connsiteY108" fmla="*/ 701623 h 1580379"/>
                  <a:gd name="connsiteX109" fmla="*/ 1836224 w 1918558"/>
                  <a:gd name="connsiteY109" fmla="*/ 707837 h 1580379"/>
                  <a:gd name="connsiteX110" fmla="*/ 1834671 w 1918558"/>
                  <a:gd name="connsiteY110" fmla="*/ 714569 h 1580379"/>
                  <a:gd name="connsiteX111" fmla="*/ 1834153 w 1918558"/>
                  <a:gd name="connsiteY111" fmla="*/ 719229 h 1580379"/>
                  <a:gd name="connsiteX112" fmla="*/ 1832599 w 1918558"/>
                  <a:gd name="connsiteY112" fmla="*/ 724407 h 1580379"/>
                  <a:gd name="connsiteX113" fmla="*/ 1831563 w 1918558"/>
                  <a:gd name="connsiteY113" fmla="*/ 733210 h 1580379"/>
                  <a:gd name="connsiteX114" fmla="*/ 1830010 w 1918558"/>
                  <a:gd name="connsiteY114" fmla="*/ 738389 h 1580379"/>
                  <a:gd name="connsiteX115" fmla="*/ 1829492 w 1918558"/>
                  <a:gd name="connsiteY115" fmla="*/ 744085 h 1580379"/>
                  <a:gd name="connsiteX116" fmla="*/ 1827421 w 1918558"/>
                  <a:gd name="connsiteY116" fmla="*/ 750299 h 1580379"/>
                  <a:gd name="connsiteX117" fmla="*/ 1825868 w 1918558"/>
                  <a:gd name="connsiteY117" fmla="*/ 758066 h 1580379"/>
                  <a:gd name="connsiteX118" fmla="*/ 1823278 w 1918558"/>
                  <a:gd name="connsiteY118" fmla="*/ 764798 h 1580379"/>
                  <a:gd name="connsiteX119" fmla="*/ 1820689 w 1918558"/>
                  <a:gd name="connsiteY119" fmla="*/ 777226 h 1580379"/>
                  <a:gd name="connsiteX120" fmla="*/ 1817064 w 1918558"/>
                  <a:gd name="connsiteY120" fmla="*/ 784993 h 1580379"/>
                  <a:gd name="connsiteX121" fmla="*/ 1813957 w 1918558"/>
                  <a:gd name="connsiteY121" fmla="*/ 798457 h 1580379"/>
                  <a:gd name="connsiteX122" fmla="*/ 1807743 w 1918558"/>
                  <a:gd name="connsiteY122" fmla="*/ 817099 h 1580379"/>
                  <a:gd name="connsiteX123" fmla="*/ 1805154 w 1918558"/>
                  <a:gd name="connsiteY123" fmla="*/ 825384 h 1580379"/>
                  <a:gd name="connsiteX124" fmla="*/ 1802565 w 1918558"/>
                  <a:gd name="connsiteY124" fmla="*/ 837294 h 1580379"/>
                  <a:gd name="connsiteX125" fmla="*/ 1801529 w 1918558"/>
                  <a:gd name="connsiteY125" fmla="*/ 843508 h 1580379"/>
                  <a:gd name="connsiteX126" fmla="*/ 1801012 w 1918558"/>
                  <a:gd name="connsiteY126" fmla="*/ 847651 h 1580379"/>
                  <a:gd name="connsiteX127" fmla="*/ 1799458 w 1918558"/>
                  <a:gd name="connsiteY127" fmla="*/ 851793 h 1580379"/>
                  <a:gd name="connsiteX128" fmla="*/ 1799458 w 1918558"/>
                  <a:gd name="connsiteY128" fmla="*/ 854901 h 1580379"/>
                  <a:gd name="connsiteX129" fmla="*/ 1799976 w 1918558"/>
                  <a:gd name="connsiteY129" fmla="*/ 860079 h 1580379"/>
                  <a:gd name="connsiteX130" fmla="*/ 1798940 w 1918558"/>
                  <a:gd name="connsiteY130" fmla="*/ 863186 h 1580379"/>
                  <a:gd name="connsiteX131" fmla="*/ 1795315 w 1918558"/>
                  <a:gd name="connsiteY131" fmla="*/ 865775 h 1580379"/>
                  <a:gd name="connsiteX132" fmla="*/ 1794797 w 1918558"/>
                  <a:gd name="connsiteY132" fmla="*/ 866811 h 1580379"/>
                  <a:gd name="connsiteX133" fmla="*/ 1798422 w 1918558"/>
                  <a:gd name="connsiteY133" fmla="*/ 870953 h 1580379"/>
                  <a:gd name="connsiteX134" fmla="*/ 1800494 w 1918558"/>
                  <a:gd name="connsiteY134" fmla="*/ 876132 h 1580379"/>
                  <a:gd name="connsiteX135" fmla="*/ 1798422 w 1918558"/>
                  <a:gd name="connsiteY135" fmla="*/ 879238 h 1580379"/>
                  <a:gd name="connsiteX136" fmla="*/ 1795833 w 1918558"/>
                  <a:gd name="connsiteY136" fmla="*/ 884417 h 1580379"/>
                  <a:gd name="connsiteX137" fmla="*/ 1794280 w 1918558"/>
                  <a:gd name="connsiteY137" fmla="*/ 891149 h 1580379"/>
                  <a:gd name="connsiteX138" fmla="*/ 1793244 w 1918558"/>
                  <a:gd name="connsiteY138" fmla="*/ 892702 h 1580379"/>
                  <a:gd name="connsiteX139" fmla="*/ 1792726 w 1918558"/>
                  <a:gd name="connsiteY139" fmla="*/ 897363 h 1580379"/>
                  <a:gd name="connsiteX140" fmla="*/ 1789619 w 1918558"/>
                  <a:gd name="connsiteY140" fmla="*/ 899952 h 1580379"/>
                  <a:gd name="connsiteX141" fmla="*/ 1788584 w 1918558"/>
                  <a:gd name="connsiteY141" fmla="*/ 903059 h 1580379"/>
                  <a:gd name="connsiteX142" fmla="*/ 1787548 w 1918558"/>
                  <a:gd name="connsiteY142" fmla="*/ 907201 h 1580379"/>
                  <a:gd name="connsiteX143" fmla="*/ 1785477 w 1918558"/>
                  <a:gd name="connsiteY143" fmla="*/ 910826 h 1580379"/>
                  <a:gd name="connsiteX144" fmla="*/ 1784441 w 1918558"/>
                  <a:gd name="connsiteY144" fmla="*/ 920147 h 1580379"/>
                  <a:gd name="connsiteX145" fmla="*/ 1784959 w 1918558"/>
                  <a:gd name="connsiteY145" fmla="*/ 923254 h 1580379"/>
                  <a:gd name="connsiteX146" fmla="*/ 1780298 w 1918558"/>
                  <a:gd name="connsiteY146" fmla="*/ 925325 h 1580379"/>
                  <a:gd name="connsiteX147" fmla="*/ 1779263 w 1918558"/>
                  <a:gd name="connsiteY147" fmla="*/ 923254 h 1580379"/>
                  <a:gd name="connsiteX148" fmla="*/ 1774602 w 1918558"/>
                  <a:gd name="connsiteY148" fmla="*/ 920665 h 1580379"/>
                  <a:gd name="connsiteX149" fmla="*/ 1762692 w 1918558"/>
                  <a:gd name="connsiteY149" fmla="*/ 916522 h 1580379"/>
                  <a:gd name="connsiteX150" fmla="*/ 1759067 w 1918558"/>
                  <a:gd name="connsiteY150" fmla="*/ 918076 h 1580379"/>
                  <a:gd name="connsiteX151" fmla="*/ 1758032 w 1918558"/>
                  <a:gd name="connsiteY151" fmla="*/ 922736 h 1580379"/>
                  <a:gd name="connsiteX152" fmla="*/ 1756478 w 1918558"/>
                  <a:gd name="connsiteY152" fmla="*/ 924290 h 1580379"/>
                  <a:gd name="connsiteX153" fmla="*/ 1751818 w 1918558"/>
                  <a:gd name="connsiteY153" fmla="*/ 923254 h 1580379"/>
                  <a:gd name="connsiteX154" fmla="*/ 1746122 w 1918558"/>
                  <a:gd name="connsiteY154" fmla="*/ 919629 h 1580379"/>
                  <a:gd name="connsiteX155" fmla="*/ 1743532 w 1918558"/>
                  <a:gd name="connsiteY155" fmla="*/ 916522 h 1580379"/>
                  <a:gd name="connsiteX156" fmla="*/ 1735247 w 1918558"/>
                  <a:gd name="connsiteY156" fmla="*/ 912903 h 1580379"/>
                  <a:gd name="connsiteX157" fmla="*/ 1730069 w 1918558"/>
                  <a:gd name="connsiteY157" fmla="*/ 913938 h 1580379"/>
                  <a:gd name="connsiteX158" fmla="*/ 1726962 w 1918558"/>
                  <a:gd name="connsiteY158" fmla="*/ 913420 h 1580379"/>
                  <a:gd name="connsiteX159" fmla="*/ 1723855 w 1918558"/>
                  <a:gd name="connsiteY159" fmla="*/ 910313 h 1580379"/>
                  <a:gd name="connsiteX160" fmla="*/ 1715570 w 1918558"/>
                  <a:gd name="connsiteY160" fmla="*/ 910313 h 1580379"/>
                  <a:gd name="connsiteX161" fmla="*/ 1710391 w 1918558"/>
                  <a:gd name="connsiteY161" fmla="*/ 909278 h 1580379"/>
                  <a:gd name="connsiteX162" fmla="*/ 1706767 w 1918558"/>
                  <a:gd name="connsiteY162" fmla="*/ 907206 h 1580379"/>
                  <a:gd name="connsiteX163" fmla="*/ 1700552 w 1918558"/>
                  <a:gd name="connsiteY163" fmla="*/ 907206 h 1580379"/>
                  <a:gd name="connsiteX164" fmla="*/ 1695374 w 1918558"/>
                  <a:gd name="connsiteY164" fmla="*/ 905135 h 1580379"/>
                  <a:gd name="connsiteX165" fmla="*/ 1691232 w 1918558"/>
                  <a:gd name="connsiteY165" fmla="*/ 902028 h 1580379"/>
                  <a:gd name="connsiteX166" fmla="*/ 1687607 w 1918558"/>
                  <a:gd name="connsiteY166" fmla="*/ 902028 h 1580379"/>
                  <a:gd name="connsiteX167" fmla="*/ 1683982 w 1918558"/>
                  <a:gd name="connsiteY167" fmla="*/ 902546 h 1580379"/>
                  <a:gd name="connsiteX168" fmla="*/ 1681393 w 1918558"/>
                  <a:gd name="connsiteY168" fmla="*/ 902546 h 1580379"/>
                  <a:gd name="connsiteX169" fmla="*/ 1675697 w 1918558"/>
                  <a:gd name="connsiteY169" fmla="*/ 897885 h 1580379"/>
                  <a:gd name="connsiteX170" fmla="*/ 1672072 w 1918558"/>
                  <a:gd name="connsiteY170" fmla="*/ 895814 h 1580379"/>
                  <a:gd name="connsiteX171" fmla="*/ 1672072 w 1918558"/>
                  <a:gd name="connsiteY171" fmla="*/ 893225 h 1580379"/>
                  <a:gd name="connsiteX172" fmla="*/ 1670001 w 1918558"/>
                  <a:gd name="connsiteY172" fmla="*/ 891671 h 1580379"/>
                  <a:gd name="connsiteX173" fmla="*/ 1665858 w 1918558"/>
                  <a:gd name="connsiteY173" fmla="*/ 891671 h 1580379"/>
                  <a:gd name="connsiteX174" fmla="*/ 1664305 w 1918558"/>
                  <a:gd name="connsiteY174" fmla="*/ 891154 h 1580379"/>
                  <a:gd name="connsiteX175" fmla="*/ 1660680 w 1918558"/>
                  <a:gd name="connsiteY175" fmla="*/ 886493 h 1580379"/>
                  <a:gd name="connsiteX176" fmla="*/ 1658090 w 1918558"/>
                  <a:gd name="connsiteY176" fmla="*/ 885458 h 1580379"/>
                  <a:gd name="connsiteX177" fmla="*/ 1657055 w 1918558"/>
                  <a:gd name="connsiteY177" fmla="*/ 882351 h 1580379"/>
                  <a:gd name="connsiteX178" fmla="*/ 1653948 w 1918558"/>
                  <a:gd name="connsiteY178" fmla="*/ 880279 h 1580379"/>
                  <a:gd name="connsiteX179" fmla="*/ 1651877 w 1918558"/>
                  <a:gd name="connsiteY179" fmla="*/ 876654 h 1580379"/>
                  <a:gd name="connsiteX180" fmla="*/ 1645663 w 1918558"/>
                  <a:gd name="connsiteY180" fmla="*/ 873030 h 1580379"/>
                  <a:gd name="connsiteX181" fmla="*/ 1643591 w 1918558"/>
                  <a:gd name="connsiteY181" fmla="*/ 873030 h 1580379"/>
                  <a:gd name="connsiteX182" fmla="*/ 1638931 w 1918558"/>
                  <a:gd name="connsiteY182" fmla="*/ 874065 h 1580379"/>
                  <a:gd name="connsiteX183" fmla="*/ 1634270 w 1918558"/>
                  <a:gd name="connsiteY183" fmla="*/ 877685 h 1580379"/>
                  <a:gd name="connsiteX184" fmla="*/ 1632199 w 1918558"/>
                  <a:gd name="connsiteY184" fmla="*/ 877172 h 1580379"/>
                  <a:gd name="connsiteX185" fmla="*/ 1620289 w 1918558"/>
                  <a:gd name="connsiteY185" fmla="*/ 871994 h 1580379"/>
                  <a:gd name="connsiteX186" fmla="*/ 1617700 w 1918558"/>
                  <a:gd name="connsiteY186" fmla="*/ 871994 h 1580379"/>
                  <a:gd name="connsiteX187" fmla="*/ 1610968 w 1918558"/>
                  <a:gd name="connsiteY187" fmla="*/ 874065 h 1580379"/>
                  <a:gd name="connsiteX188" fmla="*/ 1607861 w 1918558"/>
                  <a:gd name="connsiteY188" fmla="*/ 874578 h 1580379"/>
                  <a:gd name="connsiteX189" fmla="*/ 1602165 w 1918558"/>
                  <a:gd name="connsiteY189" fmla="*/ 874578 h 1580379"/>
                  <a:gd name="connsiteX190" fmla="*/ 1591291 w 1918558"/>
                  <a:gd name="connsiteY190" fmla="*/ 876649 h 1580379"/>
                  <a:gd name="connsiteX191" fmla="*/ 1585594 w 1918558"/>
                  <a:gd name="connsiteY191" fmla="*/ 881310 h 1580379"/>
                  <a:gd name="connsiteX192" fmla="*/ 1578345 w 1918558"/>
                  <a:gd name="connsiteY192" fmla="*/ 884935 h 1580379"/>
                  <a:gd name="connsiteX193" fmla="*/ 1576273 w 1918558"/>
                  <a:gd name="connsiteY193" fmla="*/ 885452 h 1580379"/>
                  <a:gd name="connsiteX194" fmla="*/ 1571613 w 1918558"/>
                  <a:gd name="connsiteY194" fmla="*/ 883381 h 1580379"/>
                  <a:gd name="connsiteX195" fmla="*/ 1567470 w 1918558"/>
                  <a:gd name="connsiteY195" fmla="*/ 883381 h 1580379"/>
                  <a:gd name="connsiteX196" fmla="*/ 1564363 w 1918558"/>
                  <a:gd name="connsiteY196" fmla="*/ 881828 h 1580379"/>
                  <a:gd name="connsiteX197" fmla="*/ 1563328 w 1918558"/>
                  <a:gd name="connsiteY197" fmla="*/ 876132 h 1580379"/>
                  <a:gd name="connsiteX198" fmla="*/ 1560739 w 1918558"/>
                  <a:gd name="connsiteY198" fmla="*/ 873024 h 1580379"/>
                  <a:gd name="connsiteX199" fmla="*/ 1558150 w 1918558"/>
                  <a:gd name="connsiteY199" fmla="*/ 870953 h 1580379"/>
                  <a:gd name="connsiteX200" fmla="*/ 1555042 w 1918558"/>
                  <a:gd name="connsiteY200" fmla="*/ 870435 h 1580379"/>
                  <a:gd name="connsiteX201" fmla="*/ 1547793 w 1918558"/>
                  <a:gd name="connsiteY201" fmla="*/ 873024 h 1580379"/>
                  <a:gd name="connsiteX202" fmla="*/ 1543650 w 1918558"/>
                  <a:gd name="connsiteY202" fmla="*/ 875614 h 1580379"/>
                  <a:gd name="connsiteX203" fmla="*/ 1540543 w 1918558"/>
                  <a:gd name="connsiteY203" fmla="*/ 884417 h 1580379"/>
                  <a:gd name="connsiteX204" fmla="*/ 1538990 w 1918558"/>
                  <a:gd name="connsiteY204" fmla="*/ 887006 h 1580379"/>
                  <a:gd name="connsiteX205" fmla="*/ 1535883 w 1918558"/>
                  <a:gd name="connsiteY205" fmla="*/ 888559 h 1580379"/>
                  <a:gd name="connsiteX206" fmla="*/ 1520348 w 1918558"/>
                  <a:gd name="connsiteY206" fmla="*/ 891666 h 1580379"/>
                  <a:gd name="connsiteX207" fmla="*/ 1519830 w 1918558"/>
                  <a:gd name="connsiteY207" fmla="*/ 893738 h 1580379"/>
                  <a:gd name="connsiteX208" fmla="*/ 1524491 w 1918558"/>
                  <a:gd name="connsiteY208" fmla="*/ 898398 h 1580379"/>
                  <a:gd name="connsiteX209" fmla="*/ 1525008 w 1918558"/>
                  <a:gd name="connsiteY209" fmla="*/ 902023 h 1580379"/>
                  <a:gd name="connsiteX210" fmla="*/ 1525526 w 1918558"/>
                  <a:gd name="connsiteY210" fmla="*/ 909790 h 1580379"/>
                  <a:gd name="connsiteX211" fmla="*/ 1527598 w 1918558"/>
                  <a:gd name="connsiteY211" fmla="*/ 917558 h 1580379"/>
                  <a:gd name="connsiteX212" fmla="*/ 1527080 w 1918558"/>
                  <a:gd name="connsiteY212" fmla="*/ 922218 h 1580379"/>
                  <a:gd name="connsiteX213" fmla="*/ 1520348 w 1918558"/>
                  <a:gd name="connsiteY213" fmla="*/ 924807 h 1580379"/>
                  <a:gd name="connsiteX214" fmla="*/ 1517759 w 1918558"/>
                  <a:gd name="connsiteY214" fmla="*/ 924290 h 1580379"/>
                  <a:gd name="connsiteX215" fmla="*/ 1511027 w 1918558"/>
                  <a:gd name="connsiteY215" fmla="*/ 920665 h 1580379"/>
                  <a:gd name="connsiteX216" fmla="*/ 1507402 w 1918558"/>
                  <a:gd name="connsiteY216" fmla="*/ 917558 h 1580379"/>
                  <a:gd name="connsiteX217" fmla="*/ 1502742 w 1918558"/>
                  <a:gd name="connsiteY217" fmla="*/ 916004 h 1580379"/>
                  <a:gd name="connsiteX218" fmla="*/ 1498599 w 1918558"/>
                  <a:gd name="connsiteY218" fmla="*/ 912897 h 1580379"/>
                  <a:gd name="connsiteX219" fmla="*/ 1493421 w 1918558"/>
                  <a:gd name="connsiteY219" fmla="*/ 911862 h 1580379"/>
                  <a:gd name="connsiteX220" fmla="*/ 1489796 w 1918558"/>
                  <a:gd name="connsiteY220" fmla="*/ 913415 h 1580379"/>
                  <a:gd name="connsiteX221" fmla="*/ 1485653 w 1918558"/>
                  <a:gd name="connsiteY221" fmla="*/ 912903 h 1580379"/>
                  <a:gd name="connsiteX222" fmla="*/ 1483582 w 1918558"/>
                  <a:gd name="connsiteY222" fmla="*/ 914974 h 1580379"/>
                  <a:gd name="connsiteX223" fmla="*/ 1482546 w 1918558"/>
                  <a:gd name="connsiteY223" fmla="*/ 911349 h 1580379"/>
                  <a:gd name="connsiteX224" fmla="*/ 1479957 w 1918558"/>
                  <a:gd name="connsiteY224" fmla="*/ 911349 h 1580379"/>
                  <a:gd name="connsiteX225" fmla="*/ 1479439 w 1918558"/>
                  <a:gd name="connsiteY225" fmla="*/ 909278 h 1580379"/>
                  <a:gd name="connsiteX226" fmla="*/ 1475815 w 1918558"/>
                  <a:gd name="connsiteY226" fmla="*/ 908760 h 1580379"/>
                  <a:gd name="connsiteX227" fmla="*/ 1474261 w 1918558"/>
                  <a:gd name="connsiteY227" fmla="*/ 906689 h 1580379"/>
                  <a:gd name="connsiteX228" fmla="*/ 1471672 w 1918558"/>
                  <a:gd name="connsiteY228" fmla="*/ 908760 h 1580379"/>
                  <a:gd name="connsiteX229" fmla="*/ 1468047 w 1918558"/>
                  <a:gd name="connsiteY229" fmla="*/ 908760 h 1580379"/>
                  <a:gd name="connsiteX230" fmla="*/ 1467011 w 1918558"/>
                  <a:gd name="connsiteY230" fmla="*/ 910313 h 1580379"/>
                  <a:gd name="connsiteX231" fmla="*/ 1461833 w 1918558"/>
                  <a:gd name="connsiteY231" fmla="*/ 908242 h 1580379"/>
                  <a:gd name="connsiteX232" fmla="*/ 1457690 w 1918558"/>
                  <a:gd name="connsiteY232" fmla="*/ 910313 h 1580379"/>
                  <a:gd name="connsiteX233" fmla="*/ 1453548 w 1918558"/>
                  <a:gd name="connsiteY233" fmla="*/ 908242 h 1580379"/>
                  <a:gd name="connsiteX234" fmla="*/ 1451994 w 1918558"/>
                  <a:gd name="connsiteY234" fmla="*/ 905653 h 1580379"/>
                  <a:gd name="connsiteX235" fmla="*/ 1446298 w 1918558"/>
                  <a:gd name="connsiteY235" fmla="*/ 905135 h 1580379"/>
                  <a:gd name="connsiteX236" fmla="*/ 1442674 w 1918558"/>
                  <a:gd name="connsiteY236" fmla="*/ 903582 h 1580379"/>
                  <a:gd name="connsiteX237" fmla="*/ 1441120 w 1918558"/>
                  <a:gd name="connsiteY237" fmla="*/ 906689 h 1580379"/>
                  <a:gd name="connsiteX238" fmla="*/ 1441638 w 1918558"/>
                  <a:gd name="connsiteY238" fmla="*/ 910831 h 1580379"/>
                  <a:gd name="connsiteX239" fmla="*/ 1440602 w 1918558"/>
                  <a:gd name="connsiteY239" fmla="*/ 911349 h 1580379"/>
                  <a:gd name="connsiteX240" fmla="*/ 1431799 w 1918558"/>
                  <a:gd name="connsiteY240" fmla="*/ 908760 h 1580379"/>
                  <a:gd name="connsiteX241" fmla="*/ 1430246 w 1918558"/>
                  <a:gd name="connsiteY241" fmla="*/ 907206 h 1580379"/>
                  <a:gd name="connsiteX242" fmla="*/ 1427138 w 1918558"/>
                  <a:gd name="connsiteY242" fmla="*/ 908760 h 1580379"/>
                  <a:gd name="connsiteX243" fmla="*/ 1425585 w 1918558"/>
                  <a:gd name="connsiteY243" fmla="*/ 908760 h 1580379"/>
                  <a:gd name="connsiteX244" fmla="*/ 1424549 w 1918558"/>
                  <a:gd name="connsiteY244" fmla="*/ 906171 h 1580379"/>
                  <a:gd name="connsiteX245" fmla="*/ 1419889 w 1918558"/>
                  <a:gd name="connsiteY245" fmla="*/ 905653 h 1580379"/>
                  <a:gd name="connsiteX246" fmla="*/ 1417818 w 1918558"/>
                  <a:gd name="connsiteY246" fmla="*/ 903064 h 1580379"/>
                  <a:gd name="connsiteX247" fmla="*/ 1418335 w 1918558"/>
                  <a:gd name="connsiteY247" fmla="*/ 900475 h 1580379"/>
                  <a:gd name="connsiteX248" fmla="*/ 1415228 w 1918558"/>
                  <a:gd name="connsiteY248" fmla="*/ 899962 h 1580379"/>
                  <a:gd name="connsiteX249" fmla="*/ 1416264 w 1918558"/>
                  <a:gd name="connsiteY249" fmla="*/ 903069 h 1580379"/>
                  <a:gd name="connsiteX250" fmla="*/ 1415746 w 1918558"/>
                  <a:gd name="connsiteY250" fmla="*/ 905658 h 1580379"/>
                  <a:gd name="connsiteX251" fmla="*/ 1412639 w 1918558"/>
                  <a:gd name="connsiteY251" fmla="*/ 907212 h 1580379"/>
                  <a:gd name="connsiteX252" fmla="*/ 1407461 w 1918558"/>
                  <a:gd name="connsiteY252" fmla="*/ 903587 h 1580379"/>
                  <a:gd name="connsiteX253" fmla="*/ 1404354 w 1918558"/>
                  <a:gd name="connsiteY253" fmla="*/ 906176 h 1580379"/>
                  <a:gd name="connsiteX254" fmla="*/ 1404872 w 1918558"/>
                  <a:gd name="connsiteY254" fmla="*/ 908765 h 1580379"/>
                  <a:gd name="connsiteX255" fmla="*/ 1402283 w 1918558"/>
                  <a:gd name="connsiteY255" fmla="*/ 908247 h 1580379"/>
                  <a:gd name="connsiteX256" fmla="*/ 1401765 w 1918558"/>
                  <a:gd name="connsiteY256" fmla="*/ 904622 h 1580379"/>
                  <a:gd name="connsiteX257" fmla="*/ 1400729 w 1918558"/>
                  <a:gd name="connsiteY257" fmla="*/ 902033 h 1580379"/>
                  <a:gd name="connsiteX258" fmla="*/ 1401247 w 1918558"/>
                  <a:gd name="connsiteY258" fmla="*/ 899444 h 1580379"/>
                  <a:gd name="connsiteX259" fmla="*/ 1400729 w 1918558"/>
                  <a:gd name="connsiteY259" fmla="*/ 897373 h 1580379"/>
                  <a:gd name="connsiteX260" fmla="*/ 1398140 w 1918558"/>
                  <a:gd name="connsiteY260" fmla="*/ 895819 h 1580379"/>
                  <a:gd name="connsiteX261" fmla="*/ 1394515 w 1918558"/>
                  <a:gd name="connsiteY261" fmla="*/ 894784 h 1580379"/>
                  <a:gd name="connsiteX262" fmla="*/ 1389855 w 1918558"/>
                  <a:gd name="connsiteY262" fmla="*/ 890123 h 1580379"/>
                  <a:gd name="connsiteX263" fmla="*/ 1387266 w 1918558"/>
                  <a:gd name="connsiteY263" fmla="*/ 889605 h 1580379"/>
                  <a:gd name="connsiteX264" fmla="*/ 1383123 w 1918558"/>
                  <a:gd name="connsiteY264" fmla="*/ 887016 h 1580379"/>
                  <a:gd name="connsiteX265" fmla="*/ 1384676 w 1918558"/>
                  <a:gd name="connsiteY265" fmla="*/ 884945 h 1580379"/>
                  <a:gd name="connsiteX266" fmla="*/ 1384159 w 1918558"/>
                  <a:gd name="connsiteY266" fmla="*/ 883391 h 1580379"/>
                  <a:gd name="connsiteX267" fmla="*/ 1380534 w 1918558"/>
                  <a:gd name="connsiteY267" fmla="*/ 881320 h 1580379"/>
                  <a:gd name="connsiteX268" fmla="*/ 1372766 w 1918558"/>
                  <a:gd name="connsiteY268" fmla="*/ 880285 h 1580379"/>
                  <a:gd name="connsiteX269" fmla="*/ 1371213 w 1918558"/>
                  <a:gd name="connsiteY269" fmla="*/ 878213 h 1580379"/>
                  <a:gd name="connsiteX270" fmla="*/ 1369142 w 1918558"/>
                  <a:gd name="connsiteY270" fmla="*/ 881320 h 1580379"/>
                  <a:gd name="connsiteX271" fmla="*/ 1367070 w 1918558"/>
                  <a:gd name="connsiteY271" fmla="*/ 882874 h 1580379"/>
                  <a:gd name="connsiteX272" fmla="*/ 1366035 w 1918558"/>
                  <a:gd name="connsiteY272" fmla="*/ 878731 h 1580379"/>
                  <a:gd name="connsiteX273" fmla="*/ 1365517 w 1918558"/>
                  <a:gd name="connsiteY273" fmla="*/ 873553 h 1580379"/>
                  <a:gd name="connsiteX274" fmla="*/ 1363963 w 1918558"/>
                  <a:gd name="connsiteY274" fmla="*/ 872517 h 1580379"/>
                  <a:gd name="connsiteX275" fmla="*/ 1359821 w 1918558"/>
                  <a:gd name="connsiteY275" fmla="*/ 866821 h 1580379"/>
                  <a:gd name="connsiteX276" fmla="*/ 1352053 w 1918558"/>
                  <a:gd name="connsiteY276" fmla="*/ 868374 h 1580379"/>
                  <a:gd name="connsiteX277" fmla="*/ 1345839 w 1918558"/>
                  <a:gd name="connsiteY277" fmla="*/ 871999 h 1580379"/>
                  <a:gd name="connsiteX278" fmla="*/ 1343768 w 1918558"/>
                  <a:gd name="connsiteY278" fmla="*/ 872517 h 1580379"/>
                  <a:gd name="connsiteX279" fmla="*/ 1342214 w 1918558"/>
                  <a:gd name="connsiteY279" fmla="*/ 875624 h 1580379"/>
                  <a:gd name="connsiteX280" fmla="*/ 1336001 w 1918558"/>
                  <a:gd name="connsiteY280" fmla="*/ 876660 h 1580379"/>
                  <a:gd name="connsiteX281" fmla="*/ 1330822 w 1918558"/>
                  <a:gd name="connsiteY281" fmla="*/ 878731 h 1580379"/>
                  <a:gd name="connsiteX282" fmla="*/ 1330304 w 1918558"/>
                  <a:gd name="connsiteY282" fmla="*/ 877177 h 1580379"/>
                  <a:gd name="connsiteX283" fmla="*/ 1331340 w 1918558"/>
                  <a:gd name="connsiteY283" fmla="*/ 873553 h 1580379"/>
                  <a:gd name="connsiteX284" fmla="*/ 1327197 w 1918558"/>
                  <a:gd name="connsiteY284" fmla="*/ 872517 h 1580379"/>
                  <a:gd name="connsiteX285" fmla="*/ 1328751 w 1918558"/>
                  <a:gd name="connsiteY285" fmla="*/ 870446 h 1580379"/>
                  <a:gd name="connsiteX286" fmla="*/ 1331340 w 1918558"/>
                  <a:gd name="connsiteY286" fmla="*/ 870964 h 1580379"/>
                  <a:gd name="connsiteX287" fmla="*/ 1330822 w 1918558"/>
                  <a:gd name="connsiteY287" fmla="*/ 866303 h 1580379"/>
                  <a:gd name="connsiteX288" fmla="*/ 1327197 w 1918558"/>
                  <a:gd name="connsiteY288" fmla="*/ 869410 h 1580379"/>
                  <a:gd name="connsiteX289" fmla="*/ 1325644 w 1918558"/>
                  <a:gd name="connsiteY289" fmla="*/ 868374 h 1580379"/>
                  <a:gd name="connsiteX290" fmla="*/ 1325644 w 1918558"/>
                  <a:gd name="connsiteY290" fmla="*/ 865785 h 1580379"/>
                  <a:gd name="connsiteX291" fmla="*/ 1322537 w 1918558"/>
                  <a:gd name="connsiteY291" fmla="*/ 866303 h 1580379"/>
                  <a:gd name="connsiteX292" fmla="*/ 1320983 w 1918558"/>
                  <a:gd name="connsiteY292" fmla="*/ 869928 h 1580379"/>
                  <a:gd name="connsiteX293" fmla="*/ 1317876 w 1918558"/>
                  <a:gd name="connsiteY293" fmla="*/ 867857 h 1580379"/>
                  <a:gd name="connsiteX294" fmla="*/ 1314770 w 1918558"/>
                  <a:gd name="connsiteY294" fmla="*/ 868374 h 1580379"/>
                  <a:gd name="connsiteX295" fmla="*/ 1312698 w 1918558"/>
                  <a:gd name="connsiteY295" fmla="*/ 865785 h 1580379"/>
                  <a:gd name="connsiteX296" fmla="*/ 1313216 w 1918558"/>
                  <a:gd name="connsiteY296" fmla="*/ 863196 h 1580379"/>
                  <a:gd name="connsiteX297" fmla="*/ 1311662 w 1918558"/>
                  <a:gd name="connsiteY297" fmla="*/ 859571 h 1580379"/>
                  <a:gd name="connsiteX298" fmla="*/ 1305966 w 1918558"/>
                  <a:gd name="connsiteY298" fmla="*/ 858018 h 1580379"/>
                  <a:gd name="connsiteX299" fmla="*/ 1301306 w 1918558"/>
                  <a:gd name="connsiteY299" fmla="*/ 854906 h 1580379"/>
                  <a:gd name="connsiteX300" fmla="*/ 1298199 w 1918558"/>
                  <a:gd name="connsiteY300" fmla="*/ 858530 h 1580379"/>
                  <a:gd name="connsiteX301" fmla="*/ 1296128 w 1918558"/>
                  <a:gd name="connsiteY301" fmla="*/ 859048 h 1580379"/>
                  <a:gd name="connsiteX302" fmla="*/ 1294574 w 1918558"/>
                  <a:gd name="connsiteY302" fmla="*/ 858013 h 1580379"/>
                  <a:gd name="connsiteX303" fmla="*/ 1293021 w 1918558"/>
                  <a:gd name="connsiteY303" fmla="*/ 854901 h 1580379"/>
                  <a:gd name="connsiteX304" fmla="*/ 1287842 w 1918558"/>
                  <a:gd name="connsiteY304" fmla="*/ 854388 h 1580379"/>
                  <a:gd name="connsiteX305" fmla="*/ 1286807 w 1918558"/>
                  <a:gd name="connsiteY305" fmla="*/ 857495 h 1580379"/>
                  <a:gd name="connsiteX306" fmla="*/ 1284735 w 1918558"/>
                  <a:gd name="connsiteY306" fmla="*/ 858530 h 1580379"/>
                  <a:gd name="connsiteX307" fmla="*/ 1284218 w 1918558"/>
                  <a:gd name="connsiteY307" fmla="*/ 861120 h 1580379"/>
                  <a:gd name="connsiteX308" fmla="*/ 1281111 w 1918558"/>
                  <a:gd name="connsiteY308" fmla="*/ 862155 h 1580379"/>
                  <a:gd name="connsiteX309" fmla="*/ 1282146 w 1918558"/>
                  <a:gd name="connsiteY309" fmla="*/ 866298 h 1580379"/>
                  <a:gd name="connsiteX310" fmla="*/ 1276450 w 1918558"/>
                  <a:gd name="connsiteY310" fmla="*/ 868369 h 1580379"/>
                  <a:gd name="connsiteX311" fmla="*/ 1271790 w 1918558"/>
                  <a:gd name="connsiteY311" fmla="*/ 865780 h 1580379"/>
                  <a:gd name="connsiteX312" fmla="*/ 1268683 w 1918558"/>
                  <a:gd name="connsiteY312" fmla="*/ 868369 h 1580379"/>
                  <a:gd name="connsiteX313" fmla="*/ 1270754 w 1918558"/>
                  <a:gd name="connsiteY313" fmla="*/ 871476 h 1580379"/>
                  <a:gd name="connsiteX314" fmla="*/ 1267647 w 1918558"/>
                  <a:gd name="connsiteY314" fmla="*/ 873030 h 1580379"/>
                  <a:gd name="connsiteX315" fmla="*/ 1267129 w 1918558"/>
                  <a:gd name="connsiteY315" fmla="*/ 876137 h 1580379"/>
                  <a:gd name="connsiteX316" fmla="*/ 1264540 w 1918558"/>
                  <a:gd name="connsiteY316" fmla="*/ 875619 h 1580379"/>
                  <a:gd name="connsiteX317" fmla="*/ 1264022 w 1918558"/>
                  <a:gd name="connsiteY317" fmla="*/ 878208 h 1580379"/>
                  <a:gd name="connsiteX318" fmla="*/ 1258844 w 1918558"/>
                  <a:gd name="connsiteY318" fmla="*/ 876654 h 1580379"/>
                  <a:gd name="connsiteX319" fmla="*/ 1257808 w 1918558"/>
                  <a:gd name="connsiteY319" fmla="*/ 879761 h 1580379"/>
                  <a:gd name="connsiteX320" fmla="*/ 1254701 w 1918558"/>
                  <a:gd name="connsiteY320" fmla="*/ 880797 h 1580379"/>
                  <a:gd name="connsiteX321" fmla="*/ 1254701 w 1918558"/>
                  <a:gd name="connsiteY321" fmla="*/ 883386 h 1580379"/>
                  <a:gd name="connsiteX322" fmla="*/ 1251077 w 1918558"/>
                  <a:gd name="connsiteY322" fmla="*/ 882868 h 1580379"/>
                  <a:gd name="connsiteX323" fmla="*/ 1247452 w 1918558"/>
                  <a:gd name="connsiteY323" fmla="*/ 883904 h 1580379"/>
                  <a:gd name="connsiteX324" fmla="*/ 1242273 w 1918558"/>
                  <a:gd name="connsiteY324" fmla="*/ 883386 h 1580379"/>
                  <a:gd name="connsiteX325" fmla="*/ 1240202 w 1918558"/>
                  <a:gd name="connsiteY325" fmla="*/ 880279 h 1580379"/>
                  <a:gd name="connsiteX326" fmla="*/ 1238131 w 1918558"/>
                  <a:gd name="connsiteY326" fmla="*/ 879761 h 1580379"/>
                  <a:gd name="connsiteX327" fmla="*/ 1235542 w 1918558"/>
                  <a:gd name="connsiteY327" fmla="*/ 876654 h 1580379"/>
                  <a:gd name="connsiteX328" fmla="*/ 1233470 w 1918558"/>
                  <a:gd name="connsiteY328" fmla="*/ 876137 h 1580379"/>
                  <a:gd name="connsiteX329" fmla="*/ 1231917 w 1918558"/>
                  <a:gd name="connsiteY329" fmla="*/ 880797 h 1580379"/>
                  <a:gd name="connsiteX330" fmla="*/ 1227774 w 1918558"/>
                  <a:gd name="connsiteY330" fmla="*/ 882351 h 1580379"/>
                  <a:gd name="connsiteX331" fmla="*/ 1227256 w 1918558"/>
                  <a:gd name="connsiteY331" fmla="*/ 885458 h 1580379"/>
                  <a:gd name="connsiteX332" fmla="*/ 1221560 w 1918558"/>
                  <a:gd name="connsiteY332" fmla="*/ 887011 h 1580379"/>
                  <a:gd name="connsiteX333" fmla="*/ 1214828 w 1918558"/>
                  <a:gd name="connsiteY333" fmla="*/ 891671 h 1580379"/>
                  <a:gd name="connsiteX334" fmla="*/ 1213275 w 1918558"/>
                  <a:gd name="connsiteY334" fmla="*/ 893225 h 1580379"/>
                  <a:gd name="connsiteX335" fmla="*/ 1207061 w 1918558"/>
                  <a:gd name="connsiteY335" fmla="*/ 892189 h 1580379"/>
                  <a:gd name="connsiteX336" fmla="*/ 1206543 w 1918558"/>
                  <a:gd name="connsiteY336" fmla="*/ 893743 h 1580379"/>
                  <a:gd name="connsiteX337" fmla="*/ 1201883 w 1918558"/>
                  <a:gd name="connsiteY337" fmla="*/ 894261 h 1580379"/>
                  <a:gd name="connsiteX338" fmla="*/ 1201883 w 1918558"/>
                  <a:gd name="connsiteY338" fmla="*/ 895814 h 1580379"/>
                  <a:gd name="connsiteX339" fmla="*/ 1198258 w 1918558"/>
                  <a:gd name="connsiteY339" fmla="*/ 897368 h 1580379"/>
                  <a:gd name="connsiteX340" fmla="*/ 1199811 w 1918558"/>
                  <a:gd name="connsiteY340" fmla="*/ 899439 h 1580379"/>
                  <a:gd name="connsiteX341" fmla="*/ 1196704 w 1918558"/>
                  <a:gd name="connsiteY341" fmla="*/ 901510 h 1580379"/>
                  <a:gd name="connsiteX342" fmla="*/ 1193079 w 1918558"/>
                  <a:gd name="connsiteY342" fmla="*/ 902546 h 1580379"/>
                  <a:gd name="connsiteX343" fmla="*/ 1192044 w 1918558"/>
                  <a:gd name="connsiteY343" fmla="*/ 903582 h 1580379"/>
                  <a:gd name="connsiteX344" fmla="*/ 1191008 w 1918558"/>
                  <a:gd name="connsiteY344" fmla="*/ 907206 h 1580379"/>
                  <a:gd name="connsiteX345" fmla="*/ 1187383 w 1918558"/>
                  <a:gd name="connsiteY345" fmla="*/ 907206 h 1580379"/>
                  <a:gd name="connsiteX346" fmla="*/ 1180134 w 1918558"/>
                  <a:gd name="connsiteY346" fmla="*/ 910831 h 1580379"/>
                  <a:gd name="connsiteX347" fmla="*/ 1174955 w 1918558"/>
                  <a:gd name="connsiteY347" fmla="*/ 910313 h 1580379"/>
                  <a:gd name="connsiteX348" fmla="*/ 1173402 w 1918558"/>
                  <a:gd name="connsiteY348" fmla="*/ 911349 h 1580379"/>
                  <a:gd name="connsiteX349" fmla="*/ 1172366 w 1918558"/>
                  <a:gd name="connsiteY349" fmla="*/ 913938 h 1580379"/>
                  <a:gd name="connsiteX350" fmla="*/ 1167188 w 1918558"/>
                  <a:gd name="connsiteY350" fmla="*/ 916010 h 1580379"/>
                  <a:gd name="connsiteX351" fmla="*/ 1165635 w 1918558"/>
                  <a:gd name="connsiteY351" fmla="*/ 913938 h 1580379"/>
                  <a:gd name="connsiteX352" fmla="*/ 1161492 w 1918558"/>
                  <a:gd name="connsiteY352" fmla="*/ 915492 h 1580379"/>
                  <a:gd name="connsiteX353" fmla="*/ 1157867 w 1918558"/>
                  <a:gd name="connsiteY353" fmla="*/ 913938 h 1580379"/>
                  <a:gd name="connsiteX354" fmla="*/ 1155278 w 1918558"/>
                  <a:gd name="connsiteY354" fmla="*/ 914974 h 1580379"/>
                  <a:gd name="connsiteX355" fmla="*/ 1156832 w 1918558"/>
                  <a:gd name="connsiteY355" fmla="*/ 918599 h 1580379"/>
                  <a:gd name="connsiteX356" fmla="*/ 1155796 w 1918558"/>
                  <a:gd name="connsiteY356" fmla="*/ 920670 h 1580379"/>
                  <a:gd name="connsiteX357" fmla="*/ 1152689 w 1918558"/>
                  <a:gd name="connsiteY357" fmla="*/ 924813 h 1580379"/>
                  <a:gd name="connsiteX358" fmla="*/ 1154760 w 1918558"/>
                  <a:gd name="connsiteY358" fmla="*/ 927402 h 1580379"/>
                  <a:gd name="connsiteX359" fmla="*/ 1150617 w 1918558"/>
                  <a:gd name="connsiteY359" fmla="*/ 928437 h 1580379"/>
                  <a:gd name="connsiteX360" fmla="*/ 1146993 w 1918558"/>
                  <a:gd name="connsiteY360" fmla="*/ 926884 h 1580379"/>
                  <a:gd name="connsiteX361" fmla="*/ 1147511 w 1918558"/>
                  <a:gd name="connsiteY361" fmla="*/ 930509 h 1580379"/>
                  <a:gd name="connsiteX362" fmla="*/ 1142850 w 1918558"/>
                  <a:gd name="connsiteY362" fmla="*/ 933098 h 1580379"/>
                  <a:gd name="connsiteX363" fmla="*/ 1140779 w 1918558"/>
                  <a:gd name="connsiteY363" fmla="*/ 932062 h 1580379"/>
                  <a:gd name="connsiteX364" fmla="*/ 1134565 w 1918558"/>
                  <a:gd name="connsiteY364" fmla="*/ 934651 h 1580379"/>
                  <a:gd name="connsiteX365" fmla="*/ 1131458 w 1918558"/>
                  <a:gd name="connsiteY365" fmla="*/ 933098 h 1580379"/>
                  <a:gd name="connsiteX366" fmla="*/ 1116959 w 1918558"/>
                  <a:gd name="connsiteY366" fmla="*/ 937758 h 1580379"/>
                  <a:gd name="connsiteX367" fmla="*/ 1112298 w 1918558"/>
                  <a:gd name="connsiteY367" fmla="*/ 937758 h 1580379"/>
                  <a:gd name="connsiteX368" fmla="*/ 1108155 w 1918558"/>
                  <a:gd name="connsiteY368" fmla="*/ 941383 h 1580379"/>
                  <a:gd name="connsiteX369" fmla="*/ 1102977 w 1918558"/>
                  <a:gd name="connsiteY369" fmla="*/ 941901 h 1580379"/>
                  <a:gd name="connsiteX370" fmla="*/ 1101424 w 1918558"/>
                  <a:gd name="connsiteY370" fmla="*/ 943972 h 1580379"/>
                  <a:gd name="connsiteX371" fmla="*/ 1099352 w 1918558"/>
                  <a:gd name="connsiteY371" fmla="*/ 942937 h 1580379"/>
                  <a:gd name="connsiteX372" fmla="*/ 1095210 w 1918558"/>
                  <a:gd name="connsiteY372" fmla="*/ 945008 h 1580379"/>
                  <a:gd name="connsiteX373" fmla="*/ 1091067 w 1918558"/>
                  <a:gd name="connsiteY373" fmla="*/ 946562 h 1580379"/>
                  <a:gd name="connsiteX374" fmla="*/ 1085371 w 1918558"/>
                  <a:gd name="connsiteY374" fmla="*/ 947079 h 1580379"/>
                  <a:gd name="connsiteX375" fmla="*/ 1081228 w 1918558"/>
                  <a:gd name="connsiteY375" fmla="*/ 949668 h 1580379"/>
                  <a:gd name="connsiteX376" fmla="*/ 1079675 w 1918558"/>
                  <a:gd name="connsiteY376" fmla="*/ 952775 h 1580379"/>
                  <a:gd name="connsiteX377" fmla="*/ 1077603 w 1918558"/>
                  <a:gd name="connsiteY377" fmla="*/ 954329 h 1580379"/>
                  <a:gd name="connsiteX378" fmla="*/ 1076568 w 1918558"/>
                  <a:gd name="connsiteY378" fmla="*/ 957436 h 1580379"/>
                  <a:gd name="connsiteX379" fmla="*/ 1070872 w 1918558"/>
                  <a:gd name="connsiteY379" fmla="*/ 959507 h 1580379"/>
                  <a:gd name="connsiteX380" fmla="*/ 1063622 w 1918558"/>
                  <a:gd name="connsiteY380" fmla="*/ 959507 h 1580379"/>
                  <a:gd name="connsiteX381" fmla="*/ 1057408 w 1918558"/>
                  <a:gd name="connsiteY381" fmla="*/ 962614 h 1580379"/>
                  <a:gd name="connsiteX382" fmla="*/ 1052230 w 1918558"/>
                  <a:gd name="connsiteY382" fmla="*/ 963132 h 1580379"/>
                  <a:gd name="connsiteX383" fmla="*/ 1043427 w 1918558"/>
                  <a:gd name="connsiteY383" fmla="*/ 960543 h 1580379"/>
                  <a:gd name="connsiteX384" fmla="*/ 1039284 w 1918558"/>
                  <a:gd name="connsiteY384" fmla="*/ 963650 h 1580379"/>
                  <a:gd name="connsiteX385" fmla="*/ 1038248 w 1918558"/>
                  <a:gd name="connsiteY385" fmla="*/ 966239 h 1580379"/>
                  <a:gd name="connsiteX386" fmla="*/ 1036177 w 1918558"/>
                  <a:gd name="connsiteY386" fmla="*/ 966757 h 1580379"/>
                  <a:gd name="connsiteX387" fmla="*/ 1033070 w 1918558"/>
                  <a:gd name="connsiteY387" fmla="*/ 965721 h 1580379"/>
                  <a:gd name="connsiteX388" fmla="*/ 1029963 w 1918558"/>
                  <a:gd name="connsiteY388" fmla="*/ 968828 h 1580379"/>
                  <a:gd name="connsiteX389" fmla="*/ 1027374 w 1918558"/>
                  <a:gd name="connsiteY389" fmla="*/ 969346 h 1580379"/>
                  <a:gd name="connsiteX390" fmla="*/ 1027374 w 1918558"/>
                  <a:gd name="connsiteY390" fmla="*/ 971935 h 1580379"/>
                  <a:gd name="connsiteX391" fmla="*/ 1025303 w 1918558"/>
                  <a:gd name="connsiteY391" fmla="*/ 972453 h 1580379"/>
                  <a:gd name="connsiteX392" fmla="*/ 1023231 w 1918558"/>
                  <a:gd name="connsiteY392" fmla="*/ 976596 h 1580379"/>
                  <a:gd name="connsiteX393" fmla="*/ 1018571 w 1918558"/>
                  <a:gd name="connsiteY393" fmla="*/ 978667 h 1580379"/>
                  <a:gd name="connsiteX394" fmla="*/ 1014946 w 1918558"/>
                  <a:gd name="connsiteY394" fmla="*/ 981774 h 1580379"/>
                  <a:gd name="connsiteX395" fmla="*/ 1009768 w 1918558"/>
                  <a:gd name="connsiteY395" fmla="*/ 979703 h 1580379"/>
                  <a:gd name="connsiteX396" fmla="*/ 1005625 w 1918558"/>
                  <a:gd name="connsiteY396" fmla="*/ 981774 h 1580379"/>
                  <a:gd name="connsiteX397" fmla="*/ 999929 w 1918558"/>
                  <a:gd name="connsiteY397" fmla="*/ 986434 h 1580379"/>
                  <a:gd name="connsiteX398" fmla="*/ 997858 w 1918558"/>
                  <a:gd name="connsiteY398" fmla="*/ 991613 h 1580379"/>
                  <a:gd name="connsiteX399" fmla="*/ 1000447 w 1918558"/>
                  <a:gd name="connsiteY399" fmla="*/ 994720 h 1580379"/>
                  <a:gd name="connsiteX400" fmla="*/ 997340 w 1918558"/>
                  <a:gd name="connsiteY400" fmla="*/ 998344 h 1580379"/>
                  <a:gd name="connsiteX401" fmla="*/ 992162 w 1918558"/>
                  <a:gd name="connsiteY401" fmla="*/ 1001451 h 1580379"/>
                  <a:gd name="connsiteX402" fmla="*/ 992162 w 1918558"/>
                  <a:gd name="connsiteY402" fmla="*/ 1004558 h 1580379"/>
                  <a:gd name="connsiteX403" fmla="*/ 994233 w 1918558"/>
                  <a:gd name="connsiteY403" fmla="*/ 1005594 h 1580379"/>
                  <a:gd name="connsiteX404" fmla="*/ 994751 w 1918558"/>
                  <a:gd name="connsiteY404" fmla="*/ 1008701 h 1580379"/>
                  <a:gd name="connsiteX405" fmla="*/ 990090 w 1918558"/>
                  <a:gd name="connsiteY405" fmla="*/ 1014915 h 1580379"/>
                  <a:gd name="connsiteX406" fmla="*/ 985948 w 1918558"/>
                  <a:gd name="connsiteY406" fmla="*/ 1016986 h 1580379"/>
                  <a:gd name="connsiteX407" fmla="*/ 984912 w 1918558"/>
                  <a:gd name="connsiteY407" fmla="*/ 1021647 h 1580379"/>
                  <a:gd name="connsiteX408" fmla="*/ 984912 w 1918558"/>
                  <a:gd name="connsiteY408" fmla="*/ 1024754 h 1580379"/>
                  <a:gd name="connsiteX409" fmla="*/ 982841 w 1918558"/>
                  <a:gd name="connsiteY409" fmla="*/ 1027343 h 1580379"/>
                  <a:gd name="connsiteX410" fmla="*/ 982323 w 1918558"/>
                  <a:gd name="connsiteY410" fmla="*/ 1030450 h 1580379"/>
                  <a:gd name="connsiteX411" fmla="*/ 981287 w 1918558"/>
                  <a:gd name="connsiteY411" fmla="*/ 1030968 h 1580379"/>
                  <a:gd name="connsiteX412" fmla="*/ 977662 w 1918558"/>
                  <a:gd name="connsiteY412" fmla="*/ 1035628 h 1580379"/>
                  <a:gd name="connsiteX413" fmla="*/ 974555 w 1918558"/>
                  <a:gd name="connsiteY413" fmla="*/ 1042360 h 1580379"/>
                  <a:gd name="connsiteX414" fmla="*/ 968859 w 1918558"/>
                  <a:gd name="connsiteY414" fmla="*/ 1049086 h 1580379"/>
                  <a:gd name="connsiteX415" fmla="*/ 960574 w 1918558"/>
                  <a:gd name="connsiteY415" fmla="*/ 1055306 h 1580379"/>
                  <a:gd name="connsiteX416" fmla="*/ 947110 w 1918558"/>
                  <a:gd name="connsiteY416" fmla="*/ 1066698 h 1580379"/>
                  <a:gd name="connsiteX417" fmla="*/ 944521 w 1918558"/>
                  <a:gd name="connsiteY417" fmla="*/ 1069287 h 1580379"/>
                  <a:gd name="connsiteX418" fmla="*/ 942450 w 1918558"/>
                  <a:gd name="connsiteY418" fmla="*/ 1071358 h 1580379"/>
                  <a:gd name="connsiteX419" fmla="*/ 939343 w 1918558"/>
                  <a:gd name="connsiteY419" fmla="*/ 1079644 h 1580379"/>
                  <a:gd name="connsiteX420" fmla="*/ 937790 w 1918558"/>
                  <a:gd name="connsiteY420" fmla="*/ 1081715 h 1580379"/>
                  <a:gd name="connsiteX421" fmla="*/ 930022 w 1918558"/>
                  <a:gd name="connsiteY421" fmla="*/ 1087411 h 1580379"/>
                  <a:gd name="connsiteX422" fmla="*/ 928986 w 1918558"/>
                  <a:gd name="connsiteY422" fmla="*/ 1088965 h 1580379"/>
                  <a:gd name="connsiteX423" fmla="*/ 928986 w 1918558"/>
                  <a:gd name="connsiteY423" fmla="*/ 1092072 h 1580379"/>
                  <a:gd name="connsiteX424" fmla="*/ 931058 w 1918558"/>
                  <a:gd name="connsiteY424" fmla="*/ 1094143 h 1580379"/>
                  <a:gd name="connsiteX425" fmla="*/ 931058 w 1918558"/>
                  <a:gd name="connsiteY425" fmla="*/ 1097763 h 1580379"/>
                  <a:gd name="connsiteX426" fmla="*/ 928469 w 1918558"/>
                  <a:gd name="connsiteY426" fmla="*/ 1099316 h 1580379"/>
                  <a:gd name="connsiteX427" fmla="*/ 928986 w 1918558"/>
                  <a:gd name="connsiteY427" fmla="*/ 1102941 h 1580379"/>
                  <a:gd name="connsiteX428" fmla="*/ 927433 w 1918558"/>
                  <a:gd name="connsiteY428" fmla="*/ 1107601 h 1580379"/>
                  <a:gd name="connsiteX429" fmla="*/ 923808 w 1918558"/>
                  <a:gd name="connsiteY429" fmla="*/ 1113298 h 1580379"/>
                  <a:gd name="connsiteX430" fmla="*/ 914487 w 1918558"/>
                  <a:gd name="connsiteY430" fmla="*/ 1116922 h 1580379"/>
                  <a:gd name="connsiteX431" fmla="*/ 911380 w 1918558"/>
                  <a:gd name="connsiteY431" fmla="*/ 1118994 h 1580379"/>
                  <a:gd name="connsiteX432" fmla="*/ 906720 w 1918558"/>
                  <a:gd name="connsiteY432" fmla="*/ 1118994 h 1580379"/>
                  <a:gd name="connsiteX433" fmla="*/ 901024 w 1918558"/>
                  <a:gd name="connsiteY433" fmla="*/ 1116922 h 1580379"/>
                  <a:gd name="connsiteX434" fmla="*/ 896881 w 1918558"/>
                  <a:gd name="connsiteY434" fmla="*/ 1117435 h 1580379"/>
                  <a:gd name="connsiteX435" fmla="*/ 894292 w 1918558"/>
                  <a:gd name="connsiteY435" fmla="*/ 1121060 h 1580379"/>
                  <a:gd name="connsiteX436" fmla="*/ 890149 w 1918558"/>
                  <a:gd name="connsiteY436" fmla="*/ 1122613 h 1580379"/>
                  <a:gd name="connsiteX437" fmla="*/ 886524 w 1918558"/>
                  <a:gd name="connsiteY437" fmla="*/ 1125720 h 1580379"/>
                  <a:gd name="connsiteX438" fmla="*/ 880310 w 1918558"/>
                  <a:gd name="connsiteY438" fmla="*/ 1124684 h 1580379"/>
                  <a:gd name="connsiteX439" fmla="*/ 878757 w 1918558"/>
                  <a:gd name="connsiteY439" fmla="*/ 1126756 h 1580379"/>
                  <a:gd name="connsiteX440" fmla="*/ 876168 w 1918558"/>
                  <a:gd name="connsiteY440" fmla="*/ 1128309 h 1580379"/>
                  <a:gd name="connsiteX441" fmla="*/ 875132 w 1918558"/>
                  <a:gd name="connsiteY441" fmla="*/ 1126756 h 1580379"/>
                  <a:gd name="connsiteX442" fmla="*/ 869436 w 1918558"/>
                  <a:gd name="connsiteY442" fmla="*/ 1127274 h 1580379"/>
                  <a:gd name="connsiteX443" fmla="*/ 866847 w 1918558"/>
                  <a:gd name="connsiteY443" fmla="*/ 1126238 h 1580379"/>
                  <a:gd name="connsiteX444" fmla="*/ 862704 w 1918558"/>
                  <a:gd name="connsiteY444" fmla="*/ 1127274 h 1580379"/>
                  <a:gd name="connsiteX445" fmla="*/ 858562 w 1918558"/>
                  <a:gd name="connsiteY445" fmla="*/ 1132970 h 1580379"/>
                  <a:gd name="connsiteX446" fmla="*/ 858044 w 1918558"/>
                  <a:gd name="connsiteY446" fmla="*/ 1135041 h 1580379"/>
                  <a:gd name="connsiteX447" fmla="*/ 854937 w 1918558"/>
                  <a:gd name="connsiteY447" fmla="*/ 1135559 h 1580379"/>
                  <a:gd name="connsiteX448" fmla="*/ 849758 w 1918558"/>
                  <a:gd name="connsiteY448" fmla="*/ 1135041 h 1580379"/>
                  <a:gd name="connsiteX449" fmla="*/ 843544 w 1918558"/>
                  <a:gd name="connsiteY449" fmla="*/ 1138666 h 1580379"/>
                  <a:gd name="connsiteX450" fmla="*/ 838366 w 1918558"/>
                  <a:gd name="connsiteY450" fmla="*/ 1136077 h 1580379"/>
                  <a:gd name="connsiteX451" fmla="*/ 835259 w 1918558"/>
                  <a:gd name="connsiteY451" fmla="*/ 1136590 h 1580379"/>
                  <a:gd name="connsiteX452" fmla="*/ 834741 w 1918558"/>
                  <a:gd name="connsiteY452" fmla="*/ 1137625 h 1580379"/>
                  <a:gd name="connsiteX453" fmla="*/ 831117 w 1918558"/>
                  <a:gd name="connsiteY453" fmla="*/ 1140214 h 1580379"/>
                  <a:gd name="connsiteX454" fmla="*/ 831634 w 1918558"/>
                  <a:gd name="connsiteY454" fmla="*/ 1142286 h 1580379"/>
                  <a:gd name="connsiteX455" fmla="*/ 829563 w 1918558"/>
                  <a:gd name="connsiteY455" fmla="*/ 1144875 h 1580379"/>
                  <a:gd name="connsiteX456" fmla="*/ 829045 w 1918558"/>
                  <a:gd name="connsiteY456" fmla="*/ 1146946 h 1580379"/>
                  <a:gd name="connsiteX457" fmla="*/ 825938 w 1918558"/>
                  <a:gd name="connsiteY457" fmla="*/ 1151089 h 1580379"/>
                  <a:gd name="connsiteX458" fmla="*/ 829045 w 1918558"/>
                  <a:gd name="connsiteY458" fmla="*/ 1153160 h 1580379"/>
                  <a:gd name="connsiteX459" fmla="*/ 825938 w 1918558"/>
                  <a:gd name="connsiteY459" fmla="*/ 1156267 h 1580379"/>
                  <a:gd name="connsiteX460" fmla="*/ 825420 w 1918558"/>
                  <a:gd name="connsiteY460" fmla="*/ 1159892 h 1580379"/>
                  <a:gd name="connsiteX461" fmla="*/ 822831 w 1918558"/>
                  <a:gd name="connsiteY461" fmla="*/ 1159892 h 1580379"/>
                  <a:gd name="connsiteX462" fmla="*/ 821796 w 1918558"/>
                  <a:gd name="connsiteY462" fmla="*/ 1162999 h 1580379"/>
                  <a:gd name="connsiteX463" fmla="*/ 822313 w 1918558"/>
                  <a:gd name="connsiteY463" fmla="*/ 1167141 h 1580379"/>
                  <a:gd name="connsiteX464" fmla="*/ 824903 w 1918558"/>
                  <a:gd name="connsiteY464" fmla="*/ 1170766 h 1580379"/>
                  <a:gd name="connsiteX465" fmla="*/ 824903 w 1918558"/>
                  <a:gd name="connsiteY465" fmla="*/ 1173873 h 1580379"/>
                  <a:gd name="connsiteX466" fmla="*/ 820760 w 1918558"/>
                  <a:gd name="connsiteY466" fmla="*/ 1172837 h 1580379"/>
                  <a:gd name="connsiteX467" fmla="*/ 818689 w 1918558"/>
                  <a:gd name="connsiteY467" fmla="*/ 1176980 h 1580379"/>
                  <a:gd name="connsiteX468" fmla="*/ 816617 w 1918558"/>
                  <a:gd name="connsiteY468" fmla="*/ 1178016 h 1580379"/>
                  <a:gd name="connsiteX469" fmla="*/ 812992 w 1918558"/>
                  <a:gd name="connsiteY469" fmla="*/ 1177498 h 1580379"/>
                  <a:gd name="connsiteX470" fmla="*/ 809886 w 1918558"/>
                  <a:gd name="connsiteY470" fmla="*/ 1175427 h 1580379"/>
                  <a:gd name="connsiteX471" fmla="*/ 808332 w 1918558"/>
                  <a:gd name="connsiteY471" fmla="*/ 1176462 h 1580379"/>
                  <a:gd name="connsiteX472" fmla="*/ 809886 w 1918558"/>
                  <a:gd name="connsiteY472" fmla="*/ 1179569 h 1580379"/>
                  <a:gd name="connsiteX473" fmla="*/ 807814 w 1918558"/>
                  <a:gd name="connsiteY473" fmla="*/ 1182676 h 1580379"/>
                  <a:gd name="connsiteX474" fmla="*/ 808332 w 1918558"/>
                  <a:gd name="connsiteY474" fmla="*/ 1185266 h 1580379"/>
                  <a:gd name="connsiteX475" fmla="*/ 807296 w 1918558"/>
                  <a:gd name="connsiteY475" fmla="*/ 1187337 h 1580379"/>
                  <a:gd name="connsiteX476" fmla="*/ 809368 w 1918558"/>
                  <a:gd name="connsiteY476" fmla="*/ 1190444 h 1580379"/>
                  <a:gd name="connsiteX477" fmla="*/ 809368 w 1918558"/>
                  <a:gd name="connsiteY477" fmla="*/ 1199765 h 1580379"/>
                  <a:gd name="connsiteX478" fmla="*/ 807814 w 1918558"/>
                  <a:gd name="connsiteY478" fmla="*/ 1201836 h 1580379"/>
                  <a:gd name="connsiteX479" fmla="*/ 807296 w 1918558"/>
                  <a:gd name="connsiteY479" fmla="*/ 1206496 h 1580379"/>
                  <a:gd name="connsiteX480" fmla="*/ 802636 w 1918558"/>
                  <a:gd name="connsiteY480" fmla="*/ 1205461 h 1580379"/>
                  <a:gd name="connsiteX481" fmla="*/ 803672 w 1918558"/>
                  <a:gd name="connsiteY481" fmla="*/ 1209603 h 1580379"/>
                  <a:gd name="connsiteX482" fmla="*/ 810403 w 1918558"/>
                  <a:gd name="connsiteY482" fmla="*/ 1212193 h 1580379"/>
                  <a:gd name="connsiteX483" fmla="*/ 816099 w 1918558"/>
                  <a:gd name="connsiteY483" fmla="*/ 1210639 h 1580379"/>
                  <a:gd name="connsiteX484" fmla="*/ 821278 w 1918558"/>
                  <a:gd name="connsiteY484" fmla="*/ 1211675 h 1580379"/>
                  <a:gd name="connsiteX485" fmla="*/ 827492 w 1918558"/>
                  <a:gd name="connsiteY485" fmla="*/ 1213746 h 1580379"/>
                  <a:gd name="connsiteX486" fmla="*/ 829045 w 1918558"/>
                  <a:gd name="connsiteY486" fmla="*/ 1217366 h 1580379"/>
                  <a:gd name="connsiteX487" fmla="*/ 832152 w 1918558"/>
                  <a:gd name="connsiteY487" fmla="*/ 1217884 h 1580379"/>
                  <a:gd name="connsiteX488" fmla="*/ 836295 w 1918558"/>
                  <a:gd name="connsiteY488" fmla="*/ 1221508 h 1580379"/>
                  <a:gd name="connsiteX489" fmla="*/ 839402 w 1918558"/>
                  <a:gd name="connsiteY489" fmla="*/ 1220473 h 1580379"/>
                  <a:gd name="connsiteX490" fmla="*/ 843544 w 1918558"/>
                  <a:gd name="connsiteY490" fmla="*/ 1223062 h 1580379"/>
                  <a:gd name="connsiteX491" fmla="*/ 843027 w 1918558"/>
                  <a:gd name="connsiteY491" fmla="*/ 1226169 h 1580379"/>
                  <a:gd name="connsiteX492" fmla="*/ 845098 w 1918558"/>
                  <a:gd name="connsiteY492" fmla="*/ 1228758 h 1580379"/>
                  <a:gd name="connsiteX493" fmla="*/ 844062 w 1918558"/>
                  <a:gd name="connsiteY493" fmla="*/ 1231865 h 1580379"/>
                  <a:gd name="connsiteX494" fmla="*/ 845098 w 1918558"/>
                  <a:gd name="connsiteY494" fmla="*/ 1233418 h 1580379"/>
                  <a:gd name="connsiteX495" fmla="*/ 845098 w 1918558"/>
                  <a:gd name="connsiteY495" fmla="*/ 1240145 h 1580379"/>
                  <a:gd name="connsiteX496" fmla="*/ 843027 w 1918558"/>
                  <a:gd name="connsiteY496" fmla="*/ 1249984 h 1580379"/>
                  <a:gd name="connsiteX497" fmla="*/ 843027 w 1918558"/>
                  <a:gd name="connsiteY497" fmla="*/ 1258787 h 1580379"/>
                  <a:gd name="connsiteX498" fmla="*/ 840955 w 1918558"/>
                  <a:gd name="connsiteY498" fmla="*/ 1260858 h 1580379"/>
                  <a:gd name="connsiteX499" fmla="*/ 844580 w 1918558"/>
                  <a:gd name="connsiteY499" fmla="*/ 1263965 h 1580379"/>
                  <a:gd name="connsiteX500" fmla="*/ 846134 w 1918558"/>
                  <a:gd name="connsiteY500" fmla="*/ 1266037 h 1580379"/>
                  <a:gd name="connsiteX501" fmla="*/ 847169 w 1918558"/>
                  <a:gd name="connsiteY501" fmla="*/ 1271733 h 1580379"/>
                  <a:gd name="connsiteX502" fmla="*/ 845098 w 1918558"/>
                  <a:gd name="connsiteY502" fmla="*/ 1280018 h 1580379"/>
                  <a:gd name="connsiteX503" fmla="*/ 847687 w 1918558"/>
                  <a:gd name="connsiteY503" fmla="*/ 1280536 h 1580379"/>
                  <a:gd name="connsiteX504" fmla="*/ 847687 w 1918558"/>
                  <a:gd name="connsiteY504" fmla="*/ 1282607 h 1580379"/>
                  <a:gd name="connsiteX505" fmla="*/ 843544 w 1918558"/>
                  <a:gd name="connsiteY505" fmla="*/ 1283643 h 1580379"/>
                  <a:gd name="connsiteX506" fmla="*/ 841473 w 1918558"/>
                  <a:gd name="connsiteY506" fmla="*/ 1282089 h 1580379"/>
                  <a:gd name="connsiteX507" fmla="*/ 839402 w 1918558"/>
                  <a:gd name="connsiteY507" fmla="*/ 1285201 h 1580379"/>
                  <a:gd name="connsiteX508" fmla="*/ 840955 w 1918558"/>
                  <a:gd name="connsiteY508" fmla="*/ 1287791 h 1580379"/>
                  <a:gd name="connsiteX509" fmla="*/ 838884 w 1918558"/>
                  <a:gd name="connsiteY509" fmla="*/ 1289344 h 1580379"/>
                  <a:gd name="connsiteX510" fmla="*/ 839402 w 1918558"/>
                  <a:gd name="connsiteY510" fmla="*/ 1294522 h 1580379"/>
                  <a:gd name="connsiteX511" fmla="*/ 833706 w 1918558"/>
                  <a:gd name="connsiteY511" fmla="*/ 1294522 h 1580379"/>
                  <a:gd name="connsiteX512" fmla="*/ 831117 w 1918558"/>
                  <a:gd name="connsiteY512" fmla="*/ 1292451 h 1580379"/>
                  <a:gd name="connsiteX513" fmla="*/ 830599 w 1918558"/>
                  <a:gd name="connsiteY513" fmla="*/ 1296076 h 1580379"/>
                  <a:gd name="connsiteX514" fmla="*/ 826456 w 1918558"/>
                  <a:gd name="connsiteY514" fmla="*/ 1299183 h 1580379"/>
                  <a:gd name="connsiteX515" fmla="*/ 826456 w 1918558"/>
                  <a:gd name="connsiteY515" fmla="*/ 1300736 h 1580379"/>
                  <a:gd name="connsiteX516" fmla="*/ 828527 w 1918558"/>
                  <a:gd name="connsiteY516" fmla="*/ 1303326 h 1580379"/>
                  <a:gd name="connsiteX517" fmla="*/ 828527 w 1918558"/>
                  <a:gd name="connsiteY517" fmla="*/ 1307986 h 1580379"/>
                  <a:gd name="connsiteX518" fmla="*/ 831117 w 1918558"/>
                  <a:gd name="connsiteY518" fmla="*/ 1312129 h 1580379"/>
                  <a:gd name="connsiteX519" fmla="*/ 835777 w 1918558"/>
                  <a:gd name="connsiteY519" fmla="*/ 1314717 h 1580379"/>
                  <a:gd name="connsiteX520" fmla="*/ 834741 w 1918558"/>
                  <a:gd name="connsiteY520" fmla="*/ 1318860 h 1580379"/>
                  <a:gd name="connsiteX521" fmla="*/ 832152 w 1918558"/>
                  <a:gd name="connsiteY521" fmla="*/ 1321450 h 1580379"/>
                  <a:gd name="connsiteX522" fmla="*/ 831634 w 1918558"/>
                  <a:gd name="connsiteY522" fmla="*/ 1332324 h 1580379"/>
                  <a:gd name="connsiteX523" fmla="*/ 830081 w 1918558"/>
                  <a:gd name="connsiteY523" fmla="*/ 1335431 h 1580379"/>
                  <a:gd name="connsiteX524" fmla="*/ 831634 w 1918558"/>
                  <a:gd name="connsiteY524" fmla="*/ 1336984 h 1580379"/>
                  <a:gd name="connsiteX525" fmla="*/ 836295 w 1918558"/>
                  <a:gd name="connsiteY525" fmla="*/ 1344234 h 1580379"/>
                  <a:gd name="connsiteX526" fmla="*/ 835259 w 1918558"/>
                  <a:gd name="connsiteY526" fmla="*/ 1346823 h 1580379"/>
                  <a:gd name="connsiteX527" fmla="*/ 832152 w 1918558"/>
                  <a:gd name="connsiteY527" fmla="*/ 1347341 h 1580379"/>
                  <a:gd name="connsiteX528" fmla="*/ 831117 w 1918558"/>
                  <a:gd name="connsiteY528" fmla="*/ 1350966 h 1580379"/>
                  <a:gd name="connsiteX529" fmla="*/ 831117 w 1918558"/>
                  <a:gd name="connsiteY529" fmla="*/ 1356144 h 1580379"/>
                  <a:gd name="connsiteX530" fmla="*/ 836295 w 1918558"/>
                  <a:gd name="connsiteY530" fmla="*/ 1364947 h 1580379"/>
                  <a:gd name="connsiteX531" fmla="*/ 841991 w 1918558"/>
                  <a:gd name="connsiteY531" fmla="*/ 1376339 h 1580379"/>
                  <a:gd name="connsiteX532" fmla="*/ 843544 w 1918558"/>
                  <a:gd name="connsiteY532" fmla="*/ 1381000 h 1580379"/>
                  <a:gd name="connsiteX533" fmla="*/ 843027 w 1918558"/>
                  <a:gd name="connsiteY533" fmla="*/ 1384625 h 1580379"/>
                  <a:gd name="connsiteX534" fmla="*/ 841473 w 1918558"/>
                  <a:gd name="connsiteY534" fmla="*/ 1388767 h 1580379"/>
                  <a:gd name="connsiteX535" fmla="*/ 839402 w 1918558"/>
                  <a:gd name="connsiteY535" fmla="*/ 1391356 h 1580379"/>
                  <a:gd name="connsiteX536" fmla="*/ 830599 w 1918558"/>
                  <a:gd name="connsiteY536" fmla="*/ 1398606 h 1580379"/>
                  <a:gd name="connsiteX537" fmla="*/ 828010 w 1918558"/>
                  <a:gd name="connsiteY537" fmla="*/ 1401718 h 1580379"/>
                  <a:gd name="connsiteX538" fmla="*/ 825938 w 1918558"/>
                  <a:gd name="connsiteY538" fmla="*/ 1407414 h 1580379"/>
                  <a:gd name="connsiteX539" fmla="*/ 826456 w 1918558"/>
                  <a:gd name="connsiteY539" fmla="*/ 1410003 h 1580379"/>
                  <a:gd name="connsiteX540" fmla="*/ 832152 w 1918558"/>
                  <a:gd name="connsiteY540" fmla="*/ 1416218 h 1580379"/>
                  <a:gd name="connsiteX541" fmla="*/ 832152 w 1918558"/>
                  <a:gd name="connsiteY541" fmla="*/ 1417771 h 1580379"/>
                  <a:gd name="connsiteX542" fmla="*/ 823349 w 1918558"/>
                  <a:gd name="connsiteY542" fmla="*/ 1417253 h 1580379"/>
                  <a:gd name="connsiteX543" fmla="*/ 821796 w 1918558"/>
                  <a:gd name="connsiteY543" fmla="*/ 1419324 h 1580379"/>
                  <a:gd name="connsiteX544" fmla="*/ 821278 w 1918558"/>
                  <a:gd name="connsiteY544" fmla="*/ 1423467 h 1580379"/>
                  <a:gd name="connsiteX545" fmla="*/ 823349 w 1918558"/>
                  <a:gd name="connsiteY545" fmla="*/ 1429681 h 1580379"/>
                  <a:gd name="connsiteX546" fmla="*/ 823349 w 1918558"/>
                  <a:gd name="connsiteY546" fmla="*/ 1435377 h 1580379"/>
                  <a:gd name="connsiteX547" fmla="*/ 824385 w 1918558"/>
                  <a:gd name="connsiteY547" fmla="*/ 1440038 h 1580379"/>
                  <a:gd name="connsiteX548" fmla="*/ 828527 w 1918558"/>
                  <a:gd name="connsiteY548" fmla="*/ 1448323 h 1580379"/>
                  <a:gd name="connsiteX549" fmla="*/ 830081 w 1918558"/>
                  <a:gd name="connsiteY549" fmla="*/ 1453501 h 1580379"/>
                  <a:gd name="connsiteX550" fmla="*/ 829045 w 1918558"/>
                  <a:gd name="connsiteY550" fmla="*/ 1456090 h 1580379"/>
                  <a:gd name="connsiteX551" fmla="*/ 824903 w 1918558"/>
                  <a:gd name="connsiteY551" fmla="*/ 1460751 h 1580379"/>
                  <a:gd name="connsiteX552" fmla="*/ 822313 w 1918558"/>
                  <a:gd name="connsiteY552" fmla="*/ 1462304 h 1580379"/>
                  <a:gd name="connsiteX553" fmla="*/ 821278 w 1918558"/>
                  <a:gd name="connsiteY553" fmla="*/ 1468001 h 1580379"/>
                  <a:gd name="connsiteX554" fmla="*/ 816617 w 1918558"/>
                  <a:gd name="connsiteY554" fmla="*/ 1471625 h 1580379"/>
                  <a:gd name="connsiteX555" fmla="*/ 816099 w 1918558"/>
                  <a:gd name="connsiteY555" fmla="*/ 1473179 h 1580379"/>
                  <a:gd name="connsiteX556" fmla="*/ 816617 w 1918558"/>
                  <a:gd name="connsiteY556" fmla="*/ 1479910 h 1580379"/>
                  <a:gd name="connsiteX557" fmla="*/ 819724 w 1918558"/>
                  <a:gd name="connsiteY557" fmla="*/ 1482500 h 1580379"/>
                  <a:gd name="connsiteX558" fmla="*/ 825938 w 1918558"/>
                  <a:gd name="connsiteY558" fmla="*/ 1491821 h 1580379"/>
                  <a:gd name="connsiteX559" fmla="*/ 826974 w 1918558"/>
                  <a:gd name="connsiteY559" fmla="*/ 1494928 h 1580379"/>
                  <a:gd name="connsiteX560" fmla="*/ 825420 w 1918558"/>
                  <a:gd name="connsiteY560" fmla="*/ 1496999 h 1580379"/>
                  <a:gd name="connsiteX561" fmla="*/ 811957 w 1918558"/>
                  <a:gd name="connsiteY561" fmla="*/ 1504766 h 1580379"/>
                  <a:gd name="connsiteX562" fmla="*/ 810403 w 1918558"/>
                  <a:gd name="connsiteY562" fmla="*/ 1508909 h 1580379"/>
                  <a:gd name="connsiteX563" fmla="*/ 810921 w 1918558"/>
                  <a:gd name="connsiteY563" fmla="*/ 1512016 h 1580379"/>
                  <a:gd name="connsiteX564" fmla="*/ 806779 w 1918558"/>
                  <a:gd name="connsiteY564" fmla="*/ 1512016 h 1580379"/>
                  <a:gd name="connsiteX565" fmla="*/ 802636 w 1918558"/>
                  <a:gd name="connsiteY565" fmla="*/ 1509427 h 1580379"/>
                  <a:gd name="connsiteX566" fmla="*/ 801082 w 1918558"/>
                  <a:gd name="connsiteY566" fmla="*/ 1505802 h 1580379"/>
                  <a:gd name="connsiteX567" fmla="*/ 799011 w 1918558"/>
                  <a:gd name="connsiteY567" fmla="*/ 1504766 h 1580379"/>
                  <a:gd name="connsiteX568" fmla="*/ 796422 w 1918558"/>
                  <a:gd name="connsiteY568" fmla="*/ 1502177 h 1580379"/>
                  <a:gd name="connsiteX569" fmla="*/ 783994 w 1918558"/>
                  <a:gd name="connsiteY569" fmla="*/ 1501142 h 1580379"/>
                  <a:gd name="connsiteX570" fmla="*/ 766906 w 1918558"/>
                  <a:gd name="connsiteY570" fmla="*/ 1501142 h 1580379"/>
                  <a:gd name="connsiteX571" fmla="*/ 758620 w 1918558"/>
                  <a:gd name="connsiteY571" fmla="*/ 1501659 h 1580379"/>
                  <a:gd name="connsiteX572" fmla="*/ 752924 w 1918558"/>
                  <a:gd name="connsiteY572" fmla="*/ 1503731 h 1580379"/>
                  <a:gd name="connsiteX573" fmla="*/ 745675 w 1918558"/>
                  <a:gd name="connsiteY573" fmla="*/ 1504248 h 1580379"/>
                  <a:gd name="connsiteX574" fmla="*/ 736354 w 1918558"/>
                  <a:gd name="connsiteY574" fmla="*/ 1508909 h 1580379"/>
                  <a:gd name="connsiteX575" fmla="*/ 730140 w 1918558"/>
                  <a:gd name="connsiteY575" fmla="*/ 1509427 h 1580379"/>
                  <a:gd name="connsiteX576" fmla="*/ 724444 w 1918558"/>
                  <a:gd name="connsiteY576" fmla="*/ 1508391 h 1580379"/>
                  <a:gd name="connsiteX577" fmla="*/ 719265 w 1918558"/>
                  <a:gd name="connsiteY577" fmla="*/ 1508904 h 1580379"/>
                  <a:gd name="connsiteX578" fmla="*/ 714605 w 1918558"/>
                  <a:gd name="connsiteY578" fmla="*/ 1510457 h 1580379"/>
                  <a:gd name="connsiteX579" fmla="*/ 709427 w 1918558"/>
                  <a:gd name="connsiteY579" fmla="*/ 1514082 h 1580379"/>
                  <a:gd name="connsiteX580" fmla="*/ 705802 w 1918558"/>
                  <a:gd name="connsiteY580" fmla="*/ 1515636 h 1580379"/>
                  <a:gd name="connsiteX581" fmla="*/ 695963 w 1918558"/>
                  <a:gd name="connsiteY581" fmla="*/ 1518225 h 1580379"/>
                  <a:gd name="connsiteX582" fmla="*/ 693374 w 1918558"/>
                  <a:gd name="connsiteY582" fmla="*/ 1520814 h 1580379"/>
                  <a:gd name="connsiteX583" fmla="*/ 691303 w 1918558"/>
                  <a:gd name="connsiteY583" fmla="*/ 1526510 h 1580379"/>
                  <a:gd name="connsiteX584" fmla="*/ 688713 w 1918558"/>
                  <a:gd name="connsiteY584" fmla="*/ 1530653 h 1580379"/>
                  <a:gd name="connsiteX585" fmla="*/ 689231 w 1918558"/>
                  <a:gd name="connsiteY585" fmla="*/ 1533760 h 1580379"/>
                  <a:gd name="connsiteX586" fmla="*/ 692338 w 1918558"/>
                  <a:gd name="connsiteY586" fmla="*/ 1536349 h 1580379"/>
                  <a:gd name="connsiteX587" fmla="*/ 692856 w 1918558"/>
                  <a:gd name="connsiteY587" fmla="*/ 1539974 h 1580379"/>
                  <a:gd name="connsiteX588" fmla="*/ 690785 w 1918558"/>
                  <a:gd name="connsiteY588" fmla="*/ 1547223 h 1580379"/>
                  <a:gd name="connsiteX589" fmla="*/ 692338 w 1918558"/>
                  <a:gd name="connsiteY589" fmla="*/ 1551884 h 1580379"/>
                  <a:gd name="connsiteX590" fmla="*/ 692338 w 1918558"/>
                  <a:gd name="connsiteY590" fmla="*/ 1554473 h 1580379"/>
                  <a:gd name="connsiteX591" fmla="*/ 690267 w 1918558"/>
                  <a:gd name="connsiteY591" fmla="*/ 1559651 h 1580379"/>
                  <a:gd name="connsiteX592" fmla="*/ 688195 w 1918558"/>
                  <a:gd name="connsiteY592" fmla="*/ 1560687 h 1580379"/>
                  <a:gd name="connsiteX593" fmla="*/ 684053 w 1918558"/>
                  <a:gd name="connsiteY593" fmla="*/ 1560174 h 1580379"/>
                  <a:gd name="connsiteX594" fmla="*/ 679392 w 1918558"/>
                  <a:gd name="connsiteY594" fmla="*/ 1556549 h 1580379"/>
                  <a:gd name="connsiteX595" fmla="*/ 675250 w 1918558"/>
                  <a:gd name="connsiteY595" fmla="*/ 1553960 h 1580379"/>
                  <a:gd name="connsiteX596" fmla="*/ 669554 w 1918558"/>
                  <a:gd name="connsiteY596" fmla="*/ 1554478 h 1580379"/>
                  <a:gd name="connsiteX597" fmla="*/ 666447 w 1918558"/>
                  <a:gd name="connsiteY597" fmla="*/ 1552925 h 1580379"/>
                  <a:gd name="connsiteX598" fmla="*/ 662304 w 1918558"/>
                  <a:gd name="connsiteY598" fmla="*/ 1548782 h 1580379"/>
                  <a:gd name="connsiteX599" fmla="*/ 658161 w 1918558"/>
                  <a:gd name="connsiteY599" fmla="*/ 1545157 h 1580379"/>
                  <a:gd name="connsiteX600" fmla="*/ 653501 w 1918558"/>
                  <a:gd name="connsiteY600" fmla="*/ 1543604 h 1580379"/>
                  <a:gd name="connsiteX601" fmla="*/ 648323 w 1918558"/>
                  <a:gd name="connsiteY601" fmla="*/ 1544639 h 1580379"/>
                  <a:gd name="connsiteX602" fmla="*/ 645733 w 1918558"/>
                  <a:gd name="connsiteY602" fmla="*/ 1544127 h 1580379"/>
                  <a:gd name="connsiteX603" fmla="*/ 642109 w 1918558"/>
                  <a:gd name="connsiteY603" fmla="*/ 1541537 h 1580379"/>
                  <a:gd name="connsiteX604" fmla="*/ 638484 w 1918558"/>
                  <a:gd name="connsiteY604" fmla="*/ 1540502 h 1580379"/>
                  <a:gd name="connsiteX605" fmla="*/ 635377 w 1918558"/>
                  <a:gd name="connsiteY605" fmla="*/ 1543091 h 1580379"/>
                  <a:gd name="connsiteX606" fmla="*/ 631234 w 1918558"/>
                  <a:gd name="connsiteY606" fmla="*/ 1542573 h 1580379"/>
                  <a:gd name="connsiteX607" fmla="*/ 627610 w 1918558"/>
                  <a:gd name="connsiteY607" fmla="*/ 1546198 h 1580379"/>
                  <a:gd name="connsiteX608" fmla="*/ 622949 w 1918558"/>
                  <a:gd name="connsiteY608" fmla="*/ 1543609 h 1580379"/>
                  <a:gd name="connsiteX609" fmla="*/ 621396 w 1918558"/>
                  <a:gd name="connsiteY609" fmla="*/ 1544127 h 1580379"/>
                  <a:gd name="connsiteX610" fmla="*/ 617771 w 1918558"/>
                  <a:gd name="connsiteY610" fmla="*/ 1548787 h 1580379"/>
                  <a:gd name="connsiteX611" fmla="*/ 615699 w 1918558"/>
                  <a:gd name="connsiteY611" fmla="*/ 1549822 h 1580379"/>
                  <a:gd name="connsiteX612" fmla="*/ 610521 w 1918558"/>
                  <a:gd name="connsiteY612" fmla="*/ 1548269 h 1580379"/>
                  <a:gd name="connsiteX613" fmla="*/ 604825 w 1918558"/>
                  <a:gd name="connsiteY613" fmla="*/ 1547234 h 1580379"/>
                  <a:gd name="connsiteX614" fmla="*/ 601200 w 1918558"/>
                  <a:gd name="connsiteY614" fmla="*/ 1544644 h 1580379"/>
                  <a:gd name="connsiteX615" fmla="*/ 596022 w 1918558"/>
                  <a:gd name="connsiteY615" fmla="*/ 1544644 h 1580379"/>
                  <a:gd name="connsiteX616" fmla="*/ 594468 w 1918558"/>
                  <a:gd name="connsiteY616" fmla="*/ 1542573 h 1580379"/>
                  <a:gd name="connsiteX617" fmla="*/ 591879 w 1918558"/>
                  <a:gd name="connsiteY617" fmla="*/ 1542573 h 1580379"/>
                  <a:gd name="connsiteX618" fmla="*/ 590326 w 1918558"/>
                  <a:gd name="connsiteY618" fmla="*/ 1548269 h 1580379"/>
                  <a:gd name="connsiteX619" fmla="*/ 584112 w 1918558"/>
                  <a:gd name="connsiteY619" fmla="*/ 1549822 h 1580379"/>
                  <a:gd name="connsiteX620" fmla="*/ 579451 w 1918558"/>
                  <a:gd name="connsiteY620" fmla="*/ 1548787 h 1580379"/>
                  <a:gd name="connsiteX621" fmla="*/ 571166 w 1918558"/>
                  <a:gd name="connsiteY621" fmla="*/ 1551894 h 1580379"/>
                  <a:gd name="connsiteX622" fmla="*/ 568059 w 1918558"/>
                  <a:gd name="connsiteY622" fmla="*/ 1549305 h 1580379"/>
                  <a:gd name="connsiteX623" fmla="*/ 563916 w 1918558"/>
                  <a:gd name="connsiteY623" fmla="*/ 1549305 h 1580379"/>
                  <a:gd name="connsiteX624" fmla="*/ 558220 w 1918558"/>
                  <a:gd name="connsiteY624" fmla="*/ 1545162 h 1580379"/>
                  <a:gd name="connsiteX625" fmla="*/ 554596 w 1918558"/>
                  <a:gd name="connsiteY625" fmla="*/ 1545162 h 1580379"/>
                  <a:gd name="connsiteX626" fmla="*/ 549417 w 1918558"/>
                  <a:gd name="connsiteY626" fmla="*/ 1549822 h 1580379"/>
                  <a:gd name="connsiteX627" fmla="*/ 546310 w 1918558"/>
                  <a:gd name="connsiteY627" fmla="*/ 1549822 h 1580379"/>
                  <a:gd name="connsiteX628" fmla="*/ 541650 w 1918558"/>
                  <a:gd name="connsiteY628" fmla="*/ 1546716 h 1580379"/>
                  <a:gd name="connsiteX629" fmla="*/ 537507 w 1918558"/>
                  <a:gd name="connsiteY629" fmla="*/ 1543609 h 1580379"/>
                  <a:gd name="connsiteX630" fmla="*/ 533882 w 1918558"/>
                  <a:gd name="connsiteY630" fmla="*/ 1542055 h 1580379"/>
                  <a:gd name="connsiteX631" fmla="*/ 528186 w 1918558"/>
                  <a:gd name="connsiteY631" fmla="*/ 1541019 h 1580379"/>
                  <a:gd name="connsiteX632" fmla="*/ 517830 w 1918558"/>
                  <a:gd name="connsiteY632" fmla="*/ 1540507 h 1580379"/>
                  <a:gd name="connsiteX633" fmla="*/ 513687 w 1918558"/>
                  <a:gd name="connsiteY633" fmla="*/ 1543614 h 1580379"/>
                  <a:gd name="connsiteX634" fmla="*/ 510062 w 1918558"/>
                  <a:gd name="connsiteY634" fmla="*/ 1543614 h 1580379"/>
                  <a:gd name="connsiteX635" fmla="*/ 507473 w 1918558"/>
                  <a:gd name="connsiteY635" fmla="*/ 1546203 h 1580379"/>
                  <a:gd name="connsiteX636" fmla="*/ 500741 w 1918558"/>
                  <a:gd name="connsiteY636" fmla="*/ 1547757 h 1580379"/>
                  <a:gd name="connsiteX637" fmla="*/ 491938 w 1918558"/>
                  <a:gd name="connsiteY637" fmla="*/ 1552417 h 1580379"/>
                  <a:gd name="connsiteX638" fmla="*/ 490385 w 1918558"/>
                  <a:gd name="connsiteY638" fmla="*/ 1554488 h 1580379"/>
                  <a:gd name="connsiteX639" fmla="*/ 488831 w 1918558"/>
                  <a:gd name="connsiteY639" fmla="*/ 1562256 h 1580379"/>
                  <a:gd name="connsiteX640" fmla="*/ 485724 w 1918558"/>
                  <a:gd name="connsiteY640" fmla="*/ 1566916 h 1580379"/>
                  <a:gd name="connsiteX641" fmla="*/ 479510 w 1918558"/>
                  <a:gd name="connsiteY641" fmla="*/ 1574684 h 1580379"/>
                  <a:gd name="connsiteX642" fmla="*/ 472261 w 1918558"/>
                  <a:gd name="connsiteY642" fmla="*/ 1577790 h 1580379"/>
                  <a:gd name="connsiteX643" fmla="*/ 469672 w 1918558"/>
                  <a:gd name="connsiteY643" fmla="*/ 1577790 h 1580379"/>
                  <a:gd name="connsiteX644" fmla="*/ 459833 w 1918558"/>
                  <a:gd name="connsiteY644" fmla="*/ 1574166 h 1580379"/>
                  <a:gd name="connsiteX645" fmla="*/ 455690 w 1918558"/>
                  <a:gd name="connsiteY645" fmla="*/ 1571059 h 1580379"/>
                  <a:gd name="connsiteX646" fmla="*/ 451547 w 1918558"/>
                  <a:gd name="connsiteY646" fmla="*/ 1568470 h 1580379"/>
                  <a:gd name="connsiteX647" fmla="*/ 448440 w 1918558"/>
                  <a:gd name="connsiteY647" fmla="*/ 1567952 h 1580379"/>
                  <a:gd name="connsiteX648" fmla="*/ 443262 w 1918558"/>
                  <a:gd name="connsiteY648" fmla="*/ 1570541 h 1580379"/>
                  <a:gd name="connsiteX649" fmla="*/ 441709 w 1918558"/>
                  <a:gd name="connsiteY649" fmla="*/ 1570541 h 1580379"/>
                  <a:gd name="connsiteX650" fmla="*/ 436012 w 1918558"/>
                  <a:gd name="connsiteY650" fmla="*/ 1567952 h 1580379"/>
                  <a:gd name="connsiteX651" fmla="*/ 433423 w 1918558"/>
                  <a:gd name="connsiteY651" fmla="*/ 1567434 h 1580379"/>
                  <a:gd name="connsiteX652" fmla="*/ 429281 w 1918558"/>
                  <a:gd name="connsiteY652" fmla="*/ 1569505 h 1580379"/>
                  <a:gd name="connsiteX653" fmla="*/ 423585 w 1918558"/>
                  <a:gd name="connsiteY653" fmla="*/ 1575202 h 1580379"/>
                  <a:gd name="connsiteX654" fmla="*/ 419442 w 1918558"/>
                  <a:gd name="connsiteY654" fmla="*/ 1576237 h 1580379"/>
                  <a:gd name="connsiteX655" fmla="*/ 412192 w 1918558"/>
                  <a:gd name="connsiteY655" fmla="*/ 1573130 h 1580379"/>
                  <a:gd name="connsiteX656" fmla="*/ 408050 w 1918558"/>
                  <a:gd name="connsiteY656" fmla="*/ 1572612 h 1580379"/>
                  <a:gd name="connsiteX657" fmla="*/ 405461 w 1918558"/>
                  <a:gd name="connsiteY657" fmla="*/ 1573648 h 1580379"/>
                  <a:gd name="connsiteX658" fmla="*/ 401318 w 1918558"/>
                  <a:gd name="connsiteY658" fmla="*/ 1579862 h 1580379"/>
                  <a:gd name="connsiteX659" fmla="*/ 396658 w 1918558"/>
                  <a:gd name="connsiteY659" fmla="*/ 1580380 h 1580379"/>
                  <a:gd name="connsiteX660" fmla="*/ 391997 w 1918558"/>
                  <a:gd name="connsiteY660" fmla="*/ 1579344 h 1580379"/>
                  <a:gd name="connsiteX661" fmla="*/ 384230 w 1918558"/>
                  <a:gd name="connsiteY661" fmla="*/ 1575719 h 1580379"/>
                  <a:gd name="connsiteX662" fmla="*/ 376980 w 1918558"/>
                  <a:gd name="connsiteY662" fmla="*/ 1576755 h 1580379"/>
                  <a:gd name="connsiteX663" fmla="*/ 370248 w 1918558"/>
                  <a:gd name="connsiteY663" fmla="*/ 1570028 h 1580379"/>
                  <a:gd name="connsiteX664" fmla="*/ 368695 w 1918558"/>
                  <a:gd name="connsiteY664" fmla="*/ 1568993 h 1580379"/>
                  <a:gd name="connsiteX665" fmla="*/ 367659 w 1918558"/>
                  <a:gd name="connsiteY665" fmla="*/ 1563814 h 1580379"/>
                  <a:gd name="connsiteX666" fmla="*/ 365070 w 1918558"/>
                  <a:gd name="connsiteY666" fmla="*/ 1561225 h 1580379"/>
                  <a:gd name="connsiteX667" fmla="*/ 357820 w 1918558"/>
                  <a:gd name="connsiteY667" fmla="*/ 1556565 h 1580379"/>
                  <a:gd name="connsiteX668" fmla="*/ 343839 w 1918558"/>
                  <a:gd name="connsiteY668" fmla="*/ 1549833 h 1580379"/>
                  <a:gd name="connsiteX669" fmla="*/ 336589 w 1918558"/>
                  <a:gd name="connsiteY669" fmla="*/ 1549315 h 1580379"/>
                  <a:gd name="connsiteX670" fmla="*/ 331411 w 1918558"/>
                  <a:gd name="connsiteY670" fmla="*/ 1547762 h 1580379"/>
                  <a:gd name="connsiteX671" fmla="*/ 327786 w 1918558"/>
                  <a:gd name="connsiteY671" fmla="*/ 1544142 h 1580379"/>
                  <a:gd name="connsiteX672" fmla="*/ 323126 w 1918558"/>
                  <a:gd name="connsiteY672" fmla="*/ 1543624 h 1580379"/>
                  <a:gd name="connsiteX673" fmla="*/ 318465 w 1918558"/>
                  <a:gd name="connsiteY673" fmla="*/ 1545178 h 1580379"/>
                  <a:gd name="connsiteX674" fmla="*/ 313287 w 1918558"/>
                  <a:gd name="connsiteY674" fmla="*/ 1544660 h 1580379"/>
                  <a:gd name="connsiteX675" fmla="*/ 309662 w 1918558"/>
                  <a:gd name="connsiteY675" fmla="*/ 1542071 h 1580379"/>
                  <a:gd name="connsiteX676" fmla="*/ 305002 w 1918558"/>
                  <a:gd name="connsiteY676" fmla="*/ 1542071 h 1580379"/>
                  <a:gd name="connsiteX677" fmla="*/ 300859 w 1918558"/>
                  <a:gd name="connsiteY677" fmla="*/ 1546213 h 1580379"/>
                  <a:gd name="connsiteX678" fmla="*/ 295163 w 1918558"/>
                  <a:gd name="connsiteY678" fmla="*/ 1549320 h 1580379"/>
                  <a:gd name="connsiteX679" fmla="*/ 291538 w 1918558"/>
                  <a:gd name="connsiteY679" fmla="*/ 1549320 h 1580379"/>
                  <a:gd name="connsiteX680" fmla="*/ 285324 w 1918558"/>
                  <a:gd name="connsiteY680" fmla="*/ 1547249 h 1580379"/>
                  <a:gd name="connsiteX681" fmla="*/ 280146 w 1918558"/>
                  <a:gd name="connsiteY681" fmla="*/ 1546213 h 1580379"/>
                  <a:gd name="connsiteX682" fmla="*/ 278074 w 1918558"/>
                  <a:gd name="connsiteY682" fmla="*/ 1545178 h 1580379"/>
                  <a:gd name="connsiteX683" fmla="*/ 277039 w 1918558"/>
                  <a:gd name="connsiteY683" fmla="*/ 1542071 h 1580379"/>
                  <a:gd name="connsiteX684" fmla="*/ 275485 w 1918558"/>
                  <a:gd name="connsiteY684" fmla="*/ 1535339 h 1580379"/>
                  <a:gd name="connsiteX685" fmla="*/ 272378 w 1918558"/>
                  <a:gd name="connsiteY685" fmla="*/ 1532750 h 1580379"/>
                  <a:gd name="connsiteX686" fmla="*/ 267200 w 1918558"/>
                  <a:gd name="connsiteY686" fmla="*/ 1531196 h 1580379"/>
                  <a:gd name="connsiteX687" fmla="*/ 263057 w 1918558"/>
                  <a:gd name="connsiteY687" fmla="*/ 1530678 h 1580379"/>
                  <a:gd name="connsiteX688" fmla="*/ 258915 w 1918558"/>
                  <a:gd name="connsiteY688" fmla="*/ 1531196 h 1580379"/>
                  <a:gd name="connsiteX689" fmla="*/ 254254 w 1918558"/>
                  <a:gd name="connsiteY689" fmla="*/ 1534303 h 1580379"/>
                  <a:gd name="connsiteX690" fmla="*/ 252701 w 1918558"/>
                  <a:gd name="connsiteY690" fmla="*/ 1536375 h 1580379"/>
                  <a:gd name="connsiteX691" fmla="*/ 252183 w 1918558"/>
                  <a:gd name="connsiteY691" fmla="*/ 1540517 h 1580379"/>
                  <a:gd name="connsiteX692" fmla="*/ 250630 w 1918558"/>
                  <a:gd name="connsiteY692" fmla="*/ 1543624 h 1580379"/>
                  <a:gd name="connsiteX693" fmla="*/ 247005 w 1918558"/>
                  <a:gd name="connsiteY693" fmla="*/ 1546731 h 1580379"/>
                  <a:gd name="connsiteX694" fmla="*/ 245969 w 1918558"/>
                  <a:gd name="connsiteY694" fmla="*/ 1550356 h 1580379"/>
                  <a:gd name="connsiteX695" fmla="*/ 243898 w 1918558"/>
                  <a:gd name="connsiteY695" fmla="*/ 1552945 h 1580379"/>
                  <a:gd name="connsiteX696" fmla="*/ 237684 w 1918558"/>
                  <a:gd name="connsiteY696" fmla="*/ 1556052 h 1580379"/>
                  <a:gd name="connsiteX697" fmla="*/ 232505 w 1918558"/>
                  <a:gd name="connsiteY697" fmla="*/ 1556570 h 1580379"/>
                  <a:gd name="connsiteX698" fmla="*/ 226809 w 1918558"/>
                  <a:gd name="connsiteY698" fmla="*/ 1555534 h 1580379"/>
                  <a:gd name="connsiteX699" fmla="*/ 222149 w 1918558"/>
                  <a:gd name="connsiteY699" fmla="*/ 1551392 h 1580379"/>
                  <a:gd name="connsiteX700" fmla="*/ 220078 w 1918558"/>
                  <a:gd name="connsiteY700" fmla="*/ 1550874 h 1580379"/>
                  <a:gd name="connsiteX701" fmla="*/ 215417 w 1918558"/>
                  <a:gd name="connsiteY701" fmla="*/ 1552945 h 1580379"/>
                  <a:gd name="connsiteX702" fmla="*/ 209203 w 1918558"/>
                  <a:gd name="connsiteY702" fmla="*/ 1552945 h 1580379"/>
                  <a:gd name="connsiteX703" fmla="*/ 207132 w 1918558"/>
                  <a:gd name="connsiteY703" fmla="*/ 1551910 h 1580379"/>
                  <a:gd name="connsiteX704" fmla="*/ 204543 w 1918558"/>
                  <a:gd name="connsiteY704" fmla="*/ 1548802 h 1580379"/>
                  <a:gd name="connsiteX705" fmla="*/ 199882 w 1918558"/>
                  <a:gd name="connsiteY705" fmla="*/ 1547249 h 1580379"/>
                  <a:gd name="connsiteX706" fmla="*/ 198329 w 1918558"/>
                  <a:gd name="connsiteY706" fmla="*/ 1539999 h 1580379"/>
                  <a:gd name="connsiteX707" fmla="*/ 198329 w 1918558"/>
                  <a:gd name="connsiteY707" fmla="*/ 1534821 h 1580379"/>
                  <a:gd name="connsiteX708" fmla="*/ 196775 w 1918558"/>
                  <a:gd name="connsiteY708" fmla="*/ 1532232 h 1580379"/>
                  <a:gd name="connsiteX709" fmla="*/ 192633 w 1918558"/>
                  <a:gd name="connsiteY709" fmla="*/ 1530678 h 1580379"/>
                  <a:gd name="connsiteX710" fmla="*/ 188490 w 1918558"/>
                  <a:gd name="connsiteY710" fmla="*/ 1530160 h 1580379"/>
                  <a:gd name="connsiteX711" fmla="*/ 185383 w 1918558"/>
                  <a:gd name="connsiteY711" fmla="*/ 1531196 h 1580379"/>
                  <a:gd name="connsiteX712" fmla="*/ 181240 w 1918558"/>
                  <a:gd name="connsiteY712" fmla="*/ 1533785 h 1580379"/>
                  <a:gd name="connsiteX713" fmla="*/ 178651 w 1918558"/>
                  <a:gd name="connsiteY713" fmla="*/ 1533785 h 1580379"/>
                  <a:gd name="connsiteX714" fmla="*/ 174509 w 1918558"/>
                  <a:gd name="connsiteY714" fmla="*/ 1531196 h 1580379"/>
                  <a:gd name="connsiteX715" fmla="*/ 169848 w 1918558"/>
                  <a:gd name="connsiteY715" fmla="*/ 1526018 h 1580379"/>
                  <a:gd name="connsiteX716" fmla="*/ 165188 w 1918558"/>
                  <a:gd name="connsiteY716" fmla="*/ 1523429 h 1580379"/>
                  <a:gd name="connsiteX717" fmla="*/ 163634 w 1918558"/>
                  <a:gd name="connsiteY717" fmla="*/ 1522911 h 1580379"/>
                  <a:gd name="connsiteX718" fmla="*/ 158974 w 1918558"/>
                  <a:gd name="connsiteY718" fmla="*/ 1524982 h 1580379"/>
                  <a:gd name="connsiteX719" fmla="*/ 152760 w 1918558"/>
                  <a:gd name="connsiteY719" fmla="*/ 1533268 h 1580379"/>
                  <a:gd name="connsiteX720" fmla="*/ 151206 w 1918558"/>
                  <a:gd name="connsiteY720" fmla="*/ 1518251 h 1580379"/>
                  <a:gd name="connsiteX721" fmla="*/ 149135 w 1918558"/>
                  <a:gd name="connsiteY721" fmla="*/ 1511001 h 1580379"/>
                  <a:gd name="connsiteX722" fmla="*/ 138260 w 1918558"/>
                  <a:gd name="connsiteY722" fmla="*/ 1489770 h 1580379"/>
                  <a:gd name="connsiteX723" fmla="*/ 127386 w 1918558"/>
                  <a:gd name="connsiteY723" fmla="*/ 1462843 h 1580379"/>
                  <a:gd name="connsiteX724" fmla="*/ 121690 w 1918558"/>
                  <a:gd name="connsiteY724" fmla="*/ 1450933 h 1580379"/>
                  <a:gd name="connsiteX725" fmla="*/ 119619 w 1918558"/>
                  <a:gd name="connsiteY725" fmla="*/ 1434362 h 1580379"/>
                  <a:gd name="connsiteX726" fmla="*/ 115994 w 1918558"/>
                  <a:gd name="connsiteY726" fmla="*/ 1421416 h 1580379"/>
                  <a:gd name="connsiteX727" fmla="*/ 104084 w 1918558"/>
                  <a:gd name="connsiteY727" fmla="*/ 1385168 h 1580379"/>
                  <a:gd name="connsiteX728" fmla="*/ 98388 w 1918558"/>
                  <a:gd name="connsiteY728" fmla="*/ 1373258 h 1580379"/>
                  <a:gd name="connsiteX729" fmla="*/ 90102 w 1918558"/>
                  <a:gd name="connsiteY729" fmla="*/ 1362902 h 1580379"/>
                  <a:gd name="connsiteX730" fmla="*/ 77157 w 1918558"/>
                  <a:gd name="connsiteY730" fmla="*/ 1350469 h 1580379"/>
                  <a:gd name="connsiteX731" fmla="*/ 69389 w 1918558"/>
                  <a:gd name="connsiteY731" fmla="*/ 1344255 h 1580379"/>
                  <a:gd name="connsiteX732" fmla="*/ 64211 w 1918558"/>
                  <a:gd name="connsiteY732" fmla="*/ 1343219 h 1580379"/>
                  <a:gd name="connsiteX733" fmla="*/ 61104 w 1918558"/>
                  <a:gd name="connsiteY733" fmla="*/ 1340630 h 1580379"/>
                  <a:gd name="connsiteX734" fmla="*/ 60586 w 1918558"/>
                  <a:gd name="connsiteY734" fmla="*/ 1334416 h 1580379"/>
                  <a:gd name="connsiteX735" fmla="*/ 63175 w 1918558"/>
                  <a:gd name="connsiteY735" fmla="*/ 1327684 h 1580379"/>
                  <a:gd name="connsiteX736" fmla="*/ 62139 w 1918558"/>
                  <a:gd name="connsiteY736" fmla="*/ 1323024 h 1580379"/>
                  <a:gd name="connsiteX737" fmla="*/ 62657 w 1918558"/>
                  <a:gd name="connsiteY737" fmla="*/ 1313703 h 1580379"/>
                  <a:gd name="connsiteX738" fmla="*/ 63693 w 1918558"/>
                  <a:gd name="connsiteY738" fmla="*/ 1304382 h 1580379"/>
                  <a:gd name="connsiteX739" fmla="*/ 65764 w 1918558"/>
                  <a:gd name="connsiteY739" fmla="*/ 1298686 h 1580379"/>
                  <a:gd name="connsiteX740" fmla="*/ 68354 w 1918558"/>
                  <a:gd name="connsiteY740" fmla="*/ 1291954 h 1580379"/>
                  <a:gd name="connsiteX741" fmla="*/ 71978 w 1918558"/>
                  <a:gd name="connsiteY741" fmla="*/ 1284704 h 1580379"/>
                  <a:gd name="connsiteX742" fmla="*/ 75085 w 1918558"/>
                  <a:gd name="connsiteY742" fmla="*/ 1280044 h 1580379"/>
                  <a:gd name="connsiteX743" fmla="*/ 82853 w 1918558"/>
                  <a:gd name="connsiteY743" fmla="*/ 1274348 h 1580379"/>
                  <a:gd name="connsiteX744" fmla="*/ 86995 w 1918558"/>
                  <a:gd name="connsiteY744" fmla="*/ 1269687 h 1580379"/>
                  <a:gd name="connsiteX745" fmla="*/ 89585 w 1918558"/>
                  <a:gd name="connsiteY745" fmla="*/ 1263991 h 1580379"/>
                  <a:gd name="connsiteX746" fmla="*/ 91656 w 1918558"/>
                  <a:gd name="connsiteY746" fmla="*/ 1258813 h 1580379"/>
                  <a:gd name="connsiteX747" fmla="*/ 91656 w 1918558"/>
                  <a:gd name="connsiteY747" fmla="*/ 1255706 h 1580379"/>
                  <a:gd name="connsiteX748" fmla="*/ 88031 w 1918558"/>
                  <a:gd name="connsiteY748" fmla="*/ 1250010 h 1580379"/>
                  <a:gd name="connsiteX749" fmla="*/ 81299 w 1918558"/>
                  <a:gd name="connsiteY749" fmla="*/ 1244314 h 1580379"/>
                  <a:gd name="connsiteX750" fmla="*/ 78192 w 1918558"/>
                  <a:gd name="connsiteY750" fmla="*/ 1238099 h 1580379"/>
                  <a:gd name="connsiteX751" fmla="*/ 78192 w 1918558"/>
                  <a:gd name="connsiteY751" fmla="*/ 1233957 h 1580379"/>
                  <a:gd name="connsiteX752" fmla="*/ 79228 w 1918558"/>
                  <a:gd name="connsiteY752" fmla="*/ 1229814 h 1580379"/>
                  <a:gd name="connsiteX753" fmla="*/ 80781 w 1918558"/>
                  <a:gd name="connsiteY753" fmla="*/ 1224636 h 1580379"/>
                  <a:gd name="connsiteX754" fmla="*/ 80781 w 1918558"/>
                  <a:gd name="connsiteY754" fmla="*/ 1218422 h 1580379"/>
                  <a:gd name="connsiteX755" fmla="*/ 77674 w 1918558"/>
                  <a:gd name="connsiteY755" fmla="*/ 1205994 h 1580379"/>
                  <a:gd name="connsiteX756" fmla="*/ 75603 w 1918558"/>
                  <a:gd name="connsiteY756" fmla="*/ 1200298 h 1580379"/>
                  <a:gd name="connsiteX757" fmla="*/ 72496 w 1918558"/>
                  <a:gd name="connsiteY757" fmla="*/ 1195120 h 1580379"/>
                  <a:gd name="connsiteX758" fmla="*/ 71978 w 1918558"/>
                  <a:gd name="connsiteY758" fmla="*/ 1192013 h 1580379"/>
                  <a:gd name="connsiteX759" fmla="*/ 73014 w 1918558"/>
                  <a:gd name="connsiteY759" fmla="*/ 1187870 h 1580379"/>
                  <a:gd name="connsiteX760" fmla="*/ 74567 w 1918558"/>
                  <a:gd name="connsiteY760" fmla="*/ 1185281 h 1580379"/>
                  <a:gd name="connsiteX761" fmla="*/ 85442 w 1918558"/>
                  <a:gd name="connsiteY761" fmla="*/ 1173889 h 1580379"/>
                  <a:gd name="connsiteX762" fmla="*/ 87513 w 1918558"/>
                  <a:gd name="connsiteY762" fmla="*/ 1169746 h 1580379"/>
                  <a:gd name="connsiteX763" fmla="*/ 87513 w 1918558"/>
                  <a:gd name="connsiteY763" fmla="*/ 1164050 h 1580379"/>
                  <a:gd name="connsiteX764" fmla="*/ 90620 w 1918558"/>
                  <a:gd name="connsiteY764" fmla="*/ 1158354 h 1580379"/>
                  <a:gd name="connsiteX765" fmla="*/ 90620 w 1918558"/>
                  <a:gd name="connsiteY765" fmla="*/ 1154211 h 1580379"/>
                  <a:gd name="connsiteX766" fmla="*/ 89585 w 1918558"/>
                  <a:gd name="connsiteY766" fmla="*/ 1151622 h 1580379"/>
                  <a:gd name="connsiteX767" fmla="*/ 85960 w 1918558"/>
                  <a:gd name="connsiteY767" fmla="*/ 1149033 h 1580379"/>
                  <a:gd name="connsiteX768" fmla="*/ 81817 w 1918558"/>
                  <a:gd name="connsiteY768" fmla="*/ 1147997 h 1580379"/>
                  <a:gd name="connsiteX769" fmla="*/ 77157 w 1918558"/>
                  <a:gd name="connsiteY769" fmla="*/ 1147479 h 1580379"/>
                  <a:gd name="connsiteX770" fmla="*/ 71460 w 1918558"/>
                  <a:gd name="connsiteY770" fmla="*/ 1149033 h 1580379"/>
                  <a:gd name="connsiteX771" fmla="*/ 68871 w 1918558"/>
                  <a:gd name="connsiteY771" fmla="*/ 1147997 h 1580379"/>
                  <a:gd name="connsiteX772" fmla="*/ 66800 w 1918558"/>
                  <a:gd name="connsiteY772" fmla="*/ 1146444 h 1580379"/>
                  <a:gd name="connsiteX773" fmla="*/ 65764 w 1918558"/>
                  <a:gd name="connsiteY773" fmla="*/ 1142824 h 1580379"/>
                  <a:gd name="connsiteX774" fmla="*/ 67836 w 1918558"/>
                  <a:gd name="connsiteY774" fmla="*/ 1138681 h 1580379"/>
                  <a:gd name="connsiteX775" fmla="*/ 67318 w 1918558"/>
                  <a:gd name="connsiteY775" fmla="*/ 1136610 h 1580379"/>
                  <a:gd name="connsiteX776" fmla="*/ 64211 w 1918558"/>
                  <a:gd name="connsiteY776" fmla="*/ 1131432 h 1580379"/>
                  <a:gd name="connsiteX777" fmla="*/ 57997 w 1918558"/>
                  <a:gd name="connsiteY777" fmla="*/ 1129878 h 1580379"/>
                  <a:gd name="connsiteX778" fmla="*/ 47640 w 1918558"/>
                  <a:gd name="connsiteY778" fmla="*/ 1128325 h 1580379"/>
                  <a:gd name="connsiteX779" fmla="*/ 42462 w 1918558"/>
                  <a:gd name="connsiteY779" fmla="*/ 1126254 h 1580379"/>
                  <a:gd name="connsiteX780" fmla="*/ 35212 w 1918558"/>
                  <a:gd name="connsiteY780" fmla="*/ 1122629 h 1580379"/>
                  <a:gd name="connsiteX781" fmla="*/ 31588 w 1918558"/>
                  <a:gd name="connsiteY781" fmla="*/ 1119522 h 1580379"/>
                  <a:gd name="connsiteX782" fmla="*/ 30034 w 1918558"/>
                  <a:gd name="connsiteY782" fmla="*/ 1116933 h 1580379"/>
                  <a:gd name="connsiteX783" fmla="*/ 30552 w 1918558"/>
                  <a:gd name="connsiteY783" fmla="*/ 1111754 h 1580379"/>
                  <a:gd name="connsiteX784" fmla="*/ 33141 w 1918558"/>
                  <a:gd name="connsiteY784" fmla="*/ 1107612 h 1580379"/>
                  <a:gd name="connsiteX785" fmla="*/ 33141 w 1918558"/>
                  <a:gd name="connsiteY785" fmla="*/ 1101916 h 1580379"/>
                  <a:gd name="connsiteX786" fmla="*/ 30552 w 1918558"/>
                  <a:gd name="connsiteY786" fmla="*/ 1097773 h 1580379"/>
                  <a:gd name="connsiteX787" fmla="*/ 13981 w 1918558"/>
                  <a:gd name="connsiteY787" fmla="*/ 1083274 h 1580379"/>
                  <a:gd name="connsiteX788" fmla="*/ 5696 w 1918558"/>
                  <a:gd name="connsiteY788" fmla="*/ 1072917 h 1580379"/>
                  <a:gd name="connsiteX789" fmla="*/ 1036 w 1918558"/>
                  <a:gd name="connsiteY789" fmla="*/ 1066185 h 1580379"/>
                  <a:gd name="connsiteX790" fmla="*/ 0 w 1918558"/>
                  <a:gd name="connsiteY790" fmla="*/ 1063078 h 1580379"/>
                  <a:gd name="connsiteX791" fmla="*/ 1036 w 1918558"/>
                  <a:gd name="connsiteY791" fmla="*/ 1058418 h 1580379"/>
                  <a:gd name="connsiteX792" fmla="*/ 3625 w 1918558"/>
                  <a:gd name="connsiteY792" fmla="*/ 1056347 h 1580379"/>
                  <a:gd name="connsiteX793" fmla="*/ 9839 w 1918558"/>
                  <a:gd name="connsiteY793" fmla="*/ 1053757 h 1580379"/>
                  <a:gd name="connsiteX794" fmla="*/ 21231 w 1918558"/>
                  <a:gd name="connsiteY794" fmla="*/ 1053239 h 1580379"/>
                  <a:gd name="connsiteX795" fmla="*/ 21749 w 1918558"/>
                  <a:gd name="connsiteY795" fmla="*/ 1051686 h 1580379"/>
                  <a:gd name="connsiteX796" fmla="*/ 20195 w 1918558"/>
                  <a:gd name="connsiteY796" fmla="*/ 1048579 h 1580379"/>
                  <a:gd name="connsiteX797" fmla="*/ 20195 w 1918558"/>
                  <a:gd name="connsiteY797" fmla="*/ 1041847 h 1580379"/>
                  <a:gd name="connsiteX798" fmla="*/ 22784 w 1918558"/>
                  <a:gd name="connsiteY798" fmla="*/ 1038740 h 1580379"/>
                  <a:gd name="connsiteX799" fmla="*/ 23820 w 1918558"/>
                  <a:gd name="connsiteY799" fmla="*/ 1035633 h 1580379"/>
                  <a:gd name="connsiteX800" fmla="*/ 23820 w 1918558"/>
                  <a:gd name="connsiteY800" fmla="*/ 1029419 h 1580379"/>
                  <a:gd name="connsiteX801" fmla="*/ 26927 w 1918558"/>
                  <a:gd name="connsiteY801" fmla="*/ 1024759 h 1580379"/>
                  <a:gd name="connsiteX802" fmla="*/ 27445 w 1918558"/>
                  <a:gd name="connsiteY802" fmla="*/ 1019581 h 1580379"/>
                  <a:gd name="connsiteX803" fmla="*/ 28481 w 1918558"/>
                  <a:gd name="connsiteY803" fmla="*/ 1017509 h 1580379"/>
                  <a:gd name="connsiteX804" fmla="*/ 33659 w 1918558"/>
                  <a:gd name="connsiteY804" fmla="*/ 1010778 h 1580379"/>
                  <a:gd name="connsiteX805" fmla="*/ 37802 w 1918558"/>
                  <a:gd name="connsiteY805" fmla="*/ 1007153 h 1580379"/>
                  <a:gd name="connsiteX806" fmla="*/ 41426 w 1918558"/>
                  <a:gd name="connsiteY806" fmla="*/ 1004564 h 1580379"/>
                  <a:gd name="connsiteX807" fmla="*/ 47640 w 1918558"/>
                  <a:gd name="connsiteY807" fmla="*/ 1003528 h 1580379"/>
                  <a:gd name="connsiteX808" fmla="*/ 53336 w 1918558"/>
                  <a:gd name="connsiteY808" fmla="*/ 1003528 h 1580379"/>
                  <a:gd name="connsiteX809" fmla="*/ 55408 w 1918558"/>
                  <a:gd name="connsiteY809" fmla="*/ 1001974 h 1580379"/>
                  <a:gd name="connsiteX810" fmla="*/ 54890 w 1918558"/>
                  <a:gd name="connsiteY810" fmla="*/ 1000421 h 1580379"/>
                  <a:gd name="connsiteX811" fmla="*/ 50747 w 1918558"/>
                  <a:gd name="connsiteY811" fmla="*/ 996796 h 1580379"/>
                  <a:gd name="connsiteX812" fmla="*/ 49712 w 1918558"/>
                  <a:gd name="connsiteY812" fmla="*/ 994207 h 1580379"/>
                  <a:gd name="connsiteX813" fmla="*/ 49712 w 1918558"/>
                  <a:gd name="connsiteY813" fmla="*/ 991618 h 1580379"/>
                  <a:gd name="connsiteX814" fmla="*/ 53336 w 1918558"/>
                  <a:gd name="connsiteY814" fmla="*/ 987475 h 1580379"/>
                  <a:gd name="connsiteX815" fmla="*/ 60068 w 1918558"/>
                  <a:gd name="connsiteY815" fmla="*/ 983333 h 1580379"/>
                  <a:gd name="connsiteX816" fmla="*/ 63693 w 1918558"/>
                  <a:gd name="connsiteY816" fmla="*/ 983333 h 1580379"/>
                  <a:gd name="connsiteX817" fmla="*/ 70943 w 1918558"/>
                  <a:gd name="connsiteY817" fmla="*/ 986440 h 1580379"/>
                  <a:gd name="connsiteX818" fmla="*/ 78710 w 1918558"/>
                  <a:gd name="connsiteY818" fmla="*/ 989029 h 1580379"/>
                  <a:gd name="connsiteX819" fmla="*/ 85960 w 1918558"/>
                  <a:gd name="connsiteY819" fmla="*/ 988511 h 1580379"/>
                  <a:gd name="connsiteX820" fmla="*/ 89067 w 1918558"/>
                  <a:gd name="connsiteY820" fmla="*/ 987475 h 1580379"/>
                  <a:gd name="connsiteX821" fmla="*/ 90620 w 1918558"/>
                  <a:gd name="connsiteY821" fmla="*/ 983850 h 1580379"/>
                  <a:gd name="connsiteX822" fmla="*/ 90620 w 1918558"/>
                  <a:gd name="connsiteY822" fmla="*/ 976083 h 1580379"/>
                  <a:gd name="connsiteX823" fmla="*/ 93727 w 1918558"/>
                  <a:gd name="connsiteY823" fmla="*/ 968316 h 1580379"/>
                  <a:gd name="connsiteX824" fmla="*/ 94245 w 1918558"/>
                  <a:gd name="connsiteY824" fmla="*/ 964696 h 1580379"/>
                  <a:gd name="connsiteX825" fmla="*/ 92174 w 1918558"/>
                  <a:gd name="connsiteY825" fmla="*/ 959518 h 1580379"/>
                  <a:gd name="connsiteX826" fmla="*/ 89067 w 1918558"/>
                  <a:gd name="connsiteY826" fmla="*/ 955893 h 1580379"/>
                  <a:gd name="connsiteX827" fmla="*/ 83371 w 1918558"/>
                  <a:gd name="connsiteY827" fmla="*/ 951750 h 1580379"/>
                  <a:gd name="connsiteX828" fmla="*/ 81817 w 1918558"/>
                  <a:gd name="connsiteY828" fmla="*/ 950197 h 1580379"/>
                  <a:gd name="connsiteX829" fmla="*/ 83371 w 1918558"/>
                  <a:gd name="connsiteY829" fmla="*/ 945018 h 1580379"/>
                  <a:gd name="connsiteX830" fmla="*/ 89067 w 1918558"/>
                  <a:gd name="connsiteY830" fmla="*/ 935697 h 1580379"/>
                  <a:gd name="connsiteX831" fmla="*/ 92174 w 1918558"/>
                  <a:gd name="connsiteY831" fmla="*/ 924305 h 1580379"/>
                  <a:gd name="connsiteX832" fmla="*/ 92174 w 1918558"/>
                  <a:gd name="connsiteY832" fmla="*/ 912395 h 1580379"/>
                  <a:gd name="connsiteX833" fmla="*/ 93209 w 1918558"/>
                  <a:gd name="connsiteY833" fmla="*/ 907735 h 1580379"/>
                  <a:gd name="connsiteX834" fmla="*/ 95281 w 1918558"/>
                  <a:gd name="connsiteY834" fmla="*/ 903592 h 1580379"/>
                  <a:gd name="connsiteX835" fmla="*/ 98905 w 1918558"/>
                  <a:gd name="connsiteY835" fmla="*/ 900485 h 1580379"/>
                  <a:gd name="connsiteX836" fmla="*/ 105637 w 1918558"/>
                  <a:gd name="connsiteY836" fmla="*/ 897896 h 1580379"/>
                  <a:gd name="connsiteX837" fmla="*/ 110298 w 1918558"/>
                  <a:gd name="connsiteY837" fmla="*/ 894789 h 1580379"/>
                  <a:gd name="connsiteX838" fmla="*/ 111333 w 1918558"/>
                  <a:gd name="connsiteY838" fmla="*/ 892200 h 1580379"/>
                  <a:gd name="connsiteX839" fmla="*/ 111851 w 1918558"/>
                  <a:gd name="connsiteY839" fmla="*/ 876147 h 1580379"/>
                  <a:gd name="connsiteX840" fmla="*/ 110816 w 1918558"/>
                  <a:gd name="connsiteY840" fmla="*/ 873040 h 1580379"/>
                  <a:gd name="connsiteX841" fmla="*/ 105637 w 1918558"/>
                  <a:gd name="connsiteY841" fmla="*/ 867344 h 1580379"/>
                  <a:gd name="connsiteX842" fmla="*/ 104602 w 1918558"/>
                  <a:gd name="connsiteY842" fmla="*/ 865273 h 1580379"/>
                  <a:gd name="connsiteX843" fmla="*/ 105119 w 1918558"/>
                  <a:gd name="connsiteY843" fmla="*/ 862166 h 1580379"/>
                  <a:gd name="connsiteX844" fmla="*/ 110298 w 1918558"/>
                  <a:gd name="connsiteY844" fmla="*/ 855434 h 1580379"/>
                  <a:gd name="connsiteX845" fmla="*/ 113922 w 1918558"/>
                  <a:gd name="connsiteY845" fmla="*/ 852845 h 1580379"/>
                  <a:gd name="connsiteX846" fmla="*/ 120136 w 1918558"/>
                  <a:gd name="connsiteY846" fmla="*/ 850255 h 1580379"/>
                  <a:gd name="connsiteX847" fmla="*/ 122208 w 1918558"/>
                  <a:gd name="connsiteY847" fmla="*/ 848702 h 1580379"/>
                  <a:gd name="connsiteX848" fmla="*/ 127386 w 1918558"/>
                  <a:gd name="connsiteY848" fmla="*/ 840934 h 1580379"/>
                  <a:gd name="connsiteX849" fmla="*/ 134636 w 1918558"/>
                  <a:gd name="connsiteY849" fmla="*/ 832131 h 1580379"/>
                  <a:gd name="connsiteX850" fmla="*/ 135154 w 1918558"/>
                  <a:gd name="connsiteY850" fmla="*/ 826435 h 1580379"/>
                  <a:gd name="connsiteX851" fmla="*/ 137225 w 1918558"/>
                  <a:gd name="connsiteY851" fmla="*/ 823846 h 1580379"/>
                  <a:gd name="connsiteX852" fmla="*/ 138778 w 1918558"/>
                  <a:gd name="connsiteY852" fmla="*/ 819703 h 1580379"/>
                  <a:gd name="connsiteX853" fmla="*/ 141885 w 1918558"/>
                  <a:gd name="connsiteY853" fmla="*/ 816079 h 1580379"/>
                  <a:gd name="connsiteX854" fmla="*/ 145510 w 1918558"/>
                  <a:gd name="connsiteY854" fmla="*/ 814008 h 1580379"/>
                  <a:gd name="connsiteX855" fmla="*/ 146546 w 1918558"/>
                  <a:gd name="connsiteY855" fmla="*/ 812454 h 1580379"/>
                  <a:gd name="connsiteX856" fmla="*/ 146028 w 1918558"/>
                  <a:gd name="connsiteY856" fmla="*/ 808829 h 1580379"/>
                  <a:gd name="connsiteX857" fmla="*/ 144474 w 1918558"/>
                  <a:gd name="connsiteY857" fmla="*/ 807793 h 1580379"/>
                  <a:gd name="connsiteX858" fmla="*/ 140332 w 1918558"/>
                  <a:gd name="connsiteY858" fmla="*/ 806240 h 1580379"/>
                  <a:gd name="connsiteX859" fmla="*/ 138778 w 1918558"/>
                  <a:gd name="connsiteY859" fmla="*/ 804169 h 1580379"/>
                  <a:gd name="connsiteX860" fmla="*/ 139296 w 1918558"/>
                  <a:gd name="connsiteY860" fmla="*/ 798990 h 1580379"/>
                  <a:gd name="connsiteX861" fmla="*/ 136189 w 1918558"/>
                  <a:gd name="connsiteY861" fmla="*/ 797437 h 1580379"/>
                  <a:gd name="connsiteX862" fmla="*/ 130493 w 1918558"/>
                  <a:gd name="connsiteY862" fmla="*/ 797437 h 1580379"/>
                  <a:gd name="connsiteX863" fmla="*/ 125315 w 1918558"/>
                  <a:gd name="connsiteY863" fmla="*/ 798990 h 1580379"/>
                  <a:gd name="connsiteX864" fmla="*/ 123243 w 1918558"/>
                  <a:gd name="connsiteY864" fmla="*/ 797955 h 1580379"/>
                  <a:gd name="connsiteX865" fmla="*/ 123243 w 1918558"/>
                  <a:gd name="connsiteY865" fmla="*/ 791741 h 1580379"/>
                  <a:gd name="connsiteX866" fmla="*/ 122208 w 1918558"/>
                  <a:gd name="connsiteY866" fmla="*/ 789152 h 1580379"/>
                  <a:gd name="connsiteX867" fmla="*/ 118583 w 1918558"/>
                  <a:gd name="connsiteY867" fmla="*/ 787080 h 1580379"/>
                  <a:gd name="connsiteX868" fmla="*/ 117029 w 1918558"/>
                  <a:gd name="connsiteY868" fmla="*/ 785527 h 1580379"/>
                  <a:gd name="connsiteX869" fmla="*/ 117547 w 1918558"/>
                  <a:gd name="connsiteY869" fmla="*/ 773099 h 1580379"/>
                  <a:gd name="connsiteX870" fmla="*/ 116512 w 1918558"/>
                  <a:gd name="connsiteY870" fmla="*/ 762742 h 1580379"/>
                  <a:gd name="connsiteX871" fmla="*/ 114958 w 1918558"/>
                  <a:gd name="connsiteY871" fmla="*/ 758600 h 1580379"/>
                  <a:gd name="connsiteX872" fmla="*/ 114958 w 1918558"/>
                  <a:gd name="connsiteY872" fmla="*/ 754975 h 1580379"/>
                  <a:gd name="connsiteX873" fmla="*/ 117029 w 1918558"/>
                  <a:gd name="connsiteY873" fmla="*/ 754462 h 1580379"/>
                  <a:gd name="connsiteX874" fmla="*/ 121172 w 1918558"/>
                  <a:gd name="connsiteY874" fmla="*/ 754462 h 1580379"/>
                  <a:gd name="connsiteX875" fmla="*/ 123761 w 1918558"/>
                  <a:gd name="connsiteY875" fmla="*/ 752391 h 1580379"/>
                  <a:gd name="connsiteX876" fmla="*/ 124279 w 1918558"/>
                  <a:gd name="connsiteY876" fmla="*/ 750320 h 1580379"/>
                  <a:gd name="connsiteX877" fmla="*/ 122726 w 1918558"/>
                  <a:gd name="connsiteY877" fmla="*/ 747730 h 1580379"/>
                  <a:gd name="connsiteX878" fmla="*/ 115476 w 1918558"/>
                  <a:gd name="connsiteY878" fmla="*/ 741516 h 1580379"/>
                  <a:gd name="connsiteX879" fmla="*/ 113922 w 1918558"/>
                  <a:gd name="connsiteY879" fmla="*/ 738404 h 1580379"/>
                  <a:gd name="connsiteX880" fmla="*/ 112887 w 1918558"/>
                  <a:gd name="connsiteY880" fmla="*/ 732190 h 1580379"/>
                  <a:gd name="connsiteX881" fmla="*/ 112887 w 1918558"/>
                  <a:gd name="connsiteY881" fmla="*/ 729083 h 1580379"/>
                  <a:gd name="connsiteX882" fmla="*/ 113922 w 1918558"/>
                  <a:gd name="connsiteY882" fmla="*/ 723905 h 1580379"/>
                  <a:gd name="connsiteX883" fmla="*/ 115994 w 1918558"/>
                  <a:gd name="connsiteY883" fmla="*/ 720798 h 1580379"/>
                  <a:gd name="connsiteX884" fmla="*/ 120654 w 1918558"/>
                  <a:gd name="connsiteY884" fmla="*/ 715620 h 1580379"/>
                  <a:gd name="connsiteX885" fmla="*/ 127386 w 1918558"/>
                  <a:gd name="connsiteY885" fmla="*/ 713548 h 1580379"/>
                  <a:gd name="connsiteX886" fmla="*/ 132564 w 1918558"/>
                  <a:gd name="connsiteY886" fmla="*/ 713548 h 1580379"/>
                  <a:gd name="connsiteX887" fmla="*/ 139296 w 1918558"/>
                  <a:gd name="connsiteY887" fmla="*/ 714066 h 1580379"/>
                  <a:gd name="connsiteX888" fmla="*/ 143439 w 1918558"/>
                  <a:gd name="connsiteY888" fmla="*/ 713031 h 1580379"/>
                  <a:gd name="connsiteX889" fmla="*/ 144474 w 1918558"/>
                  <a:gd name="connsiteY889" fmla="*/ 709406 h 1580379"/>
                  <a:gd name="connsiteX890" fmla="*/ 143439 w 1918558"/>
                  <a:gd name="connsiteY890" fmla="*/ 706299 h 1580379"/>
                  <a:gd name="connsiteX891" fmla="*/ 136707 w 1918558"/>
                  <a:gd name="connsiteY891" fmla="*/ 699567 h 1580379"/>
                  <a:gd name="connsiteX892" fmla="*/ 128422 w 1918558"/>
                  <a:gd name="connsiteY892" fmla="*/ 695424 h 1580379"/>
                  <a:gd name="connsiteX893" fmla="*/ 120136 w 1918558"/>
                  <a:gd name="connsiteY893" fmla="*/ 687139 h 1580379"/>
                  <a:gd name="connsiteX894" fmla="*/ 118583 w 1918558"/>
                  <a:gd name="connsiteY894" fmla="*/ 684550 h 1580379"/>
                  <a:gd name="connsiteX895" fmla="*/ 119101 w 1918558"/>
                  <a:gd name="connsiteY895" fmla="*/ 682996 h 1580379"/>
                  <a:gd name="connsiteX896" fmla="*/ 122208 w 1918558"/>
                  <a:gd name="connsiteY896" fmla="*/ 679372 h 1580379"/>
                  <a:gd name="connsiteX897" fmla="*/ 121172 w 1918558"/>
                  <a:gd name="connsiteY897" fmla="*/ 677300 h 1580379"/>
                  <a:gd name="connsiteX898" fmla="*/ 116512 w 1918558"/>
                  <a:gd name="connsiteY898" fmla="*/ 673158 h 1580379"/>
                  <a:gd name="connsiteX899" fmla="*/ 116512 w 1918558"/>
                  <a:gd name="connsiteY899" fmla="*/ 670569 h 1580379"/>
                  <a:gd name="connsiteX900" fmla="*/ 122726 w 1918558"/>
                  <a:gd name="connsiteY900" fmla="*/ 663319 h 1580379"/>
                  <a:gd name="connsiteX901" fmla="*/ 137225 w 1918558"/>
                  <a:gd name="connsiteY901" fmla="*/ 650891 h 1580379"/>
                  <a:gd name="connsiteX902" fmla="*/ 140850 w 1918558"/>
                  <a:gd name="connsiteY902" fmla="*/ 646748 h 1580379"/>
                  <a:gd name="connsiteX903" fmla="*/ 140850 w 1918558"/>
                  <a:gd name="connsiteY903" fmla="*/ 643642 h 1580379"/>
                  <a:gd name="connsiteX904" fmla="*/ 137225 w 1918558"/>
                  <a:gd name="connsiteY904" fmla="*/ 640534 h 1580379"/>
                  <a:gd name="connsiteX905" fmla="*/ 138260 w 1918558"/>
                  <a:gd name="connsiteY905" fmla="*/ 634838 h 1580379"/>
                  <a:gd name="connsiteX906" fmla="*/ 136189 w 1918558"/>
                  <a:gd name="connsiteY906" fmla="*/ 632767 h 1580379"/>
                  <a:gd name="connsiteX907" fmla="*/ 125833 w 1918558"/>
                  <a:gd name="connsiteY907" fmla="*/ 627589 h 1580379"/>
                  <a:gd name="connsiteX908" fmla="*/ 124279 w 1918558"/>
                  <a:gd name="connsiteY908" fmla="*/ 622928 h 1580379"/>
                  <a:gd name="connsiteX909" fmla="*/ 109780 w 1918558"/>
                  <a:gd name="connsiteY909" fmla="*/ 617750 h 1580379"/>
                  <a:gd name="connsiteX910" fmla="*/ 106673 w 1918558"/>
                  <a:gd name="connsiteY910" fmla="*/ 614643 h 1580379"/>
                  <a:gd name="connsiteX911" fmla="*/ 105637 w 1918558"/>
                  <a:gd name="connsiteY911" fmla="*/ 612054 h 1580379"/>
                  <a:gd name="connsiteX912" fmla="*/ 106155 w 1918558"/>
                  <a:gd name="connsiteY912" fmla="*/ 607393 h 1580379"/>
                  <a:gd name="connsiteX913" fmla="*/ 108226 w 1918558"/>
                  <a:gd name="connsiteY913" fmla="*/ 603251 h 1580379"/>
                  <a:gd name="connsiteX914" fmla="*/ 110298 w 1918558"/>
                  <a:gd name="connsiteY914" fmla="*/ 599626 h 1580379"/>
                  <a:gd name="connsiteX915" fmla="*/ 110816 w 1918558"/>
                  <a:gd name="connsiteY915" fmla="*/ 597037 h 1580379"/>
                  <a:gd name="connsiteX916" fmla="*/ 109262 w 1918558"/>
                  <a:gd name="connsiteY916" fmla="*/ 591341 h 1580379"/>
                  <a:gd name="connsiteX917" fmla="*/ 111851 w 1918558"/>
                  <a:gd name="connsiteY917" fmla="*/ 586162 h 1580379"/>
                  <a:gd name="connsiteX918" fmla="*/ 110816 w 1918558"/>
                  <a:gd name="connsiteY918" fmla="*/ 585127 h 1580379"/>
                  <a:gd name="connsiteX919" fmla="*/ 104602 w 1918558"/>
                  <a:gd name="connsiteY919" fmla="*/ 581502 h 1580379"/>
                  <a:gd name="connsiteX920" fmla="*/ 104084 w 1918558"/>
                  <a:gd name="connsiteY920" fmla="*/ 579431 h 1580379"/>
                  <a:gd name="connsiteX921" fmla="*/ 108226 w 1918558"/>
                  <a:gd name="connsiteY921" fmla="*/ 576324 h 1580379"/>
                  <a:gd name="connsiteX922" fmla="*/ 111851 w 1918558"/>
                  <a:gd name="connsiteY922" fmla="*/ 571663 h 1580379"/>
                  <a:gd name="connsiteX923" fmla="*/ 113922 w 1918558"/>
                  <a:gd name="connsiteY923" fmla="*/ 568038 h 1580379"/>
                  <a:gd name="connsiteX924" fmla="*/ 110816 w 1918558"/>
                  <a:gd name="connsiteY924" fmla="*/ 563378 h 1580379"/>
                  <a:gd name="connsiteX925" fmla="*/ 110816 w 1918558"/>
                  <a:gd name="connsiteY925" fmla="*/ 559235 h 1580379"/>
                  <a:gd name="connsiteX926" fmla="*/ 108744 w 1918558"/>
                  <a:gd name="connsiteY926" fmla="*/ 557164 h 1580379"/>
                  <a:gd name="connsiteX927" fmla="*/ 109262 w 1918558"/>
                  <a:gd name="connsiteY927" fmla="*/ 553021 h 1580379"/>
                  <a:gd name="connsiteX928" fmla="*/ 107708 w 1918558"/>
                  <a:gd name="connsiteY928" fmla="*/ 550432 h 1580379"/>
                  <a:gd name="connsiteX929" fmla="*/ 109262 w 1918558"/>
                  <a:gd name="connsiteY929" fmla="*/ 544213 h 1580379"/>
                  <a:gd name="connsiteX930" fmla="*/ 112887 w 1918558"/>
                  <a:gd name="connsiteY930" fmla="*/ 540070 h 1580379"/>
                  <a:gd name="connsiteX931" fmla="*/ 120654 w 1918558"/>
                  <a:gd name="connsiteY931" fmla="*/ 533339 h 1580379"/>
                  <a:gd name="connsiteX932" fmla="*/ 123243 w 1918558"/>
                  <a:gd name="connsiteY932" fmla="*/ 531267 h 1580379"/>
                  <a:gd name="connsiteX933" fmla="*/ 126350 w 1918558"/>
                  <a:gd name="connsiteY933" fmla="*/ 528160 h 1580379"/>
                  <a:gd name="connsiteX934" fmla="*/ 127904 w 1918558"/>
                  <a:gd name="connsiteY934" fmla="*/ 524541 h 1580379"/>
                  <a:gd name="connsiteX935" fmla="*/ 128422 w 1918558"/>
                  <a:gd name="connsiteY935" fmla="*/ 521434 h 1580379"/>
                  <a:gd name="connsiteX936" fmla="*/ 127904 w 1918558"/>
                  <a:gd name="connsiteY936" fmla="*/ 515215 h 1580379"/>
                  <a:gd name="connsiteX937" fmla="*/ 128939 w 1918558"/>
                  <a:gd name="connsiteY937" fmla="*/ 507965 h 1580379"/>
                  <a:gd name="connsiteX938" fmla="*/ 136707 w 1918558"/>
                  <a:gd name="connsiteY938" fmla="*/ 500715 h 1580379"/>
                  <a:gd name="connsiteX939" fmla="*/ 138260 w 1918558"/>
                  <a:gd name="connsiteY939" fmla="*/ 498126 h 1580379"/>
                  <a:gd name="connsiteX940" fmla="*/ 140850 w 1918558"/>
                  <a:gd name="connsiteY940" fmla="*/ 497608 h 1580379"/>
                  <a:gd name="connsiteX941" fmla="*/ 142921 w 1918558"/>
                  <a:gd name="connsiteY941" fmla="*/ 496055 h 1580379"/>
                  <a:gd name="connsiteX942" fmla="*/ 146028 w 1918558"/>
                  <a:gd name="connsiteY942" fmla="*/ 495542 h 1580379"/>
                  <a:gd name="connsiteX943" fmla="*/ 148617 w 1918558"/>
                  <a:gd name="connsiteY943" fmla="*/ 492430 h 1580379"/>
                  <a:gd name="connsiteX944" fmla="*/ 150170 w 1918558"/>
                  <a:gd name="connsiteY944" fmla="*/ 487252 h 1580379"/>
                  <a:gd name="connsiteX945" fmla="*/ 153278 w 1918558"/>
                  <a:gd name="connsiteY945" fmla="*/ 484663 h 1580379"/>
                  <a:gd name="connsiteX946" fmla="*/ 159491 w 1918558"/>
                  <a:gd name="connsiteY946" fmla="*/ 484145 h 1580379"/>
                  <a:gd name="connsiteX947" fmla="*/ 161045 w 1918558"/>
                  <a:gd name="connsiteY947" fmla="*/ 482591 h 1580379"/>
                  <a:gd name="connsiteX948" fmla="*/ 165188 w 1918558"/>
                  <a:gd name="connsiteY948" fmla="*/ 482073 h 1580379"/>
                  <a:gd name="connsiteX949" fmla="*/ 166741 w 1918558"/>
                  <a:gd name="connsiteY949" fmla="*/ 481038 h 1580379"/>
                  <a:gd name="connsiteX950" fmla="*/ 176580 w 1918558"/>
                  <a:gd name="connsiteY950" fmla="*/ 481556 h 1580379"/>
                  <a:gd name="connsiteX951" fmla="*/ 182794 w 1918558"/>
                  <a:gd name="connsiteY951" fmla="*/ 478967 h 1580379"/>
                  <a:gd name="connsiteX952" fmla="*/ 185901 w 1918558"/>
                  <a:gd name="connsiteY952" fmla="*/ 477413 h 1580379"/>
                  <a:gd name="connsiteX953" fmla="*/ 190561 w 1918558"/>
                  <a:gd name="connsiteY953" fmla="*/ 477413 h 1580379"/>
                  <a:gd name="connsiteX954" fmla="*/ 193150 w 1918558"/>
                  <a:gd name="connsiteY954" fmla="*/ 479484 h 1580379"/>
                  <a:gd name="connsiteX955" fmla="*/ 199882 w 1918558"/>
                  <a:gd name="connsiteY955" fmla="*/ 480002 h 1580379"/>
                  <a:gd name="connsiteX956" fmla="*/ 209203 w 1918558"/>
                  <a:gd name="connsiteY956" fmla="*/ 481038 h 1580379"/>
                  <a:gd name="connsiteX957" fmla="*/ 213864 w 1918558"/>
                  <a:gd name="connsiteY957" fmla="*/ 483109 h 1580379"/>
                  <a:gd name="connsiteX958" fmla="*/ 215935 w 1918558"/>
                  <a:gd name="connsiteY958" fmla="*/ 478449 h 1580379"/>
                  <a:gd name="connsiteX959" fmla="*/ 215935 w 1918558"/>
                  <a:gd name="connsiteY959" fmla="*/ 473788 h 1580379"/>
                  <a:gd name="connsiteX960" fmla="*/ 218524 w 1918558"/>
                  <a:gd name="connsiteY960" fmla="*/ 467574 h 1580379"/>
                  <a:gd name="connsiteX961" fmla="*/ 220595 w 1918558"/>
                  <a:gd name="connsiteY961" fmla="*/ 460842 h 1580379"/>
                  <a:gd name="connsiteX962" fmla="*/ 224738 w 1918558"/>
                  <a:gd name="connsiteY962" fmla="*/ 456700 h 1580379"/>
                  <a:gd name="connsiteX963" fmla="*/ 226809 w 1918558"/>
                  <a:gd name="connsiteY963" fmla="*/ 453588 h 1580379"/>
                  <a:gd name="connsiteX964" fmla="*/ 228363 w 1918558"/>
                  <a:gd name="connsiteY964" fmla="*/ 447892 h 1580379"/>
                  <a:gd name="connsiteX965" fmla="*/ 226809 w 1918558"/>
                  <a:gd name="connsiteY965" fmla="*/ 444784 h 1580379"/>
                  <a:gd name="connsiteX966" fmla="*/ 215935 w 1918558"/>
                  <a:gd name="connsiteY966" fmla="*/ 438053 h 1580379"/>
                  <a:gd name="connsiteX967" fmla="*/ 206096 w 1918558"/>
                  <a:gd name="connsiteY967" fmla="*/ 435464 h 1580379"/>
                  <a:gd name="connsiteX968" fmla="*/ 203507 w 1918558"/>
                  <a:gd name="connsiteY968" fmla="*/ 433910 h 1580379"/>
                  <a:gd name="connsiteX969" fmla="*/ 202471 w 1918558"/>
                  <a:gd name="connsiteY969" fmla="*/ 431839 h 1580379"/>
                  <a:gd name="connsiteX970" fmla="*/ 204543 w 1918558"/>
                  <a:gd name="connsiteY970" fmla="*/ 425625 h 1580379"/>
                  <a:gd name="connsiteX971" fmla="*/ 203507 w 1918558"/>
                  <a:gd name="connsiteY971" fmla="*/ 420964 h 1580379"/>
                  <a:gd name="connsiteX972" fmla="*/ 201436 w 1918558"/>
                  <a:gd name="connsiteY972" fmla="*/ 419411 h 1580379"/>
                  <a:gd name="connsiteX973" fmla="*/ 196775 w 1918558"/>
                  <a:gd name="connsiteY973" fmla="*/ 418375 h 1580379"/>
                  <a:gd name="connsiteX974" fmla="*/ 192115 w 1918558"/>
                  <a:gd name="connsiteY974" fmla="*/ 418375 h 1580379"/>
                  <a:gd name="connsiteX975" fmla="*/ 188490 w 1918558"/>
                  <a:gd name="connsiteY975" fmla="*/ 417863 h 1580379"/>
                  <a:gd name="connsiteX976" fmla="*/ 179687 w 1918558"/>
                  <a:gd name="connsiteY976" fmla="*/ 410095 h 1580379"/>
                  <a:gd name="connsiteX977" fmla="*/ 177616 w 1918558"/>
                  <a:gd name="connsiteY977" fmla="*/ 406470 h 1580379"/>
                  <a:gd name="connsiteX978" fmla="*/ 179169 w 1918558"/>
                  <a:gd name="connsiteY978" fmla="*/ 402846 h 1580379"/>
                  <a:gd name="connsiteX979" fmla="*/ 182276 w 1918558"/>
                  <a:gd name="connsiteY979" fmla="*/ 398703 h 1580379"/>
                  <a:gd name="connsiteX980" fmla="*/ 186937 w 1918558"/>
                  <a:gd name="connsiteY980" fmla="*/ 395083 h 1580379"/>
                  <a:gd name="connsiteX981" fmla="*/ 189008 w 1918558"/>
                  <a:gd name="connsiteY981" fmla="*/ 389387 h 1580379"/>
                  <a:gd name="connsiteX982" fmla="*/ 195222 w 1918558"/>
                  <a:gd name="connsiteY982" fmla="*/ 384209 h 1580379"/>
                  <a:gd name="connsiteX983" fmla="*/ 197293 w 1918558"/>
                  <a:gd name="connsiteY983" fmla="*/ 384209 h 1580379"/>
                  <a:gd name="connsiteX984" fmla="*/ 201953 w 1918558"/>
                  <a:gd name="connsiteY984" fmla="*/ 387316 h 1580379"/>
                  <a:gd name="connsiteX985" fmla="*/ 205061 w 1918558"/>
                  <a:gd name="connsiteY985" fmla="*/ 388351 h 1580379"/>
                  <a:gd name="connsiteX986" fmla="*/ 212828 w 1918558"/>
                  <a:gd name="connsiteY986" fmla="*/ 390423 h 1580379"/>
                  <a:gd name="connsiteX987" fmla="*/ 218006 w 1918558"/>
                  <a:gd name="connsiteY987" fmla="*/ 392494 h 1580379"/>
                  <a:gd name="connsiteX988" fmla="*/ 221631 w 1918558"/>
                  <a:gd name="connsiteY988" fmla="*/ 391981 h 1580379"/>
                  <a:gd name="connsiteX989" fmla="*/ 226809 w 1918558"/>
                  <a:gd name="connsiteY989" fmla="*/ 388357 h 1580379"/>
                  <a:gd name="connsiteX990" fmla="*/ 229399 w 1918558"/>
                  <a:gd name="connsiteY990" fmla="*/ 387839 h 1580379"/>
                  <a:gd name="connsiteX991" fmla="*/ 231470 w 1918558"/>
                  <a:gd name="connsiteY991" fmla="*/ 385250 h 1580379"/>
                  <a:gd name="connsiteX992" fmla="*/ 230952 w 1918558"/>
                  <a:gd name="connsiteY992" fmla="*/ 381625 h 1580379"/>
                  <a:gd name="connsiteX993" fmla="*/ 233541 w 1918558"/>
                  <a:gd name="connsiteY993" fmla="*/ 379036 h 1580379"/>
                  <a:gd name="connsiteX994" fmla="*/ 237684 w 1918558"/>
                  <a:gd name="connsiteY994" fmla="*/ 376964 h 1580379"/>
                  <a:gd name="connsiteX995" fmla="*/ 239755 w 1918558"/>
                  <a:gd name="connsiteY995" fmla="*/ 374893 h 1580379"/>
                  <a:gd name="connsiteX996" fmla="*/ 241826 w 1918558"/>
                  <a:gd name="connsiteY996" fmla="*/ 373857 h 1580379"/>
                  <a:gd name="connsiteX997" fmla="*/ 253736 w 1918558"/>
                  <a:gd name="connsiteY997" fmla="*/ 374893 h 1580379"/>
                  <a:gd name="connsiteX998" fmla="*/ 259433 w 1918558"/>
                  <a:gd name="connsiteY998" fmla="*/ 372822 h 1580379"/>
                  <a:gd name="connsiteX999" fmla="*/ 264093 w 1918558"/>
                  <a:gd name="connsiteY999" fmla="*/ 371268 h 1580379"/>
                  <a:gd name="connsiteX1000" fmla="*/ 269271 w 1918558"/>
                  <a:gd name="connsiteY1000" fmla="*/ 370750 h 1580379"/>
                  <a:gd name="connsiteX1001" fmla="*/ 272378 w 1918558"/>
                  <a:gd name="connsiteY1001" fmla="*/ 373340 h 1580379"/>
                  <a:gd name="connsiteX1002" fmla="*/ 274450 w 1918558"/>
                  <a:gd name="connsiteY1002" fmla="*/ 373340 h 1580379"/>
                  <a:gd name="connsiteX1003" fmla="*/ 279628 w 1918558"/>
                  <a:gd name="connsiteY1003" fmla="*/ 371786 h 1580379"/>
                  <a:gd name="connsiteX1004" fmla="*/ 284806 w 1918558"/>
                  <a:gd name="connsiteY1004" fmla="*/ 372822 h 1580379"/>
                  <a:gd name="connsiteX1005" fmla="*/ 288949 w 1918558"/>
                  <a:gd name="connsiteY1005" fmla="*/ 372822 h 1580379"/>
                  <a:gd name="connsiteX1006" fmla="*/ 294127 w 1918558"/>
                  <a:gd name="connsiteY1006" fmla="*/ 370750 h 1580379"/>
                  <a:gd name="connsiteX1007" fmla="*/ 296716 w 1918558"/>
                  <a:gd name="connsiteY1007" fmla="*/ 368679 h 1580379"/>
                  <a:gd name="connsiteX1008" fmla="*/ 308109 w 1918558"/>
                  <a:gd name="connsiteY1008" fmla="*/ 362983 h 1580379"/>
                  <a:gd name="connsiteX1009" fmla="*/ 314840 w 1918558"/>
                  <a:gd name="connsiteY1009" fmla="*/ 361947 h 1580379"/>
                  <a:gd name="connsiteX1010" fmla="*/ 321054 w 1918558"/>
                  <a:gd name="connsiteY1010" fmla="*/ 359876 h 1580379"/>
                  <a:gd name="connsiteX1011" fmla="*/ 328822 w 1918558"/>
                  <a:gd name="connsiteY1011" fmla="*/ 355733 h 1580379"/>
                  <a:gd name="connsiteX1012" fmla="*/ 329340 w 1918558"/>
                  <a:gd name="connsiteY1012" fmla="*/ 351591 h 1580379"/>
                  <a:gd name="connsiteX1013" fmla="*/ 327786 w 1918558"/>
                  <a:gd name="connsiteY1013" fmla="*/ 346930 h 1580379"/>
                  <a:gd name="connsiteX1014" fmla="*/ 323126 w 1918558"/>
                  <a:gd name="connsiteY1014" fmla="*/ 339681 h 1580379"/>
                  <a:gd name="connsiteX1015" fmla="*/ 322608 w 1918558"/>
                  <a:gd name="connsiteY1015" fmla="*/ 336056 h 1580379"/>
                  <a:gd name="connsiteX1016" fmla="*/ 325197 w 1918558"/>
                  <a:gd name="connsiteY1016" fmla="*/ 328288 h 1580379"/>
                  <a:gd name="connsiteX1017" fmla="*/ 328304 w 1918558"/>
                  <a:gd name="connsiteY1017" fmla="*/ 322075 h 1580379"/>
                  <a:gd name="connsiteX1018" fmla="*/ 330375 w 1918558"/>
                  <a:gd name="connsiteY1018" fmla="*/ 314825 h 1580379"/>
                  <a:gd name="connsiteX1019" fmla="*/ 336071 w 1918558"/>
                  <a:gd name="connsiteY1019" fmla="*/ 307575 h 1580379"/>
                  <a:gd name="connsiteX1020" fmla="*/ 337107 w 1918558"/>
                  <a:gd name="connsiteY1020" fmla="*/ 299290 h 1580379"/>
                  <a:gd name="connsiteX1021" fmla="*/ 341250 w 1918558"/>
                  <a:gd name="connsiteY1021" fmla="*/ 294112 h 1580379"/>
                  <a:gd name="connsiteX1022" fmla="*/ 341250 w 1918558"/>
                  <a:gd name="connsiteY1022" fmla="*/ 291523 h 1580379"/>
                  <a:gd name="connsiteX1023" fmla="*/ 336589 w 1918558"/>
                  <a:gd name="connsiteY1023" fmla="*/ 286862 h 1580379"/>
                  <a:gd name="connsiteX1024" fmla="*/ 336071 w 1918558"/>
                  <a:gd name="connsiteY1024" fmla="*/ 284273 h 1580379"/>
                  <a:gd name="connsiteX1025" fmla="*/ 337625 w 1918558"/>
                  <a:gd name="connsiteY1025" fmla="*/ 281684 h 1580379"/>
                  <a:gd name="connsiteX1026" fmla="*/ 338660 w 1918558"/>
                  <a:gd name="connsiteY1026" fmla="*/ 276505 h 1580379"/>
                  <a:gd name="connsiteX1027" fmla="*/ 341250 w 1918558"/>
                  <a:gd name="connsiteY1027" fmla="*/ 274952 h 1580379"/>
                  <a:gd name="connsiteX1028" fmla="*/ 345392 w 1918558"/>
                  <a:gd name="connsiteY1028" fmla="*/ 274434 h 1580379"/>
                  <a:gd name="connsiteX1029" fmla="*/ 345392 w 1918558"/>
                  <a:gd name="connsiteY1029" fmla="*/ 272363 h 1580379"/>
                  <a:gd name="connsiteX1030" fmla="*/ 343839 w 1918558"/>
                  <a:gd name="connsiteY1030" fmla="*/ 267184 h 1580379"/>
                  <a:gd name="connsiteX1031" fmla="*/ 343321 w 1918558"/>
                  <a:gd name="connsiteY1031" fmla="*/ 259935 h 1580379"/>
                  <a:gd name="connsiteX1032" fmla="*/ 340732 w 1918558"/>
                  <a:gd name="connsiteY1032" fmla="*/ 254239 h 1580379"/>
                  <a:gd name="connsiteX1033" fmla="*/ 340732 w 1918558"/>
                  <a:gd name="connsiteY1033" fmla="*/ 250096 h 1580379"/>
                  <a:gd name="connsiteX1034" fmla="*/ 344875 w 1918558"/>
                  <a:gd name="connsiteY1034" fmla="*/ 246989 h 1580379"/>
                  <a:gd name="connsiteX1035" fmla="*/ 355749 w 1918558"/>
                  <a:gd name="connsiteY1035" fmla="*/ 243882 h 1580379"/>
                  <a:gd name="connsiteX1036" fmla="*/ 360927 w 1918558"/>
                  <a:gd name="connsiteY1036" fmla="*/ 240775 h 1580379"/>
                  <a:gd name="connsiteX1037" fmla="*/ 364034 w 1918558"/>
                  <a:gd name="connsiteY1037" fmla="*/ 236633 h 1580379"/>
                  <a:gd name="connsiteX1038" fmla="*/ 369730 w 1918558"/>
                  <a:gd name="connsiteY1038" fmla="*/ 235597 h 1580379"/>
                  <a:gd name="connsiteX1039" fmla="*/ 372837 w 1918558"/>
                  <a:gd name="connsiteY1039" fmla="*/ 233526 h 1580379"/>
                  <a:gd name="connsiteX1040" fmla="*/ 378016 w 1918558"/>
                  <a:gd name="connsiteY1040" fmla="*/ 233013 h 1580379"/>
                  <a:gd name="connsiteX1041" fmla="*/ 379051 w 1918558"/>
                  <a:gd name="connsiteY1041" fmla="*/ 229388 h 1580379"/>
                  <a:gd name="connsiteX1042" fmla="*/ 378533 w 1918558"/>
                  <a:gd name="connsiteY1042" fmla="*/ 227835 h 1580379"/>
                  <a:gd name="connsiteX1043" fmla="*/ 375427 w 1918558"/>
                  <a:gd name="connsiteY1043" fmla="*/ 225246 h 1580379"/>
                  <a:gd name="connsiteX1044" fmla="*/ 373873 w 1918558"/>
                  <a:gd name="connsiteY1044" fmla="*/ 221103 h 1580379"/>
                  <a:gd name="connsiteX1045" fmla="*/ 375427 w 1918558"/>
                  <a:gd name="connsiteY1045" fmla="*/ 211264 h 1580379"/>
                  <a:gd name="connsiteX1046" fmla="*/ 374909 w 1918558"/>
                  <a:gd name="connsiteY1046" fmla="*/ 201943 h 1580379"/>
                  <a:gd name="connsiteX1047" fmla="*/ 374391 w 1918558"/>
                  <a:gd name="connsiteY1047" fmla="*/ 199354 h 1580379"/>
                  <a:gd name="connsiteX1048" fmla="*/ 367659 w 1918558"/>
                  <a:gd name="connsiteY1048" fmla="*/ 189515 h 1580379"/>
                  <a:gd name="connsiteX1049" fmla="*/ 366623 w 1918558"/>
                  <a:gd name="connsiteY1049" fmla="*/ 185890 h 1580379"/>
                  <a:gd name="connsiteX1050" fmla="*/ 365588 w 1918558"/>
                  <a:gd name="connsiteY1050" fmla="*/ 179676 h 1580379"/>
                  <a:gd name="connsiteX1051" fmla="*/ 366106 w 1918558"/>
                  <a:gd name="connsiteY1051" fmla="*/ 168284 h 1580379"/>
                  <a:gd name="connsiteX1052" fmla="*/ 366106 w 1918558"/>
                  <a:gd name="connsiteY1052" fmla="*/ 152749 h 1580379"/>
                  <a:gd name="connsiteX1053" fmla="*/ 367659 w 1918558"/>
                  <a:gd name="connsiteY1053" fmla="*/ 145500 h 1580379"/>
                  <a:gd name="connsiteX1054" fmla="*/ 371284 w 1918558"/>
                  <a:gd name="connsiteY1054" fmla="*/ 141875 h 1580379"/>
                  <a:gd name="connsiteX1055" fmla="*/ 374909 w 1918558"/>
                  <a:gd name="connsiteY1055" fmla="*/ 140322 h 1580379"/>
                  <a:gd name="connsiteX1056" fmla="*/ 375944 w 1918558"/>
                  <a:gd name="connsiteY1056" fmla="*/ 137732 h 1580379"/>
                  <a:gd name="connsiteX1057" fmla="*/ 373355 w 1918558"/>
                  <a:gd name="connsiteY1057" fmla="*/ 134107 h 1580379"/>
                  <a:gd name="connsiteX1058" fmla="*/ 373355 w 1918558"/>
                  <a:gd name="connsiteY1058" fmla="*/ 131001 h 1580379"/>
                  <a:gd name="connsiteX1059" fmla="*/ 374391 w 1918558"/>
                  <a:gd name="connsiteY1059" fmla="*/ 117019 h 1580379"/>
                  <a:gd name="connsiteX1060" fmla="*/ 372837 w 1918558"/>
                  <a:gd name="connsiteY1060" fmla="*/ 115466 h 1580379"/>
                  <a:gd name="connsiteX1061" fmla="*/ 374391 w 1918558"/>
                  <a:gd name="connsiteY1061" fmla="*/ 111841 h 1580379"/>
                  <a:gd name="connsiteX1062" fmla="*/ 374391 w 1918558"/>
                  <a:gd name="connsiteY1062" fmla="*/ 110287 h 1580379"/>
                  <a:gd name="connsiteX1063" fmla="*/ 370766 w 1918558"/>
                  <a:gd name="connsiteY1063" fmla="*/ 107698 h 1580379"/>
                  <a:gd name="connsiteX1064" fmla="*/ 370766 w 1918558"/>
                  <a:gd name="connsiteY1064" fmla="*/ 105109 h 1580379"/>
                  <a:gd name="connsiteX1065" fmla="*/ 372319 w 1918558"/>
                  <a:gd name="connsiteY1065" fmla="*/ 102520 h 1580379"/>
                  <a:gd name="connsiteX1066" fmla="*/ 381123 w 1918558"/>
                  <a:gd name="connsiteY1066" fmla="*/ 98895 h 1580379"/>
                  <a:gd name="connsiteX1067" fmla="*/ 382676 w 1918558"/>
                  <a:gd name="connsiteY1067" fmla="*/ 97342 h 1580379"/>
                  <a:gd name="connsiteX1068" fmla="*/ 383194 w 1918558"/>
                  <a:gd name="connsiteY1068" fmla="*/ 90092 h 1580379"/>
                  <a:gd name="connsiteX1069" fmla="*/ 385265 w 1918558"/>
                  <a:gd name="connsiteY1069" fmla="*/ 82842 h 1580379"/>
                  <a:gd name="connsiteX1070" fmla="*/ 387854 w 1918558"/>
                  <a:gd name="connsiteY1070" fmla="*/ 78182 h 1580379"/>
                  <a:gd name="connsiteX1071" fmla="*/ 390443 w 1918558"/>
                  <a:gd name="connsiteY1071" fmla="*/ 75593 h 1580379"/>
                  <a:gd name="connsiteX1072" fmla="*/ 394068 w 1918558"/>
                  <a:gd name="connsiteY1072" fmla="*/ 73521 h 1580379"/>
                  <a:gd name="connsiteX1073" fmla="*/ 399247 w 1918558"/>
                  <a:gd name="connsiteY1073" fmla="*/ 71968 h 1580379"/>
                  <a:gd name="connsiteX1074" fmla="*/ 408050 w 1918558"/>
                  <a:gd name="connsiteY1074" fmla="*/ 69379 h 1580379"/>
                  <a:gd name="connsiteX1075" fmla="*/ 416335 w 1918558"/>
                  <a:gd name="connsiteY1075" fmla="*/ 65236 h 1580379"/>
                  <a:gd name="connsiteX1076" fmla="*/ 424620 w 1918558"/>
                  <a:gd name="connsiteY1076" fmla="*/ 61617 h 1580379"/>
                  <a:gd name="connsiteX1077" fmla="*/ 427209 w 1918558"/>
                  <a:gd name="connsiteY1077" fmla="*/ 59027 h 1580379"/>
                  <a:gd name="connsiteX1078" fmla="*/ 428245 w 1918558"/>
                  <a:gd name="connsiteY1078" fmla="*/ 53331 h 1580379"/>
                  <a:gd name="connsiteX1079" fmla="*/ 437566 w 1918558"/>
                  <a:gd name="connsiteY1079" fmla="*/ 55403 h 1580379"/>
                  <a:gd name="connsiteX1080" fmla="*/ 448440 w 1918558"/>
                  <a:gd name="connsiteY1080" fmla="*/ 59545 h 1580379"/>
                  <a:gd name="connsiteX1081" fmla="*/ 454654 w 1918558"/>
                  <a:gd name="connsiteY1081" fmla="*/ 60581 h 1580379"/>
                  <a:gd name="connsiteX1082" fmla="*/ 459833 w 1918558"/>
                  <a:gd name="connsiteY1082" fmla="*/ 59545 h 1580379"/>
                  <a:gd name="connsiteX1083" fmla="*/ 464493 w 1918558"/>
                  <a:gd name="connsiteY1083" fmla="*/ 57992 h 1580379"/>
                  <a:gd name="connsiteX1084" fmla="*/ 475885 w 1918558"/>
                  <a:gd name="connsiteY1084" fmla="*/ 50742 h 1580379"/>
                  <a:gd name="connsiteX1085" fmla="*/ 488831 w 1918558"/>
                  <a:gd name="connsiteY1085" fmla="*/ 41939 h 1580379"/>
                  <a:gd name="connsiteX1086" fmla="*/ 496599 w 1918558"/>
                  <a:gd name="connsiteY1086" fmla="*/ 33136 h 1580379"/>
                  <a:gd name="connsiteX1087" fmla="*/ 505402 w 1918558"/>
                  <a:gd name="connsiteY1087" fmla="*/ 22261 h 1580379"/>
                  <a:gd name="connsiteX1088" fmla="*/ 509026 w 1918558"/>
                  <a:gd name="connsiteY1088" fmla="*/ 19672 h 1580379"/>
                  <a:gd name="connsiteX1089" fmla="*/ 515240 w 1918558"/>
                  <a:gd name="connsiteY1089" fmla="*/ 20185 h 1580379"/>
                  <a:gd name="connsiteX1090" fmla="*/ 523526 w 1918558"/>
                  <a:gd name="connsiteY1090" fmla="*/ 23810 h 1580379"/>
                  <a:gd name="connsiteX1091" fmla="*/ 539061 w 1918558"/>
                  <a:gd name="connsiteY1091" fmla="*/ 35720 h 1580379"/>
                  <a:gd name="connsiteX1092" fmla="*/ 547346 w 1918558"/>
                  <a:gd name="connsiteY1092" fmla="*/ 40898 h 1580379"/>
                  <a:gd name="connsiteX1093" fmla="*/ 554596 w 1918558"/>
                  <a:gd name="connsiteY1093" fmla="*/ 44523 h 1580379"/>
                  <a:gd name="connsiteX1094" fmla="*/ 558220 w 1918558"/>
                  <a:gd name="connsiteY1094" fmla="*/ 45041 h 1580379"/>
                  <a:gd name="connsiteX1095" fmla="*/ 560809 w 1918558"/>
                  <a:gd name="connsiteY1095" fmla="*/ 46594 h 1580379"/>
                  <a:gd name="connsiteX1096" fmla="*/ 567541 w 1918558"/>
                  <a:gd name="connsiteY1096" fmla="*/ 47112 h 1580379"/>
                  <a:gd name="connsiteX1097" fmla="*/ 570648 w 1918558"/>
                  <a:gd name="connsiteY1097" fmla="*/ 46594 h 1580379"/>
                  <a:gd name="connsiteX1098" fmla="*/ 576344 w 1918558"/>
                  <a:gd name="connsiteY1098" fmla="*/ 41934 h 1580379"/>
                  <a:gd name="connsiteX1099" fmla="*/ 584630 w 1918558"/>
                  <a:gd name="connsiteY1099" fmla="*/ 41934 h 1580379"/>
                  <a:gd name="connsiteX1100" fmla="*/ 587737 w 1918558"/>
                  <a:gd name="connsiteY1100" fmla="*/ 45559 h 1580379"/>
                  <a:gd name="connsiteX1101" fmla="*/ 589290 w 1918558"/>
                  <a:gd name="connsiteY1101" fmla="*/ 51255 h 1580379"/>
                  <a:gd name="connsiteX1102" fmla="*/ 589808 w 1918558"/>
                  <a:gd name="connsiteY1102" fmla="*/ 55397 h 1580379"/>
                  <a:gd name="connsiteX1103" fmla="*/ 591879 w 1918558"/>
                  <a:gd name="connsiteY1103" fmla="*/ 56951 h 1580379"/>
                  <a:gd name="connsiteX1104" fmla="*/ 596022 w 1918558"/>
                  <a:gd name="connsiteY1104" fmla="*/ 56951 h 1580379"/>
                  <a:gd name="connsiteX1105" fmla="*/ 599129 w 1918558"/>
                  <a:gd name="connsiteY1105" fmla="*/ 57987 h 1580379"/>
                  <a:gd name="connsiteX1106" fmla="*/ 603271 w 1918558"/>
                  <a:gd name="connsiteY1106" fmla="*/ 57469 h 1580379"/>
                  <a:gd name="connsiteX1107" fmla="*/ 606896 w 1918558"/>
                  <a:gd name="connsiteY1107" fmla="*/ 59022 h 1580379"/>
                  <a:gd name="connsiteX1108" fmla="*/ 612075 w 1918558"/>
                  <a:gd name="connsiteY1108" fmla="*/ 59022 h 1580379"/>
                  <a:gd name="connsiteX1109" fmla="*/ 618289 w 1918558"/>
                  <a:gd name="connsiteY1109" fmla="*/ 63165 h 1580379"/>
                  <a:gd name="connsiteX1110" fmla="*/ 622431 w 1918558"/>
                  <a:gd name="connsiteY1110" fmla="*/ 67308 h 1580379"/>
                  <a:gd name="connsiteX1111" fmla="*/ 626574 w 1918558"/>
                  <a:gd name="connsiteY1111" fmla="*/ 66790 h 1580379"/>
                  <a:gd name="connsiteX1112" fmla="*/ 629163 w 1918558"/>
                  <a:gd name="connsiteY1112" fmla="*/ 63683 h 1580379"/>
                  <a:gd name="connsiteX1113" fmla="*/ 633306 w 1918558"/>
                  <a:gd name="connsiteY1113" fmla="*/ 64200 h 1580379"/>
                  <a:gd name="connsiteX1114" fmla="*/ 639520 w 1918558"/>
                  <a:gd name="connsiteY1114" fmla="*/ 58504 h 1580379"/>
                  <a:gd name="connsiteX1115" fmla="*/ 639520 w 1918558"/>
                  <a:gd name="connsiteY1115" fmla="*/ 55915 h 1580379"/>
                  <a:gd name="connsiteX1116" fmla="*/ 636413 w 1918558"/>
                  <a:gd name="connsiteY1116" fmla="*/ 55915 h 1580379"/>
                  <a:gd name="connsiteX1117" fmla="*/ 635377 w 1918558"/>
                  <a:gd name="connsiteY1117" fmla="*/ 54362 h 1580379"/>
                  <a:gd name="connsiteX1118" fmla="*/ 637448 w 1918558"/>
                  <a:gd name="connsiteY1118" fmla="*/ 50737 h 1580379"/>
                  <a:gd name="connsiteX1119" fmla="*/ 636413 w 1918558"/>
                  <a:gd name="connsiteY1119" fmla="*/ 48666 h 1580379"/>
                  <a:gd name="connsiteX1120" fmla="*/ 632788 w 1918558"/>
                  <a:gd name="connsiteY1120" fmla="*/ 46594 h 1580379"/>
                  <a:gd name="connsiteX1121" fmla="*/ 634859 w 1918558"/>
                  <a:gd name="connsiteY1121" fmla="*/ 39345 h 1580379"/>
                  <a:gd name="connsiteX1122" fmla="*/ 636930 w 1918558"/>
                  <a:gd name="connsiteY1122" fmla="*/ 39345 h 1580379"/>
                  <a:gd name="connsiteX1123" fmla="*/ 638484 w 1918558"/>
                  <a:gd name="connsiteY1123" fmla="*/ 37791 h 1580379"/>
                  <a:gd name="connsiteX1124" fmla="*/ 636413 w 1918558"/>
                  <a:gd name="connsiteY1124" fmla="*/ 35202 h 1580379"/>
                  <a:gd name="connsiteX1125" fmla="*/ 635895 w 1918558"/>
                  <a:gd name="connsiteY1125" fmla="*/ 32095 h 1580379"/>
                  <a:gd name="connsiteX1126" fmla="*/ 638484 w 1918558"/>
                  <a:gd name="connsiteY1126" fmla="*/ 29506 h 1580379"/>
                  <a:gd name="connsiteX1127" fmla="*/ 642109 w 1918558"/>
                  <a:gd name="connsiteY1127" fmla="*/ 28988 h 1580379"/>
                  <a:gd name="connsiteX1128" fmla="*/ 643662 w 1918558"/>
                  <a:gd name="connsiteY1128" fmla="*/ 26917 h 1580379"/>
                  <a:gd name="connsiteX1129" fmla="*/ 647287 w 1918558"/>
                  <a:gd name="connsiteY1129" fmla="*/ 25881 h 1580379"/>
                  <a:gd name="connsiteX1130" fmla="*/ 648841 w 1918558"/>
                  <a:gd name="connsiteY1130" fmla="*/ 24328 h 1580379"/>
                  <a:gd name="connsiteX1131" fmla="*/ 652983 w 1918558"/>
                  <a:gd name="connsiteY1131" fmla="*/ 23810 h 1580379"/>
                  <a:gd name="connsiteX1132" fmla="*/ 657126 w 1918558"/>
                  <a:gd name="connsiteY1132" fmla="*/ 25363 h 1580379"/>
                  <a:gd name="connsiteX1133" fmla="*/ 659715 w 1918558"/>
                  <a:gd name="connsiteY1133" fmla="*/ 23292 h 1580379"/>
                  <a:gd name="connsiteX1134" fmla="*/ 665929 w 1918558"/>
                  <a:gd name="connsiteY1134" fmla="*/ 22779 h 1580379"/>
                  <a:gd name="connsiteX1135" fmla="*/ 668518 w 1918558"/>
                  <a:gd name="connsiteY1135" fmla="*/ 24851 h 1580379"/>
                  <a:gd name="connsiteX1136" fmla="*/ 671625 w 1918558"/>
                  <a:gd name="connsiteY1136" fmla="*/ 22779 h 1580379"/>
                  <a:gd name="connsiteX1137" fmla="*/ 677321 w 1918558"/>
                  <a:gd name="connsiteY1137" fmla="*/ 21744 h 1580379"/>
                  <a:gd name="connsiteX1138" fmla="*/ 677839 w 1918558"/>
                  <a:gd name="connsiteY1138" fmla="*/ 19672 h 1580379"/>
                  <a:gd name="connsiteX1139" fmla="*/ 680946 w 1918558"/>
                  <a:gd name="connsiteY1139" fmla="*/ 18637 h 1580379"/>
                  <a:gd name="connsiteX1140" fmla="*/ 681982 w 1918558"/>
                  <a:gd name="connsiteY1140" fmla="*/ 17083 h 1580379"/>
                  <a:gd name="connsiteX1141" fmla="*/ 678357 w 1918558"/>
                  <a:gd name="connsiteY1141" fmla="*/ 16047 h 1580379"/>
                  <a:gd name="connsiteX1142" fmla="*/ 678357 w 1918558"/>
                  <a:gd name="connsiteY1142" fmla="*/ 12423 h 1580379"/>
                  <a:gd name="connsiteX1143" fmla="*/ 676285 w 1918558"/>
                  <a:gd name="connsiteY1143" fmla="*/ 10351 h 1580379"/>
                  <a:gd name="connsiteX1144" fmla="*/ 677839 w 1918558"/>
                  <a:gd name="connsiteY1144" fmla="*/ 4137 h 1580379"/>
                  <a:gd name="connsiteX1145" fmla="*/ 681982 w 1918558"/>
                  <a:gd name="connsiteY1145" fmla="*/ 3625 h 1580379"/>
                  <a:gd name="connsiteX1146" fmla="*/ 687678 w 1918558"/>
                  <a:gd name="connsiteY1146" fmla="*/ 0 h 1580379"/>
                  <a:gd name="connsiteX1147" fmla="*/ 692856 w 1918558"/>
                  <a:gd name="connsiteY1147" fmla="*/ 3107 h 1580379"/>
                  <a:gd name="connsiteX1148" fmla="*/ 695445 w 1918558"/>
                  <a:gd name="connsiteY1148" fmla="*/ 3625 h 1580379"/>
                  <a:gd name="connsiteX1149" fmla="*/ 697516 w 1918558"/>
                  <a:gd name="connsiteY1149" fmla="*/ 2589 h 1580379"/>
                  <a:gd name="connsiteX1150" fmla="*/ 700106 w 1918558"/>
                  <a:gd name="connsiteY1150" fmla="*/ 3625 h 1580379"/>
                  <a:gd name="connsiteX1151" fmla="*/ 699588 w 1918558"/>
                  <a:gd name="connsiteY1151" fmla="*/ 7767 h 1580379"/>
                  <a:gd name="connsiteX1152" fmla="*/ 700623 w 1918558"/>
                  <a:gd name="connsiteY1152" fmla="*/ 10874 h 1580379"/>
                  <a:gd name="connsiteX1153" fmla="*/ 704248 w 1918558"/>
                  <a:gd name="connsiteY1153" fmla="*/ 12428 h 1580379"/>
                  <a:gd name="connsiteX1154" fmla="*/ 706837 w 1918558"/>
                  <a:gd name="connsiteY1154" fmla="*/ 14499 h 1580379"/>
                  <a:gd name="connsiteX1155" fmla="*/ 712016 w 1918558"/>
                  <a:gd name="connsiteY1155" fmla="*/ 15535 h 1580379"/>
                  <a:gd name="connsiteX1156" fmla="*/ 713569 w 1918558"/>
                  <a:gd name="connsiteY1156" fmla="*/ 19160 h 1580379"/>
                  <a:gd name="connsiteX1157" fmla="*/ 718747 w 1918558"/>
                  <a:gd name="connsiteY1157" fmla="*/ 27445 h 1580379"/>
                  <a:gd name="connsiteX1158" fmla="*/ 717194 w 1918558"/>
                  <a:gd name="connsiteY1158" fmla="*/ 29516 h 1580379"/>
                  <a:gd name="connsiteX1159" fmla="*/ 717712 w 1918558"/>
                  <a:gd name="connsiteY1159" fmla="*/ 32623 h 1580379"/>
                  <a:gd name="connsiteX1160" fmla="*/ 719265 w 1918558"/>
                  <a:gd name="connsiteY1160" fmla="*/ 32623 h 1580379"/>
                  <a:gd name="connsiteX1161" fmla="*/ 721337 w 1918558"/>
                  <a:gd name="connsiteY1161" fmla="*/ 30034 h 1580379"/>
                  <a:gd name="connsiteX1162" fmla="*/ 725479 w 1918558"/>
                  <a:gd name="connsiteY1162" fmla="*/ 29521 h 1580379"/>
                  <a:gd name="connsiteX1163" fmla="*/ 729104 w 1918558"/>
                  <a:gd name="connsiteY1163" fmla="*/ 32628 h 1580379"/>
                  <a:gd name="connsiteX1164" fmla="*/ 732211 w 1918558"/>
                  <a:gd name="connsiteY1164" fmla="*/ 30039 h 1580379"/>
                  <a:gd name="connsiteX1165" fmla="*/ 736872 w 1918558"/>
                  <a:gd name="connsiteY1165" fmla="*/ 31593 h 1580379"/>
                  <a:gd name="connsiteX1166" fmla="*/ 738425 w 1918558"/>
                  <a:gd name="connsiteY1166" fmla="*/ 34182 h 1580379"/>
                  <a:gd name="connsiteX1167" fmla="*/ 738943 w 1918558"/>
                  <a:gd name="connsiteY1167" fmla="*/ 37807 h 1580379"/>
                  <a:gd name="connsiteX1168" fmla="*/ 743086 w 1918558"/>
                  <a:gd name="connsiteY1168" fmla="*/ 37807 h 1580379"/>
                  <a:gd name="connsiteX1169" fmla="*/ 745675 w 1918558"/>
                  <a:gd name="connsiteY1169" fmla="*/ 34182 h 1580379"/>
                  <a:gd name="connsiteX1170" fmla="*/ 749817 w 1918558"/>
                  <a:gd name="connsiteY1170" fmla="*/ 26414 h 1580379"/>
                  <a:gd name="connsiteX1171" fmla="*/ 750335 w 1918558"/>
                  <a:gd name="connsiteY1171" fmla="*/ 21754 h 1580379"/>
                  <a:gd name="connsiteX1172" fmla="*/ 752406 w 1918558"/>
                  <a:gd name="connsiteY1172" fmla="*/ 18129 h 1580379"/>
                  <a:gd name="connsiteX1173" fmla="*/ 753960 w 1918558"/>
                  <a:gd name="connsiteY1173" fmla="*/ 18129 h 1580379"/>
                  <a:gd name="connsiteX1174" fmla="*/ 759656 w 1918558"/>
                  <a:gd name="connsiteY1174" fmla="*/ 21236 h 1580379"/>
                  <a:gd name="connsiteX1175" fmla="*/ 761209 w 1918558"/>
                  <a:gd name="connsiteY1175" fmla="*/ 24861 h 1580379"/>
                  <a:gd name="connsiteX1176" fmla="*/ 763281 w 1918558"/>
                  <a:gd name="connsiteY1176" fmla="*/ 25897 h 1580379"/>
                  <a:gd name="connsiteX1177" fmla="*/ 764834 w 1918558"/>
                  <a:gd name="connsiteY1177" fmla="*/ 22272 h 1580379"/>
                  <a:gd name="connsiteX1178" fmla="*/ 766388 w 1918558"/>
                  <a:gd name="connsiteY1178" fmla="*/ 22790 h 1580379"/>
                  <a:gd name="connsiteX1179" fmla="*/ 770013 w 1918558"/>
                  <a:gd name="connsiteY1179" fmla="*/ 29004 h 1580379"/>
                  <a:gd name="connsiteX1180" fmla="*/ 773120 w 1918558"/>
                  <a:gd name="connsiteY1180" fmla="*/ 29004 h 1580379"/>
                  <a:gd name="connsiteX1181" fmla="*/ 776745 w 1918558"/>
                  <a:gd name="connsiteY1181" fmla="*/ 30039 h 1580379"/>
                  <a:gd name="connsiteX1182" fmla="*/ 777262 w 1918558"/>
                  <a:gd name="connsiteY1182" fmla="*/ 34700 h 1580379"/>
                  <a:gd name="connsiteX1183" fmla="*/ 782441 w 1918558"/>
                  <a:gd name="connsiteY1183" fmla="*/ 33664 h 1580379"/>
                  <a:gd name="connsiteX1184" fmla="*/ 785030 w 1918558"/>
                  <a:gd name="connsiteY1184" fmla="*/ 36253 h 1580379"/>
                  <a:gd name="connsiteX1185" fmla="*/ 783476 w 1918558"/>
                  <a:gd name="connsiteY1185" fmla="*/ 41431 h 1580379"/>
                  <a:gd name="connsiteX1186" fmla="*/ 785030 w 1918558"/>
                  <a:gd name="connsiteY1186" fmla="*/ 42985 h 1580379"/>
                  <a:gd name="connsiteX1187" fmla="*/ 788137 w 1918558"/>
                  <a:gd name="connsiteY1187" fmla="*/ 42472 h 1580379"/>
                  <a:gd name="connsiteX1188" fmla="*/ 787619 w 1918558"/>
                  <a:gd name="connsiteY1188" fmla="*/ 45061 h 1580379"/>
                  <a:gd name="connsiteX1189" fmla="*/ 783994 w 1918558"/>
                  <a:gd name="connsiteY1189" fmla="*/ 50240 h 1580379"/>
                  <a:gd name="connsiteX1190" fmla="*/ 784512 w 1918558"/>
                  <a:gd name="connsiteY1190" fmla="*/ 51793 h 1580379"/>
                  <a:gd name="connsiteX1191" fmla="*/ 787619 w 1918558"/>
                  <a:gd name="connsiteY1191" fmla="*/ 53347 h 1580379"/>
                  <a:gd name="connsiteX1192" fmla="*/ 791244 w 1918558"/>
                  <a:gd name="connsiteY1192" fmla="*/ 51793 h 1580379"/>
                  <a:gd name="connsiteX1193" fmla="*/ 797458 w 1918558"/>
                  <a:gd name="connsiteY1193" fmla="*/ 49722 h 1580379"/>
                  <a:gd name="connsiteX1194" fmla="*/ 800047 w 1918558"/>
                  <a:gd name="connsiteY1194" fmla="*/ 49722 h 1580379"/>
                  <a:gd name="connsiteX1195" fmla="*/ 799529 w 1918558"/>
                  <a:gd name="connsiteY1195" fmla="*/ 51793 h 1580379"/>
                  <a:gd name="connsiteX1196" fmla="*/ 802636 w 1918558"/>
                  <a:gd name="connsiteY1196" fmla="*/ 52829 h 1580379"/>
                  <a:gd name="connsiteX1197" fmla="*/ 804189 w 1918558"/>
                  <a:gd name="connsiteY1197" fmla="*/ 50240 h 1580379"/>
                  <a:gd name="connsiteX1198" fmla="*/ 807296 w 1918558"/>
                  <a:gd name="connsiteY1198" fmla="*/ 49722 h 1580379"/>
                  <a:gd name="connsiteX1199" fmla="*/ 809886 w 1918558"/>
                  <a:gd name="connsiteY1199" fmla="*/ 53347 h 1580379"/>
                  <a:gd name="connsiteX1200" fmla="*/ 812992 w 1918558"/>
                  <a:gd name="connsiteY1200" fmla="*/ 54900 h 1580379"/>
                  <a:gd name="connsiteX1201" fmla="*/ 816099 w 1918558"/>
                  <a:gd name="connsiteY1201" fmla="*/ 53865 h 1580379"/>
                  <a:gd name="connsiteX1202" fmla="*/ 821278 w 1918558"/>
                  <a:gd name="connsiteY1202" fmla="*/ 49722 h 1580379"/>
                  <a:gd name="connsiteX1203" fmla="*/ 825420 w 1918558"/>
                  <a:gd name="connsiteY1203" fmla="*/ 48168 h 1580379"/>
                  <a:gd name="connsiteX1204" fmla="*/ 826974 w 1918558"/>
                  <a:gd name="connsiteY1204" fmla="*/ 49722 h 1580379"/>
                  <a:gd name="connsiteX1205" fmla="*/ 828010 w 1918558"/>
                  <a:gd name="connsiteY1205" fmla="*/ 53865 h 1580379"/>
                  <a:gd name="connsiteX1206" fmla="*/ 832670 w 1918558"/>
                  <a:gd name="connsiteY1206" fmla="*/ 53865 h 1580379"/>
                  <a:gd name="connsiteX1207" fmla="*/ 835259 w 1918558"/>
                  <a:gd name="connsiteY1207" fmla="*/ 54900 h 1580379"/>
                  <a:gd name="connsiteX1208" fmla="*/ 839920 w 1918558"/>
                  <a:gd name="connsiteY1208" fmla="*/ 53865 h 1580379"/>
                  <a:gd name="connsiteX1209" fmla="*/ 846134 w 1918558"/>
                  <a:gd name="connsiteY1209" fmla="*/ 54382 h 1580379"/>
                  <a:gd name="connsiteX1210" fmla="*/ 850276 w 1918558"/>
                  <a:gd name="connsiteY1210" fmla="*/ 55936 h 1580379"/>
                  <a:gd name="connsiteX1211" fmla="*/ 853383 w 1918558"/>
                  <a:gd name="connsiteY1211" fmla="*/ 58525 h 1580379"/>
                  <a:gd name="connsiteX1212" fmla="*/ 861151 w 1918558"/>
                  <a:gd name="connsiteY1212" fmla="*/ 60079 h 1580379"/>
                  <a:gd name="connsiteX1213" fmla="*/ 866847 w 1918558"/>
                  <a:gd name="connsiteY1213" fmla="*/ 63703 h 1580379"/>
                  <a:gd name="connsiteX1214" fmla="*/ 868918 w 1918558"/>
                  <a:gd name="connsiteY1214" fmla="*/ 64221 h 1580379"/>
                  <a:gd name="connsiteX1215" fmla="*/ 876168 w 1918558"/>
                  <a:gd name="connsiteY1215" fmla="*/ 64221 h 1580379"/>
                  <a:gd name="connsiteX1216" fmla="*/ 881346 w 1918558"/>
                  <a:gd name="connsiteY1216" fmla="*/ 67328 h 1580379"/>
                  <a:gd name="connsiteX1217" fmla="*/ 883935 w 1918558"/>
                  <a:gd name="connsiteY1217" fmla="*/ 62668 h 1580379"/>
                  <a:gd name="connsiteX1218" fmla="*/ 886007 w 1918558"/>
                  <a:gd name="connsiteY1218" fmla="*/ 60596 h 1580379"/>
                  <a:gd name="connsiteX1219" fmla="*/ 893256 w 1918558"/>
                  <a:gd name="connsiteY1219" fmla="*/ 58007 h 1580379"/>
                  <a:gd name="connsiteX1220" fmla="*/ 895845 w 1918558"/>
                  <a:gd name="connsiteY1220" fmla="*/ 58007 h 1580379"/>
                  <a:gd name="connsiteX1221" fmla="*/ 898952 w 1918558"/>
                  <a:gd name="connsiteY1221" fmla="*/ 55418 h 1580379"/>
                  <a:gd name="connsiteX1222" fmla="*/ 901541 w 1918558"/>
                  <a:gd name="connsiteY1222" fmla="*/ 55418 h 1580379"/>
                  <a:gd name="connsiteX1223" fmla="*/ 902577 w 1918558"/>
                  <a:gd name="connsiteY1223" fmla="*/ 58007 h 1580379"/>
                  <a:gd name="connsiteX1224" fmla="*/ 905166 w 1918558"/>
                  <a:gd name="connsiteY1224" fmla="*/ 59043 h 1580379"/>
                  <a:gd name="connsiteX1225" fmla="*/ 906202 w 1918558"/>
                  <a:gd name="connsiteY1225" fmla="*/ 62668 h 1580379"/>
                  <a:gd name="connsiteX1226" fmla="*/ 908273 w 1918558"/>
                  <a:gd name="connsiteY1226" fmla="*/ 63703 h 1580379"/>
                  <a:gd name="connsiteX1227" fmla="*/ 918112 w 1918558"/>
                  <a:gd name="connsiteY1227" fmla="*/ 63703 h 1580379"/>
                  <a:gd name="connsiteX1228" fmla="*/ 922772 w 1918558"/>
                  <a:gd name="connsiteY1228" fmla="*/ 62668 h 1580379"/>
                  <a:gd name="connsiteX1229" fmla="*/ 924844 w 1918558"/>
                  <a:gd name="connsiteY1229" fmla="*/ 64221 h 1580379"/>
                  <a:gd name="connsiteX1230" fmla="*/ 924844 w 1918558"/>
                  <a:gd name="connsiteY1230" fmla="*/ 70435 h 1580379"/>
                  <a:gd name="connsiteX1231" fmla="*/ 926397 w 1918558"/>
                  <a:gd name="connsiteY1231" fmla="*/ 72507 h 1580379"/>
                  <a:gd name="connsiteX1232" fmla="*/ 931058 w 1918558"/>
                  <a:gd name="connsiteY1232" fmla="*/ 75096 h 1580379"/>
                  <a:gd name="connsiteX1233" fmla="*/ 931058 w 1918558"/>
                  <a:gd name="connsiteY1233" fmla="*/ 77167 h 1580379"/>
                  <a:gd name="connsiteX1234" fmla="*/ 928986 w 1918558"/>
                  <a:gd name="connsiteY1234" fmla="*/ 80792 h 1580379"/>
                  <a:gd name="connsiteX1235" fmla="*/ 930540 w 1918558"/>
                  <a:gd name="connsiteY1235" fmla="*/ 84417 h 1580379"/>
                  <a:gd name="connsiteX1236" fmla="*/ 932093 w 1918558"/>
                  <a:gd name="connsiteY1236" fmla="*/ 91666 h 1580379"/>
                  <a:gd name="connsiteX1237" fmla="*/ 934683 w 1918558"/>
                  <a:gd name="connsiteY1237" fmla="*/ 93738 h 1580379"/>
                  <a:gd name="connsiteX1238" fmla="*/ 937272 w 1918558"/>
                  <a:gd name="connsiteY1238" fmla="*/ 97880 h 1580379"/>
                  <a:gd name="connsiteX1239" fmla="*/ 938307 w 1918558"/>
                  <a:gd name="connsiteY1239" fmla="*/ 103576 h 1580379"/>
                  <a:gd name="connsiteX1240" fmla="*/ 940896 w 1918558"/>
                  <a:gd name="connsiteY1240" fmla="*/ 109272 h 1580379"/>
                  <a:gd name="connsiteX1241" fmla="*/ 942968 w 1918558"/>
                  <a:gd name="connsiteY1241" fmla="*/ 110826 h 1580379"/>
                  <a:gd name="connsiteX1242" fmla="*/ 946593 w 1918558"/>
                  <a:gd name="connsiteY1242" fmla="*/ 111344 h 1580379"/>
                  <a:gd name="connsiteX1243" fmla="*/ 947110 w 1918558"/>
                  <a:gd name="connsiteY1243" fmla="*/ 118076 h 1580379"/>
                  <a:gd name="connsiteX1244" fmla="*/ 950217 w 1918558"/>
                  <a:gd name="connsiteY1244" fmla="*/ 120665 h 1580379"/>
                  <a:gd name="connsiteX1245" fmla="*/ 951253 w 1918558"/>
                  <a:gd name="connsiteY1245" fmla="*/ 125843 h 1580379"/>
                  <a:gd name="connsiteX1246" fmla="*/ 953842 w 1918558"/>
                  <a:gd name="connsiteY1246" fmla="*/ 127396 h 1580379"/>
                  <a:gd name="connsiteX1247" fmla="*/ 954878 w 1918558"/>
                  <a:gd name="connsiteY1247" fmla="*/ 131539 h 1580379"/>
                  <a:gd name="connsiteX1248" fmla="*/ 958503 w 1918558"/>
                  <a:gd name="connsiteY1248" fmla="*/ 133610 h 1580379"/>
                  <a:gd name="connsiteX1249" fmla="*/ 960056 w 1918558"/>
                  <a:gd name="connsiteY1249" fmla="*/ 139824 h 1580379"/>
                  <a:gd name="connsiteX1250" fmla="*/ 959021 w 1918558"/>
                  <a:gd name="connsiteY1250" fmla="*/ 143967 h 1580379"/>
                  <a:gd name="connsiteX1251" fmla="*/ 964717 w 1918558"/>
                  <a:gd name="connsiteY1251" fmla="*/ 145520 h 1580379"/>
                  <a:gd name="connsiteX1252" fmla="*/ 966270 w 1918558"/>
                  <a:gd name="connsiteY1252" fmla="*/ 148627 h 1580379"/>
                  <a:gd name="connsiteX1253" fmla="*/ 963163 w 1918558"/>
                  <a:gd name="connsiteY1253" fmla="*/ 153288 h 1580379"/>
                  <a:gd name="connsiteX1254" fmla="*/ 958503 w 1918558"/>
                  <a:gd name="connsiteY1254" fmla="*/ 155877 h 1580379"/>
                  <a:gd name="connsiteX1255" fmla="*/ 957985 w 1918558"/>
                  <a:gd name="connsiteY1255" fmla="*/ 156913 h 1580379"/>
                  <a:gd name="connsiteX1256" fmla="*/ 959538 w 1918558"/>
                  <a:gd name="connsiteY1256" fmla="*/ 161573 h 1580379"/>
                  <a:gd name="connsiteX1257" fmla="*/ 963681 w 1918558"/>
                  <a:gd name="connsiteY1257" fmla="*/ 163644 h 1580379"/>
                  <a:gd name="connsiteX1258" fmla="*/ 965234 w 1918558"/>
                  <a:gd name="connsiteY1258" fmla="*/ 165716 h 1580379"/>
                  <a:gd name="connsiteX1259" fmla="*/ 964717 w 1918558"/>
                  <a:gd name="connsiteY1259" fmla="*/ 171412 h 1580379"/>
                  <a:gd name="connsiteX1260" fmla="*/ 962645 w 1918558"/>
                  <a:gd name="connsiteY1260" fmla="*/ 176590 h 1580379"/>
                  <a:gd name="connsiteX1261" fmla="*/ 962645 w 1918558"/>
                  <a:gd name="connsiteY1261" fmla="*/ 178144 h 1580379"/>
                  <a:gd name="connsiteX1262" fmla="*/ 967824 w 1918558"/>
                  <a:gd name="connsiteY1262" fmla="*/ 180215 h 1580379"/>
                  <a:gd name="connsiteX1263" fmla="*/ 973520 w 1918558"/>
                  <a:gd name="connsiteY1263" fmla="*/ 179179 h 1580379"/>
                  <a:gd name="connsiteX1264" fmla="*/ 976109 w 1918558"/>
                  <a:gd name="connsiteY1264" fmla="*/ 176590 h 1580379"/>
                  <a:gd name="connsiteX1265" fmla="*/ 979734 w 1918558"/>
                  <a:gd name="connsiteY1265" fmla="*/ 177108 h 1580379"/>
                  <a:gd name="connsiteX1266" fmla="*/ 984912 w 1918558"/>
                  <a:gd name="connsiteY1266" fmla="*/ 178662 h 1580379"/>
                  <a:gd name="connsiteX1267" fmla="*/ 992679 w 1918558"/>
                  <a:gd name="connsiteY1267" fmla="*/ 179179 h 1580379"/>
                  <a:gd name="connsiteX1268" fmla="*/ 998893 w 1918558"/>
                  <a:gd name="connsiteY1268" fmla="*/ 177108 h 1580379"/>
                  <a:gd name="connsiteX1269" fmla="*/ 1005625 w 1918558"/>
                  <a:gd name="connsiteY1269" fmla="*/ 175554 h 1580379"/>
                  <a:gd name="connsiteX1270" fmla="*/ 1010804 w 1918558"/>
                  <a:gd name="connsiteY1270" fmla="*/ 172448 h 1580379"/>
                  <a:gd name="connsiteX1271" fmla="*/ 1019607 w 1918558"/>
                  <a:gd name="connsiteY1271" fmla="*/ 170894 h 1580379"/>
                  <a:gd name="connsiteX1272" fmla="*/ 1021678 w 1918558"/>
                  <a:gd name="connsiteY1272" fmla="*/ 169341 h 1580379"/>
                  <a:gd name="connsiteX1273" fmla="*/ 1026338 w 1918558"/>
                  <a:gd name="connsiteY1273" fmla="*/ 162609 h 1580379"/>
                  <a:gd name="connsiteX1274" fmla="*/ 1029963 w 1918558"/>
                  <a:gd name="connsiteY1274" fmla="*/ 161055 h 1580379"/>
                  <a:gd name="connsiteX1275" fmla="*/ 1034106 w 1918558"/>
                  <a:gd name="connsiteY1275" fmla="*/ 160538 h 1580379"/>
                  <a:gd name="connsiteX1276" fmla="*/ 1039802 w 1918558"/>
                  <a:gd name="connsiteY1276" fmla="*/ 162091 h 1580379"/>
                  <a:gd name="connsiteX1277" fmla="*/ 1045498 w 1918558"/>
                  <a:gd name="connsiteY1277" fmla="*/ 160538 h 1580379"/>
                  <a:gd name="connsiteX1278" fmla="*/ 1047569 w 1918558"/>
                  <a:gd name="connsiteY1278" fmla="*/ 157431 h 1580379"/>
                  <a:gd name="connsiteX1279" fmla="*/ 1055337 w 1918558"/>
                  <a:gd name="connsiteY1279" fmla="*/ 158466 h 1580379"/>
                  <a:gd name="connsiteX1280" fmla="*/ 1061033 w 1918558"/>
                  <a:gd name="connsiteY1280" fmla="*/ 154323 h 1580379"/>
                  <a:gd name="connsiteX1281" fmla="*/ 1064140 w 1918558"/>
                  <a:gd name="connsiteY1281" fmla="*/ 155877 h 1580379"/>
                  <a:gd name="connsiteX1282" fmla="*/ 1063622 w 1918558"/>
                  <a:gd name="connsiteY1282" fmla="*/ 159502 h 1580379"/>
                  <a:gd name="connsiteX1283" fmla="*/ 1066729 w 1918558"/>
                  <a:gd name="connsiteY1283" fmla="*/ 157948 h 1580379"/>
                  <a:gd name="connsiteX1284" fmla="*/ 1069318 w 1918558"/>
                  <a:gd name="connsiteY1284" fmla="*/ 158466 h 1580379"/>
                  <a:gd name="connsiteX1285" fmla="*/ 1073979 w 1918558"/>
                  <a:gd name="connsiteY1285" fmla="*/ 161573 h 1580379"/>
                  <a:gd name="connsiteX1286" fmla="*/ 1080711 w 1918558"/>
                  <a:gd name="connsiteY1286" fmla="*/ 160538 h 1580379"/>
                  <a:gd name="connsiteX1287" fmla="*/ 1082782 w 1918558"/>
                  <a:gd name="connsiteY1287" fmla="*/ 162609 h 1580379"/>
                  <a:gd name="connsiteX1288" fmla="*/ 1083300 w 1918558"/>
                  <a:gd name="connsiteY1288" fmla="*/ 167787 h 1580379"/>
                  <a:gd name="connsiteX1289" fmla="*/ 1086407 w 1918558"/>
                  <a:gd name="connsiteY1289" fmla="*/ 168305 h 1580379"/>
                  <a:gd name="connsiteX1290" fmla="*/ 1087960 w 1918558"/>
                  <a:gd name="connsiteY1290" fmla="*/ 165716 h 1580379"/>
                  <a:gd name="connsiteX1291" fmla="*/ 1090549 w 1918558"/>
                  <a:gd name="connsiteY1291" fmla="*/ 166751 h 1580379"/>
                  <a:gd name="connsiteX1292" fmla="*/ 1093656 w 1918558"/>
                  <a:gd name="connsiteY1292" fmla="*/ 171412 h 1580379"/>
                  <a:gd name="connsiteX1293" fmla="*/ 1093656 w 1918558"/>
                  <a:gd name="connsiteY1293" fmla="*/ 172965 h 1580379"/>
                  <a:gd name="connsiteX1294" fmla="*/ 1096763 w 1918558"/>
                  <a:gd name="connsiteY1294" fmla="*/ 175554 h 1580379"/>
                  <a:gd name="connsiteX1295" fmla="*/ 1100906 w 1918558"/>
                  <a:gd name="connsiteY1295" fmla="*/ 176590 h 1580379"/>
                  <a:gd name="connsiteX1296" fmla="*/ 1100906 w 1918558"/>
                  <a:gd name="connsiteY1296" fmla="*/ 178144 h 1580379"/>
                  <a:gd name="connsiteX1297" fmla="*/ 1097799 w 1918558"/>
                  <a:gd name="connsiteY1297" fmla="*/ 179179 h 1580379"/>
                  <a:gd name="connsiteX1298" fmla="*/ 1096763 w 1918558"/>
                  <a:gd name="connsiteY1298" fmla="*/ 184358 h 1580379"/>
                  <a:gd name="connsiteX1299" fmla="*/ 1098317 w 1918558"/>
                  <a:gd name="connsiteY1299" fmla="*/ 185393 h 1580379"/>
                  <a:gd name="connsiteX1300" fmla="*/ 1108155 w 1918558"/>
                  <a:gd name="connsiteY1300" fmla="*/ 186429 h 1580379"/>
                  <a:gd name="connsiteX1301" fmla="*/ 1110745 w 1918558"/>
                  <a:gd name="connsiteY1301" fmla="*/ 189536 h 1580379"/>
                  <a:gd name="connsiteX1302" fmla="*/ 1116959 w 1918558"/>
                  <a:gd name="connsiteY1302" fmla="*/ 191607 h 1580379"/>
                  <a:gd name="connsiteX1303" fmla="*/ 1122137 w 1918558"/>
                  <a:gd name="connsiteY1303" fmla="*/ 194714 h 1580379"/>
                  <a:gd name="connsiteX1304" fmla="*/ 1124208 w 1918558"/>
                  <a:gd name="connsiteY1304" fmla="*/ 197303 h 1580379"/>
                  <a:gd name="connsiteX1305" fmla="*/ 1124208 w 1918558"/>
                  <a:gd name="connsiteY1305" fmla="*/ 201446 h 1580379"/>
                  <a:gd name="connsiteX1306" fmla="*/ 1126280 w 1918558"/>
                  <a:gd name="connsiteY1306" fmla="*/ 201964 h 1580379"/>
                  <a:gd name="connsiteX1307" fmla="*/ 1129386 w 1918558"/>
                  <a:gd name="connsiteY1307" fmla="*/ 199893 h 1580379"/>
                  <a:gd name="connsiteX1308" fmla="*/ 1130940 w 1918558"/>
                  <a:gd name="connsiteY1308" fmla="*/ 199893 h 1580379"/>
                  <a:gd name="connsiteX1309" fmla="*/ 1138190 w 1918558"/>
                  <a:gd name="connsiteY1309" fmla="*/ 207660 h 1580379"/>
                  <a:gd name="connsiteX1310" fmla="*/ 1139225 w 1918558"/>
                  <a:gd name="connsiteY1310" fmla="*/ 212838 h 1580379"/>
                  <a:gd name="connsiteX1311" fmla="*/ 1141296 w 1918558"/>
                  <a:gd name="connsiteY1311" fmla="*/ 215427 h 1580379"/>
                  <a:gd name="connsiteX1312" fmla="*/ 1144404 w 1918558"/>
                  <a:gd name="connsiteY1312" fmla="*/ 215945 h 1580379"/>
                  <a:gd name="connsiteX1313" fmla="*/ 1145957 w 1918558"/>
                  <a:gd name="connsiteY1313" fmla="*/ 209731 h 1580379"/>
                  <a:gd name="connsiteX1314" fmla="*/ 1152171 w 1918558"/>
                  <a:gd name="connsiteY1314" fmla="*/ 209213 h 1580379"/>
                  <a:gd name="connsiteX1315" fmla="*/ 1154242 w 1918558"/>
                  <a:gd name="connsiteY1315" fmla="*/ 206106 h 1580379"/>
                  <a:gd name="connsiteX1316" fmla="*/ 1156314 w 1918558"/>
                  <a:gd name="connsiteY1316" fmla="*/ 206106 h 1580379"/>
                  <a:gd name="connsiteX1317" fmla="*/ 1160974 w 1918558"/>
                  <a:gd name="connsiteY1317" fmla="*/ 208696 h 1580379"/>
                  <a:gd name="connsiteX1318" fmla="*/ 1166152 w 1918558"/>
                  <a:gd name="connsiteY1318" fmla="*/ 209731 h 1580379"/>
                  <a:gd name="connsiteX1319" fmla="*/ 1169259 w 1918558"/>
                  <a:gd name="connsiteY1319" fmla="*/ 213874 h 1580379"/>
                  <a:gd name="connsiteX1320" fmla="*/ 1171848 w 1918558"/>
                  <a:gd name="connsiteY1320" fmla="*/ 214910 h 1580379"/>
                  <a:gd name="connsiteX1321" fmla="*/ 1175473 w 1918558"/>
                  <a:gd name="connsiteY1321" fmla="*/ 219570 h 1580379"/>
                  <a:gd name="connsiteX1322" fmla="*/ 1179098 w 1918558"/>
                  <a:gd name="connsiteY1322" fmla="*/ 219052 h 1580379"/>
                  <a:gd name="connsiteX1323" fmla="*/ 1180652 w 1918558"/>
                  <a:gd name="connsiteY1323" fmla="*/ 220606 h 1580379"/>
                  <a:gd name="connsiteX1324" fmla="*/ 1179616 w 1918558"/>
                  <a:gd name="connsiteY1324" fmla="*/ 227855 h 1580379"/>
                  <a:gd name="connsiteX1325" fmla="*/ 1180652 w 1918558"/>
                  <a:gd name="connsiteY1325" fmla="*/ 231480 h 1580379"/>
                  <a:gd name="connsiteX1326" fmla="*/ 1181687 w 1918558"/>
                  <a:gd name="connsiteY1326" fmla="*/ 239765 h 1580379"/>
                  <a:gd name="connsiteX1327" fmla="*/ 1181169 w 1918558"/>
                  <a:gd name="connsiteY1327" fmla="*/ 245462 h 1580379"/>
                  <a:gd name="connsiteX1328" fmla="*/ 1182205 w 1918558"/>
                  <a:gd name="connsiteY1328" fmla="*/ 247015 h 1580379"/>
                  <a:gd name="connsiteX1329" fmla="*/ 1186866 w 1918558"/>
                  <a:gd name="connsiteY1329" fmla="*/ 250122 h 1580379"/>
                  <a:gd name="connsiteX1330" fmla="*/ 1189455 w 1918558"/>
                  <a:gd name="connsiteY1330" fmla="*/ 256854 h 1580379"/>
                  <a:gd name="connsiteX1331" fmla="*/ 1192044 w 1918558"/>
                  <a:gd name="connsiteY1331" fmla="*/ 259961 h 1580379"/>
                  <a:gd name="connsiteX1332" fmla="*/ 1196704 w 1918558"/>
                  <a:gd name="connsiteY1332" fmla="*/ 261514 h 1580379"/>
                  <a:gd name="connsiteX1333" fmla="*/ 1199811 w 1918558"/>
                  <a:gd name="connsiteY1333" fmla="*/ 264104 h 1580379"/>
                  <a:gd name="connsiteX1334" fmla="*/ 1199811 w 1918558"/>
                  <a:gd name="connsiteY1334" fmla="*/ 268764 h 1580379"/>
                  <a:gd name="connsiteX1335" fmla="*/ 1203954 w 1918558"/>
                  <a:gd name="connsiteY1335" fmla="*/ 273942 h 1580379"/>
                  <a:gd name="connsiteX1336" fmla="*/ 1208097 w 1918558"/>
                  <a:gd name="connsiteY1336" fmla="*/ 275496 h 1580379"/>
                  <a:gd name="connsiteX1337" fmla="*/ 1211204 w 1918558"/>
                  <a:gd name="connsiteY1337" fmla="*/ 275496 h 1580379"/>
                  <a:gd name="connsiteX1338" fmla="*/ 1214310 w 1918558"/>
                  <a:gd name="connsiteY1338" fmla="*/ 276531 h 1580379"/>
                  <a:gd name="connsiteX1339" fmla="*/ 1218453 w 1918558"/>
                  <a:gd name="connsiteY1339" fmla="*/ 280674 h 1580379"/>
                  <a:gd name="connsiteX1340" fmla="*/ 1217935 w 1918558"/>
                  <a:gd name="connsiteY1340" fmla="*/ 283781 h 1580379"/>
                  <a:gd name="connsiteX1341" fmla="*/ 1218971 w 1918558"/>
                  <a:gd name="connsiteY1341" fmla="*/ 288441 h 1580379"/>
                  <a:gd name="connsiteX1342" fmla="*/ 1222596 w 1918558"/>
                  <a:gd name="connsiteY1342" fmla="*/ 295691 h 1580379"/>
                  <a:gd name="connsiteX1343" fmla="*/ 1226221 w 1918558"/>
                  <a:gd name="connsiteY1343" fmla="*/ 305530 h 1580379"/>
                  <a:gd name="connsiteX1344" fmla="*/ 1229328 w 1918558"/>
                  <a:gd name="connsiteY1344" fmla="*/ 308637 h 1580379"/>
                  <a:gd name="connsiteX1345" fmla="*/ 1230363 w 1918558"/>
                  <a:gd name="connsiteY1345" fmla="*/ 311226 h 1580379"/>
                  <a:gd name="connsiteX1346" fmla="*/ 1230881 w 1918558"/>
                  <a:gd name="connsiteY1346" fmla="*/ 315886 h 1580379"/>
                  <a:gd name="connsiteX1347" fmla="*/ 1231399 w 1918558"/>
                  <a:gd name="connsiteY1347" fmla="*/ 330903 h 1580379"/>
                  <a:gd name="connsiteX1348" fmla="*/ 1236059 w 1918558"/>
                  <a:gd name="connsiteY1348" fmla="*/ 329868 h 1580379"/>
                  <a:gd name="connsiteX1349" fmla="*/ 1243309 w 1918558"/>
                  <a:gd name="connsiteY1349" fmla="*/ 328832 h 1580379"/>
                  <a:gd name="connsiteX1350" fmla="*/ 1266611 w 1918558"/>
                  <a:gd name="connsiteY1350" fmla="*/ 326761 h 1580379"/>
                  <a:gd name="connsiteX1351" fmla="*/ 1322019 w 1918558"/>
                  <a:gd name="connsiteY1351" fmla="*/ 322100 h 1580379"/>
                  <a:gd name="connsiteX1352" fmla="*/ 1321501 w 1918558"/>
                  <a:gd name="connsiteY1352" fmla="*/ 327279 h 1580379"/>
                  <a:gd name="connsiteX1353" fmla="*/ 1324090 w 1918558"/>
                  <a:gd name="connsiteY1353" fmla="*/ 328314 h 1580379"/>
                  <a:gd name="connsiteX1354" fmla="*/ 1333411 w 1918558"/>
                  <a:gd name="connsiteY1354" fmla="*/ 327279 h 1580379"/>
                  <a:gd name="connsiteX1355" fmla="*/ 1341697 w 1918558"/>
                  <a:gd name="connsiteY1355" fmla="*/ 327791 h 1580379"/>
                  <a:gd name="connsiteX1356" fmla="*/ 1340143 w 1918558"/>
                  <a:gd name="connsiteY1356" fmla="*/ 334005 h 1580379"/>
                  <a:gd name="connsiteX1357" fmla="*/ 1340143 w 1918558"/>
                  <a:gd name="connsiteY1357" fmla="*/ 335041 h 1580379"/>
                  <a:gd name="connsiteX1358" fmla="*/ 1345839 w 1918558"/>
                  <a:gd name="connsiteY1358" fmla="*/ 335041 h 1580379"/>
                  <a:gd name="connsiteX1359" fmla="*/ 1358785 w 1918558"/>
                  <a:gd name="connsiteY1359" fmla="*/ 337112 h 1580379"/>
                  <a:gd name="connsiteX1360" fmla="*/ 1359303 w 1918558"/>
                  <a:gd name="connsiteY1360" fmla="*/ 341255 h 1580379"/>
                  <a:gd name="connsiteX1361" fmla="*/ 1376391 w 1918558"/>
                  <a:gd name="connsiteY1361" fmla="*/ 344880 h 1580379"/>
                  <a:gd name="connsiteX1362" fmla="*/ 1385194 w 1918558"/>
                  <a:gd name="connsiteY1362" fmla="*/ 346433 h 1580379"/>
                  <a:gd name="connsiteX1363" fmla="*/ 1386230 w 1918558"/>
                  <a:gd name="connsiteY1363" fmla="*/ 343844 h 1580379"/>
                  <a:gd name="connsiteX1364" fmla="*/ 1391408 w 1918558"/>
                  <a:gd name="connsiteY1364" fmla="*/ 343331 h 1580379"/>
                  <a:gd name="connsiteX1365" fmla="*/ 1392444 w 1918558"/>
                  <a:gd name="connsiteY1365" fmla="*/ 344885 h 1580379"/>
                  <a:gd name="connsiteX1366" fmla="*/ 1403318 w 1918558"/>
                  <a:gd name="connsiteY1366" fmla="*/ 343849 h 1580379"/>
                  <a:gd name="connsiteX1367" fmla="*/ 1403836 w 1918558"/>
                  <a:gd name="connsiteY1367" fmla="*/ 344885 h 1580379"/>
                  <a:gd name="connsiteX1368" fmla="*/ 1415228 w 1918558"/>
                  <a:gd name="connsiteY1368" fmla="*/ 345403 h 1580379"/>
                  <a:gd name="connsiteX1369" fmla="*/ 1415228 w 1918558"/>
                  <a:gd name="connsiteY1369" fmla="*/ 345920 h 1580379"/>
                  <a:gd name="connsiteX1370" fmla="*/ 1424032 w 1918558"/>
                  <a:gd name="connsiteY1370" fmla="*/ 345920 h 1580379"/>
                  <a:gd name="connsiteX1371" fmla="*/ 1443191 w 1918558"/>
                  <a:gd name="connsiteY1371" fmla="*/ 346438 h 1580379"/>
                  <a:gd name="connsiteX1372" fmla="*/ 1448887 w 1918558"/>
                  <a:gd name="connsiteY1372" fmla="*/ 346438 h 1580379"/>
                  <a:gd name="connsiteX1373" fmla="*/ 1449923 w 1918558"/>
                  <a:gd name="connsiteY1373" fmla="*/ 343331 h 1580379"/>
                  <a:gd name="connsiteX1374" fmla="*/ 1454066 w 1918558"/>
                  <a:gd name="connsiteY1374" fmla="*/ 341778 h 1580379"/>
                  <a:gd name="connsiteX1375" fmla="*/ 1467011 w 1918558"/>
                  <a:gd name="connsiteY1375" fmla="*/ 339707 h 1580379"/>
                  <a:gd name="connsiteX1376" fmla="*/ 1471154 w 1918558"/>
                  <a:gd name="connsiteY1376" fmla="*/ 340224 h 1580379"/>
                  <a:gd name="connsiteX1377" fmla="*/ 1472190 w 1918558"/>
                  <a:gd name="connsiteY1377" fmla="*/ 339189 h 1580379"/>
                  <a:gd name="connsiteX1378" fmla="*/ 1485136 w 1918558"/>
                  <a:gd name="connsiteY1378" fmla="*/ 340742 h 1580379"/>
                  <a:gd name="connsiteX1379" fmla="*/ 1489278 w 1918558"/>
                  <a:gd name="connsiteY1379" fmla="*/ 339707 h 1580379"/>
                  <a:gd name="connsiteX1380" fmla="*/ 1499117 w 1918558"/>
                  <a:gd name="connsiteY1380" fmla="*/ 335046 h 1580379"/>
                  <a:gd name="connsiteX1381" fmla="*/ 1500152 w 1918558"/>
                  <a:gd name="connsiteY1381" fmla="*/ 334010 h 1580379"/>
                  <a:gd name="connsiteX1382" fmla="*/ 1511027 w 1918558"/>
                  <a:gd name="connsiteY1382" fmla="*/ 331421 h 1580379"/>
                  <a:gd name="connsiteX1383" fmla="*/ 1511545 w 1918558"/>
                  <a:gd name="connsiteY1383" fmla="*/ 331939 h 1580379"/>
                  <a:gd name="connsiteX1384" fmla="*/ 1514134 w 1918558"/>
                  <a:gd name="connsiteY1384" fmla="*/ 342296 h 1580379"/>
                  <a:gd name="connsiteX1385" fmla="*/ 1528633 w 1918558"/>
                  <a:gd name="connsiteY1385" fmla="*/ 338153 h 1580379"/>
                  <a:gd name="connsiteX1386" fmla="*/ 1530187 w 1918558"/>
                  <a:gd name="connsiteY1386" fmla="*/ 344885 h 1580379"/>
                  <a:gd name="connsiteX1387" fmla="*/ 1534847 w 1918558"/>
                  <a:gd name="connsiteY1387" fmla="*/ 344367 h 1580379"/>
                  <a:gd name="connsiteX1388" fmla="*/ 1542097 w 1918558"/>
                  <a:gd name="connsiteY1388" fmla="*/ 341778 h 1580379"/>
                  <a:gd name="connsiteX1389" fmla="*/ 1551418 w 1918558"/>
                  <a:gd name="connsiteY1389" fmla="*/ 341260 h 1580379"/>
                  <a:gd name="connsiteX1390" fmla="*/ 1551935 w 1918558"/>
                  <a:gd name="connsiteY1390" fmla="*/ 343331 h 1580379"/>
                  <a:gd name="connsiteX1391" fmla="*/ 1558150 w 1918558"/>
                  <a:gd name="connsiteY1391" fmla="*/ 343331 h 1580379"/>
                  <a:gd name="connsiteX1392" fmla="*/ 1565917 w 1918558"/>
                  <a:gd name="connsiteY1392" fmla="*/ 342813 h 1580379"/>
                  <a:gd name="connsiteX1393" fmla="*/ 1567470 w 1918558"/>
                  <a:gd name="connsiteY1393" fmla="*/ 345920 h 1580379"/>
                  <a:gd name="connsiteX1394" fmla="*/ 1573166 w 1918558"/>
                  <a:gd name="connsiteY1394" fmla="*/ 344367 h 1580379"/>
                  <a:gd name="connsiteX1395" fmla="*/ 1590773 w 1918558"/>
                  <a:gd name="connsiteY1395" fmla="*/ 340224 h 1580379"/>
                  <a:gd name="connsiteX1396" fmla="*/ 1596987 w 1918558"/>
                  <a:gd name="connsiteY1396" fmla="*/ 338153 h 1580379"/>
                  <a:gd name="connsiteX1397" fmla="*/ 1604236 w 1918558"/>
                  <a:gd name="connsiteY1397" fmla="*/ 333493 h 1580379"/>
                  <a:gd name="connsiteX1398" fmla="*/ 1616664 w 1918558"/>
                  <a:gd name="connsiteY1398" fmla="*/ 324689 h 1580379"/>
                  <a:gd name="connsiteX1399" fmla="*/ 1633752 w 1918558"/>
                  <a:gd name="connsiteY1399" fmla="*/ 311744 h 1580379"/>
                  <a:gd name="connsiteX1400" fmla="*/ 1639966 w 1918558"/>
                  <a:gd name="connsiteY1400" fmla="*/ 308637 h 1580379"/>
                  <a:gd name="connsiteX1401" fmla="*/ 1644109 w 1918558"/>
                  <a:gd name="connsiteY1401" fmla="*/ 309155 h 1580379"/>
                  <a:gd name="connsiteX1402" fmla="*/ 1650323 w 1918558"/>
                  <a:gd name="connsiteY1402" fmla="*/ 311744 h 1580379"/>
                  <a:gd name="connsiteX1403" fmla="*/ 1659126 w 1918558"/>
                  <a:gd name="connsiteY1403" fmla="*/ 319511 h 1580379"/>
                  <a:gd name="connsiteX1404" fmla="*/ 1667929 w 1918558"/>
                  <a:gd name="connsiteY1404" fmla="*/ 328314 h 1580379"/>
                  <a:gd name="connsiteX1405" fmla="*/ 1671036 w 1918558"/>
                  <a:gd name="connsiteY1405" fmla="*/ 329350 h 1580379"/>
                  <a:gd name="connsiteX1406" fmla="*/ 1670001 w 1918558"/>
                  <a:gd name="connsiteY1406" fmla="*/ 319511 h 1580379"/>
                  <a:gd name="connsiteX1407" fmla="*/ 1671554 w 1918558"/>
                  <a:gd name="connsiteY1407" fmla="*/ 318993 h 1580379"/>
                  <a:gd name="connsiteX1408" fmla="*/ 1672072 w 1918558"/>
                  <a:gd name="connsiteY1408" fmla="*/ 315886 h 1580379"/>
                  <a:gd name="connsiteX1409" fmla="*/ 1673108 w 1918558"/>
                  <a:gd name="connsiteY1409" fmla="*/ 307601 h 1580379"/>
                  <a:gd name="connsiteX1410" fmla="*/ 1675179 w 1918558"/>
                  <a:gd name="connsiteY1410" fmla="*/ 307083 h 1580379"/>
                  <a:gd name="connsiteX1411" fmla="*/ 1675697 w 1918558"/>
                  <a:gd name="connsiteY1411" fmla="*/ 301387 h 1580379"/>
                  <a:gd name="connsiteX1412" fmla="*/ 1674661 w 1918558"/>
                  <a:gd name="connsiteY1412" fmla="*/ 299834 h 1580379"/>
                  <a:gd name="connsiteX1413" fmla="*/ 1674661 w 1918558"/>
                  <a:gd name="connsiteY1413" fmla="*/ 295173 h 1580379"/>
                  <a:gd name="connsiteX1414" fmla="*/ 1672072 w 1918558"/>
                  <a:gd name="connsiteY1414" fmla="*/ 295173 h 1580379"/>
                  <a:gd name="connsiteX1415" fmla="*/ 1672072 w 1918558"/>
                  <a:gd name="connsiteY1415" fmla="*/ 293102 h 1580379"/>
                  <a:gd name="connsiteX1416" fmla="*/ 1675697 w 1918558"/>
                  <a:gd name="connsiteY1416" fmla="*/ 293102 h 1580379"/>
                  <a:gd name="connsiteX1417" fmla="*/ 1676214 w 1918558"/>
                  <a:gd name="connsiteY1417" fmla="*/ 287406 h 1580379"/>
                  <a:gd name="connsiteX1418" fmla="*/ 1675697 w 1918558"/>
                  <a:gd name="connsiteY1418" fmla="*/ 284299 h 1580379"/>
                  <a:gd name="connsiteX1419" fmla="*/ 1673108 w 1918558"/>
                  <a:gd name="connsiteY1419" fmla="*/ 283263 h 1580379"/>
                  <a:gd name="connsiteX1420" fmla="*/ 1674661 w 1918558"/>
                  <a:gd name="connsiteY1420" fmla="*/ 277049 h 1580379"/>
                  <a:gd name="connsiteX1421" fmla="*/ 1671554 w 1918558"/>
                  <a:gd name="connsiteY1421" fmla="*/ 276014 h 1580379"/>
                  <a:gd name="connsiteX1422" fmla="*/ 1672072 w 1918558"/>
                  <a:gd name="connsiteY1422" fmla="*/ 273424 h 1580379"/>
                  <a:gd name="connsiteX1423" fmla="*/ 1676732 w 1918558"/>
                  <a:gd name="connsiteY1423" fmla="*/ 273942 h 1580379"/>
                  <a:gd name="connsiteX1424" fmla="*/ 1676214 w 1918558"/>
                  <a:gd name="connsiteY1424" fmla="*/ 271353 h 1580379"/>
                  <a:gd name="connsiteX1425" fmla="*/ 1681911 w 1918558"/>
                  <a:gd name="connsiteY1425" fmla="*/ 269799 h 1580379"/>
                  <a:gd name="connsiteX1426" fmla="*/ 1681911 w 1918558"/>
                  <a:gd name="connsiteY1426" fmla="*/ 268246 h 1580379"/>
                  <a:gd name="connsiteX1427" fmla="*/ 1685018 w 1918558"/>
                  <a:gd name="connsiteY1427" fmla="*/ 267210 h 1580379"/>
                  <a:gd name="connsiteX1428" fmla="*/ 1686571 w 1918558"/>
                  <a:gd name="connsiteY1428" fmla="*/ 270317 h 1580379"/>
                  <a:gd name="connsiteX1429" fmla="*/ 1693303 w 1918558"/>
                  <a:gd name="connsiteY1429" fmla="*/ 268246 h 1580379"/>
                  <a:gd name="connsiteX1430" fmla="*/ 1693303 w 1918558"/>
                  <a:gd name="connsiteY1430" fmla="*/ 265139 h 1580379"/>
                  <a:gd name="connsiteX1431" fmla="*/ 1698481 w 1918558"/>
                  <a:gd name="connsiteY1431" fmla="*/ 264621 h 1580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</a:cxnLst>
                <a:rect l="l" t="t" r="r" b="b"/>
                <a:pathLst>
                  <a:path w="1918558" h="1580379">
                    <a:moveTo>
                      <a:pt x="1698481" y="264575"/>
                    </a:moveTo>
                    <a:lnTo>
                      <a:pt x="1708838" y="266646"/>
                    </a:lnTo>
                    <a:lnTo>
                      <a:pt x="1715052" y="269235"/>
                    </a:lnTo>
                    <a:lnTo>
                      <a:pt x="1716088" y="270789"/>
                    </a:lnTo>
                    <a:lnTo>
                      <a:pt x="1719712" y="270789"/>
                    </a:lnTo>
                    <a:lnTo>
                      <a:pt x="1723855" y="272860"/>
                    </a:lnTo>
                    <a:lnTo>
                      <a:pt x="1723855" y="274931"/>
                    </a:lnTo>
                    <a:lnTo>
                      <a:pt x="1725408" y="280109"/>
                    </a:lnTo>
                    <a:lnTo>
                      <a:pt x="1730069" y="289430"/>
                    </a:lnTo>
                    <a:lnTo>
                      <a:pt x="1731105" y="297198"/>
                    </a:lnTo>
                    <a:lnTo>
                      <a:pt x="1731105" y="308590"/>
                    </a:lnTo>
                    <a:lnTo>
                      <a:pt x="1731623" y="313768"/>
                    </a:lnTo>
                    <a:lnTo>
                      <a:pt x="1733694" y="315840"/>
                    </a:lnTo>
                    <a:lnTo>
                      <a:pt x="1749229" y="322572"/>
                    </a:lnTo>
                    <a:lnTo>
                      <a:pt x="1757514" y="325679"/>
                    </a:lnTo>
                    <a:lnTo>
                      <a:pt x="1767353" y="328268"/>
                    </a:lnTo>
                    <a:lnTo>
                      <a:pt x="1792726" y="333964"/>
                    </a:lnTo>
                    <a:lnTo>
                      <a:pt x="1792726" y="336553"/>
                    </a:lnTo>
                    <a:lnTo>
                      <a:pt x="1788584" y="345874"/>
                    </a:lnTo>
                    <a:lnTo>
                      <a:pt x="1787548" y="346910"/>
                    </a:lnTo>
                    <a:lnTo>
                      <a:pt x="1779263" y="364516"/>
                    </a:lnTo>
                    <a:lnTo>
                      <a:pt x="1776156" y="371765"/>
                    </a:lnTo>
                    <a:lnTo>
                      <a:pt x="1770977" y="381086"/>
                    </a:lnTo>
                    <a:lnTo>
                      <a:pt x="1766317" y="391443"/>
                    </a:lnTo>
                    <a:lnTo>
                      <a:pt x="1761139" y="394032"/>
                    </a:lnTo>
                    <a:lnTo>
                      <a:pt x="1749747" y="397657"/>
                    </a:lnTo>
                    <a:lnTo>
                      <a:pt x="1739908" y="401282"/>
                    </a:lnTo>
                    <a:lnTo>
                      <a:pt x="1732658" y="404389"/>
                    </a:lnTo>
                    <a:lnTo>
                      <a:pt x="1728515" y="410603"/>
                    </a:lnTo>
                    <a:lnTo>
                      <a:pt x="1721784" y="419406"/>
                    </a:lnTo>
                    <a:lnTo>
                      <a:pt x="1715052" y="428209"/>
                    </a:lnTo>
                    <a:lnTo>
                      <a:pt x="1712981" y="431316"/>
                    </a:lnTo>
                    <a:lnTo>
                      <a:pt x="1711427" y="435976"/>
                    </a:lnTo>
                    <a:lnTo>
                      <a:pt x="1714016" y="447886"/>
                    </a:lnTo>
                    <a:lnTo>
                      <a:pt x="1718159" y="466010"/>
                    </a:lnTo>
                    <a:lnTo>
                      <a:pt x="1718159" y="471189"/>
                    </a:lnTo>
                    <a:lnTo>
                      <a:pt x="1718677" y="482581"/>
                    </a:lnTo>
                    <a:lnTo>
                      <a:pt x="1702106" y="484134"/>
                    </a:lnTo>
                    <a:lnTo>
                      <a:pt x="1700035" y="486724"/>
                    </a:lnTo>
                    <a:lnTo>
                      <a:pt x="1701070" y="512097"/>
                    </a:lnTo>
                    <a:lnTo>
                      <a:pt x="1701588" y="518829"/>
                    </a:lnTo>
                    <a:lnTo>
                      <a:pt x="1703660" y="526597"/>
                    </a:lnTo>
                    <a:lnTo>
                      <a:pt x="1708320" y="541614"/>
                    </a:lnTo>
                    <a:lnTo>
                      <a:pt x="1715570" y="544203"/>
                    </a:lnTo>
                    <a:lnTo>
                      <a:pt x="1728515" y="547828"/>
                    </a:lnTo>
                    <a:lnTo>
                      <a:pt x="1737318" y="547828"/>
                    </a:lnTo>
                    <a:lnTo>
                      <a:pt x="1744050" y="546792"/>
                    </a:lnTo>
                    <a:lnTo>
                      <a:pt x="1750264" y="544203"/>
                    </a:lnTo>
                    <a:lnTo>
                      <a:pt x="1757514" y="540060"/>
                    </a:lnTo>
                    <a:lnTo>
                      <a:pt x="1758550" y="535400"/>
                    </a:lnTo>
                    <a:lnTo>
                      <a:pt x="1763728" y="534882"/>
                    </a:lnTo>
                    <a:lnTo>
                      <a:pt x="1763728" y="524525"/>
                    </a:lnTo>
                    <a:lnTo>
                      <a:pt x="1765799" y="524007"/>
                    </a:lnTo>
                    <a:lnTo>
                      <a:pt x="1765281" y="519865"/>
                    </a:lnTo>
                    <a:lnTo>
                      <a:pt x="1766835" y="517793"/>
                    </a:lnTo>
                    <a:lnTo>
                      <a:pt x="1769424" y="517793"/>
                    </a:lnTo>
                    <a:lnTo>
                      <a:pt x="1769942" y="511579"/>
                    </a:lnTo>
                    <a:lnTo>
                      <a:pt x="1771495" y="506919"/>
                    </a:lnTo>
                    <a:lnTo>
                      <a:pt x="1772531" y="500187"/>
                    </a:lnTo>
                    <a:lnTo>
                      <a:pt x="1779263" y="501223"/>
                    </a:lnTo>
                    <a:lnTo>
                      <a:pt x="1784959" y="500705"/>
                    </a:lnTo>
                    <a:lnTo>
                      <a:pt x="1790137" y="501223"/>
                    </a:lnTo>
                    <a:lnTo>
                      <a:pt x="1791691" y="493973"/>
                    </a:lnTo>
                    <a:lnTo>
                      <a:pt x="1794797" y="485688"/>
                    </a:lnTo>
                    <a:lnTo>
                      <a:pt x="1805154" y="485170"/>
                    </a:lnTo>
                    <a:lnTo>
                      <a:pt x="1815511" y="483617"/>
                    </a:lnTo>
                    <a:lnTo>
                      <a:pt x="1881793" y="471189"/>
                    </a:lnTo>
                    <a:lnTo>
                      <a:pt x="1881793" y="474814"/>
                    </a:lnTo>
                    <a:lnTo>
                      <a:pt x="1879721" y="474814"/>
                    </a:lnTo>
                    <a:lnTo>
                      <a:pt x="1879204" y="477403"/>
                    </a:lnTo>
                    <a:lnTo>
                      <a:pt x="1889560" y="481027"/>
                    </a:lnTo>
                    <a:lnTo>
                      <a:pt x="1891632" y="483099"/>
                    </a:lnTo>
                    <a:lnTo>
                      <a:pt x="1896810" y="485688"/>
                    </a:lnTo>
                    <a:lnTo>
                      <a:pt x="1912345" y="490866"/>
                    </a:lnTo>
                    <a:lnTo>
                      <a:pt x="1918559" y="491384"/>
                    </a:lnTo>
                    <a:lnTo>
                      <a:pt x="1915452" y="500187"/>
                    </a:lnTo>
                    <a:lnTo>
                      <a:pt x="1913898" y="501741"/>
                    </a:lnTo>
                    <a:lnTo>
                      <a:pt x="1909756" y="511579"/>
                    </a:lnTo>
                    <a:lnTo>
                      <a:pt x="1908202" y="513133"/>
                    </a:lnTo>
                    <a:lnTo>
                      <a:pt x="1908202" y="515204"/>
                    </a:lnTo>
                    <a:lnTo>
                      <a:pt x="1906131" y="517793"/>
                    </a:lnTo>
                    <a:lnTo>
                      <a:pt x="1907167" y="520900"/>
                    </a:lnTo>
                    <a:lnTo>
                      <a:pt x="1902506" y="530739"/>
                    </a:lnTo>
                    <a:lnTo>
                      <a:pt x="1900435" y="534882"/>
                    </a:lnTo>
                    <a:lnTo>
                      <a:pt x="1899399" y="538507"/>
                    </a:lnTo>
                    <a:lnTo>
                      <a:pt x="1895257" y="546274"/>
                    </a:lnTo>
                    <a:lnTo>
                      <a:pt x="1894221" y="549899"/>
                    </a:lnTo>
                    <a:lnTo>
                      <a:pt x="1892667" y="550934"/>
                    </a:lnTo>
                    <a:lnTo>
                      <a:pt x="1891114" y="553006"/>
                    </a:lnTo>
                    <a:lnTo>
                      <a:pt x="1891114" y="558184"/>
                    </a:lnTo>
                    <a:lnTo>
                      <a:pt x="1889560" y="560255"/>
                    </a:lnTo>
                    <a:lnTo>
                      <a:pt x="1890078" y="562845"/>
                    </a:lnTo>
                    <a:lnTo>
                      <a:pt x="1885936" y="571648"/>
                    </a:lnTo>
                    <a:lnTo>
                      <a:pt x="1884900" y="573719"/>
                    </a:lnTo>
                    <a:lnTo>
                      <a:pt x="1884382" y="577344"/>
                    </a:lnTo>
                    <a:lnTo>
                      <a:pt x="1882311" y="580969"/>
                    </a:lnTo>
                    <a:lnTo>
                      <a:pt x="1880757" y="586665"/>
                    </a:lnTo>
                    <a:lnTo>
                      <a:pt x="1875579" y="595468"/>
                    </a:lnTo>
                    <a:lnTo>
                      <a:pt x="1874543" y="599093"/>
                    </a:lnTo>
                    <a:lnTo>
                      <a:pt x="1873508" y="605307"/>
                    </a:lnTo>
                    <a:lnTo>
                      <a:pt x="1871954" y="607896"/>
                    </a:lnTo>
                    <a:lnTo>
                      <a:pt x="1865222" y="621877"/>
                    </a:lnTo>
                    <a:lnTo>
                      <a:pt x="1864187" y="627055"/>
                    </a:lnTo>
                    <a:lnTo>
                      <a:pt x="1859526" y="637412"/>
                    </a:lnTo>
                    <a:lnTo>
                      <a:pt x="1855901" y="642590"/>
                    </a:lnTo>
                    <a:lnTo>
                      <a:pt x="1849170" y="658125"/>
                    </a:lnTo>
                    <a:lnTo>
                      <a:pt x="1843474" y="676249"/>
                    </a:lnTo>
                    <a:lnTo>
                      <a:pt x="1840367" y="692302"/>
                    </a:lnTo>
                    <a:lnTo>
                      <a:pt x="1836742" y="701623"/>
                    </a:lnTo>
                    <a:lnTo>
                      <a:pt x="1836224" y="707837"/>
                    </a:lnTo>
                    <a:lnTo>
                      <a:pt x="1834671" y="714569"/>
                    </a:lnTo>
                    <a:lnTo>
                      <a:pt x="1834153" y="719229"/>
                    </a:lnTo>
                    <a:lnTo>
                      <a:pt x="1832599" y="724407"/>
                    </a:lnTo>
                    <a:lnTo>
                      <a:pt x="1831563" y="733210"/>
                    </a:lnTo>
                    <a:lnTo>
                      <a:pt x="1830010" y="738389"/>
                    </a:lnTo>
                    <a:lnTo>
                      <a:pt x="1829492" y="744085"/>
                    </a:lnTo>
                    <a:lnTo>
                      <a:pt x="1827421" y="750299"/>
                    </a:lnTo>
                    <a:lnTo>
                      <a:pt x="1825868" y="758066"/>
                    </a:lnTo>
                    <a:lnTo>
                      <a:pt x="1823278" y="764798"/>
                    </a:lnTo>
                    <a:lnTo>
                      <a:pt x="1820689" y="777226"/>
                    </a:lnTo>
                    <a:lnTo>
                      <a:pt x="1817064" y="784993"/>
                    </a:lnTo>
                    <a:lnTo>
                      <a:pt x="1813957" y="798457"/>
                    </a:lnTo>
                    <a:lnTo>
                      <a:pt x="1807743" y="817099"/>
                    </a:lnTo>
                    <a:lnTo>
                      <a:pt x="1805154" y="825384"/>
                    </a:lnTo>
                    <a:lnTo>
                      <a:pt x="1802565" y="837294"/>
                    </a:lnTo>
                    <a:lnTo>
                      <a:pt x="1801529" y="843508"/>
                    </a:lnTo>
                    <a:lnTo>
                      <a:pt x="1801012" y="847651"/>
                    </a:lnTo>
                    <a:lnTo>
                      <a:pt x="1799458" y="851793"/>
                    </a:lnTo>
                    <a:lnTo>
                      <a:pt x="1799458" y="854901"/>
                    </a:lnTo>
                    <a:lnTo>
                      <a:pt x="1799976" y="860079"/>
                    </a:lnTo>
                    <a:lnTo>
                      <a:pt x="1798940" y="863186"/>
                    </a:lnTo>
                    <a:lnTo>
                      <a:pt x="1795315" y="865775"/>
                    </a:lnTo>
                    <a:lnTo>
                      <a:pt x="1794797" y="866811"/>
                    </a:lnTo>
                    <a:lnTo>
                      <a:pt x="1798422" y="870953"/>
                    </a:lnTo>
                    <a:lnTo>
                      <a:pt x="1800494" y="876132"/>
                    </a:lnTo>
                    <a:lnTo>
                      <a:pt x="1798422" y="879238"/>
                    </a:lnTo>
                    <a:lnTo>
                      <a:pt x="1795833" y="884417"/>
                    </a:lnTo>
                    <a:lnTo>
                      <a:pt x="1794280" y="891149"/>
                    </a:lnTo>
                    <a:lnTo>
                      <a:pt x="1793244" y="892702"/>
                    </a:lnTo>
                    <a:lnTo>
                      <a:pt x="1792726" y="897363"/>
                    </a:lnTo>
                    <a:lnTo>
                      <a:pt x="1789619" y="899952"/>
                    </a:lnTo>
                    <a:lnTo>
                      <a:pt x="1788584" y="903059"/>
                    </a:lnTo>
                    <a:lnTo>
                      <a:pt x="1787548" y="907201"/>
                    </a:lnTo>
                    <a:lnTo>
                      <a:pt x="1785477" y="910826"/>
                    </a:lnTo>
                    <a:lnTo>
                      <a:pt x="1784441" y="920147"/>
                    </a:lnTo>
                    <a:lnTo>
                      <a:pt x="1784959" y="923254"/>
                    </a:lnTo>
                    <a:lnTo>
                      <a:pt x="1780298" y="925325"/>
                    </a:lnTo>
                    <a:lnTo>
                      <a:pt x="1779263" y="923254"/>
                    </a:lnTo>
                    <a:lnTo>
                      <a:pt x="1774602" y="920665"/>
                    </a:lnTo>
                    <a:lnTo>
                      <a:pt x="1762692" y="916522"/>
                    </a:lnTo>
                    <a:lnTo>
                      <a:pt x="1759067" y="918076"/>
                    </a:lnTo>
                    <a:lnTo>
                      <a:pt x="1758032" y="922736"/>
                    </a:lnTo>
                    <a:lnTo>
                      <a:pt x="1756478" y="924290"/>
                    </a:lnTo>
                    <a:lnTo>
                      <a:pt x="1751818" y="923254"/>
                    </a:lnTo>
                    <a:lnTo>
                      <a:pt x="1746122" y="919629"/>
                    </a:lnTo>
                    <a:lnTo>
                      <a:pt x="1743532" y="916522"/>
                    </a:lnTo>
                    <a:lnTo>
                      <a:pt x="1735247" y="912903"/>
                    </a:lnTo>
                    <a:lnTo>
                      <a:pt x="1730069" y="913938"/>
                    </a:lnTo>
                    <a:lnTo>
                      <a:pt x="1726962" y="913420"/>
                    </a:lnTo>
                    <a:lnTo>
                      <a:pt x="1723855" y="910313"/>
                    </a:lnTo>
                    <a:lnTo>
                      <a:pt x="1715570" y="910313"/>
                    </a:lnTo>
                    <a:lnTo>
                      <a:pt x="1710391" y="909278"/>
                    </a:lnTo>
                    <a:lnTo>
                      <a:pt x="1706767" y="907206"/>
                    </a:lnTo>
                    <a:lnTo>
                      <a:pt x="1700552" y="907206"/>
                    </a:lnTo>
                    <a:lnTo>
                      <a:pt x="1695374" y="905135"/>
                    </a:lnTo>
                    <a:lnTo>
                      <a:pt x="1691232" y="902028"/>
                    </a:lnTo>
                    <a:lnTo>
                      <a:pt x="1687607" y="902028"/>
                    </a:lnTo>
                    <a:lnTo>
                      <a:pt x="1683982" y="902546"/>
                    </a:lnTo>
                    <a:lnTo>
                      <a:pt x="1681393" y="902546"/>
                    </a:lnTo>
                    <a:lnTo>
                      <a:pt x="1675697" y="897885"/>
                    </a:lnTo>
                    <a:lnTo>
                      <a:pt x="1672072" y="895814"/>
                    </a:lnTo>
                    <a:lnTo>
                      <a:pt x="1672072" y="893225"/>
                    </a:lnTo>
                    <a:lnTo>
                      <a:pt x="1670001" y="891671"/>
                    </a:lnTo>
                    <a:lnTo>
                      <a:pt x="1665858" y="891671"/>
                    </a:lnTo>
                    <a:lnTo>
                      <a:pt x="1664305" y="891154"/>
                    </a:lnTo>
                    <a:lnTo>
                      <a:pt x="1660680" y="886493"/>
                    </a:lnTo>
                    <a:lnTo>
                      <a:pt x="1658090" y="885458"/>
                    </a:lnTo>
                    <a:lnTo>
                      <a:pt x="1657055" y="882351"/>
                    </a:lnTo>
                    <a:lnTo>
                      <a:pt x="1653948" y="880279"/>
                    </a:lnTo>
                    <a:lnTo>
                      <a:pt x="1651877" y="876654"/>
                    </a:lnTo>
                    <a:lnTo>
                      <a:pt x="1645663" y="873030"/>
                    </a:lnTo>
                    <a:lnTo>
                      <a:pt x="1643591" y="873030"/>
                    </a:lnTo>
                    <a:lnTo>
                      <a:pt x="1638931" y="874065"/>
                    </a:lnTo>
                    <a:lnTo>
                      <a:pt x="1634270" y="877685"/>
                    </a:lnTo>
                    <a:lnTo>
                      <a:pt x="1632199" y="877172"/>
                    </a:lnTo>
                    <a:lnTo>
                      <a:pt x="1620289" y="871994"/>
                    </a:lnTo>
                    <a:lnTo>
                      <a:pt x="1617700" y="871994"/>
                    </a:lnTo>
                    <a:lnTo>
                      <a:pt x="1610968" y="874065"/>
                    </a:lnTo>
                    <a:lnTo>
                      <a:pt x="1607861" y="874578"/>
                    </a:lnTo>
                    <a:lnTo>
                      <a:pt x="1602165" y="874578"/>
                    </a:lnTo>
                    <a:lnTo>
                      <a:pt x="1591291" y="876649"/>
                    </a:lnTo>
                    <a:lnTo>
                      <a:pt x="1585594" y="881310"/>
                    </a:lnTo>
                    <a:lnTo>
                      <a:pt x="1578345" y="884935"/>
                    </a:lnTo>
                    <a:lnTo>
                      <a:pt x="1576273" y="885452"/>
                    </a:lnTo>
                    <a:lnTo>
                      <a:pt x="1571613" y="883381"/>
                    </a:lnTo>
                    <a:lnTo>
                      <a:pt x="1567470" y="883381"/>
                    </a:lnTo>
                    <a:lnTo>
                      <a:pt x="1564363" y="881828"/>
                    </a:lnTo>
                    <a:lnTo>
                      <a:pt x="1563328" y="876132"/>
                    </a:lnTo>
                    <a:lnTo>
                      <a:pt x="1560739" y="873024"/>
                    </a:lnTo>
                    <a:lnTo>
                      <a:pt x="1558150" y="870953"/>
                    </a:lnTo>
                    <a:lnTo>
                      <a:pt x="1555042" y="870435"/>
                    </a:lnTo>
                    <a:lnTo>
                      <a:pt x="1547793" y="873024"/>
                    </a:lnTo>
                    <a:lnTo>
                      <a:pt x="1543650" y="875614"/>
                    </a:lnTo>
                    <a:lnTo>
                      <a:pt x="1540543" y="884417"/>
                    </a:lnTo>
                    <a:lnTo>
                      <a:pt x="1538990" y="887006"/>
                    </a:lnTo>
                    <a:lnTo>
                      <a:pt x="1535883" y="888559"/>
                    </a:lnTo>
                    <a:lnTo>
                      <a:pt x="1520348" y="891666"/>
                    </a:lnTo>
                    <a:lnTo>
                      <a:pt x="1519830" y="893738"/>
                    </a:lnTo>
                    <a:lnTo>
                      <a:pt x="1524491" y="898398"/>
                    </a:lnTo>
                    <a:lnTo>
                      <a:pt x="1525008" y="902023"/>
                    </a:lnTo>
                    <a:lnTo>
                      <a:pt x="1525526" y="909790"/>
                    </a:lnTo>
                    <a:lnTo>
                      <a:pt x="1527598" y="917558"/>
                    </a:lnTo>
                    <a:lnTo>
                      <a:pt x="1527080" y="922218"/>
                    </a:lnTo>
                    <a:lnTo>
                      <a:pt x="1520348" y="924807"/>
                    </a:lnTo>
                    <a:lnTo>
                      <a:pt x="1517759" y="924290"/>
                    </a:lnTo>
                    <a:lnTo>
                      <a:pt x="1511027" y="920665"/>
                    </a:lnTo>
                    <a:lnTo>
                      <a:pt x="1507402" y="917558"/>
                    </a:lnTo>
                    <a:lnTo>
                      <a:pt x="1502742" y="916004"/>
                    </a:lnTo>
                    <a:lnTo>
                      <a:pt x="1498599" y="912897"/>
                    </a:lnTo>
                    <a:lnTo>
                      <a:pt x="1493421" y="911862"/>
                    </a:lnTo>
                    <a:lnTo>
                      <a:pt x="1489796" y="913415"/>
                    </a:lnTo>
                    <a:lnTo>
                      <a:pt x="1485653" y="912903"/>
                    </a:lnTo>
                    <a:lnTo>
                      <a:pt x="1483582" y="914974"/>
                    </a:lnTo>
                    <a:lnTo>
                      <a:pt x="1482546" y="911349"/>
                    </a:lnTo>
                    <a:lnTo>
                      <a:pt x="1479957" y="911349"/>
                    </a:lnTo>
                    <a:lnTo>
                      <a:pt x="1479439" y="909278"/>
                    </a:lnTo>
                    <a:lnTo>
                      <a:pt x="1475815" y="908760"/>
                    </a:lnTo>
                    <a:lnTo>
                      <a:pt x="1474261" y="906689"/>
                    </a:lnTo>
                    <a:lnTo>
                      <a:pt x="1471672" y="908760"/>
                    </a:lnTo>
                    <a:lnTo>
                      <a:pt x="1468047" y="908760"/>
                    </a:lnTo>
                    <a:lnTo>
                      <a:pt x="1467011" y="910313"/>
                    </a:lnTo>
                    <a:lnTo>
                      <a:pt x="1461833" y="908242"/>
                    </a:lnTo>
                    <a:lnTo>
                      <a:pt x="1457690" y="910313"/>
                    </a:lnTo>
                    <a:lnTo>
                      <a:pt x="1453548" y="908242"/>
                    </a:lnTo>
                    <a:lnTo>
                      <a:pt x="1451994" y="905653"/>
                    </a:lnTo>
                    <a:lnTo>
                      <a:pt x="1446298" y="905135"/>
                    </a:lnTo>
                    <a:lnTo>
                      <a:pt x="1442674" y="903582"/>
                    </a:lnTo>
                    <a:lnTo>
                      <a:pt x="1441120" y="906689"/>
                    </a:lnTo>
                    <a:lnTo>
                      <a:pt x="1441638" y="910831"/>
                    </a:lnTo>
                    <a:lnTo>
                      <a:pt x="1440602" y="911349"/>
                    </a:lnTo>
                    <a:lnTo>
                      <a:pt x="1431799" y="908760"/>
                    </a:lnTo>
                    <a:lnTo>
                      <a:pt x="1430246" y="907206"/>
                    </a:lnTo>
                    <a:lnTo>
                      <a:pt x="1427138" y="908760"/>
                    </a:lnTo>
                    <a:lnTo>
                      <a:pt x="1425585" y="908760"/>
                    </a:lnTo>
                    <a:lnTo>
                      <a:pt x="1424549" y="906171"/>
                    </a:lnTo>
                    <a:lnTo>
                      <a:pt x="1419889" y="905653"/>
                    </a:lnTo>
                    <a:lnTo>
                      <a:pt x="1417818" y="903064"/>
                    </a:lnTo>
                    <a:lnTo>
                      <a:pt x="1418335" y="900475"/>
                    </a:lnTo>
                    <a:lnTo>
                      <a:pt x="1415228" y="899962"/>
                    </a:lnTo>
                    <a:lnTo>
                      <a:pt x="1416264" y="903069"/>
                    </a:lnTo>
                    <a:lnTo>
                      <a:pt x="1415746" y="905658"/>
                    </a:lnTo>
                    <a:lnTo>
                      <a:pt x="1412639" y="907212"/>
                    </a:lnTo>
                    <a:lnTo>
                      <a:pt x="1407461" y="903587"/>
                    </a:lnTo>
                    <a:lnTo>
                      <a:pt x="1404354" y="906176"/>
                    </a:lnTo>
                    <a:lnTo>
                      <a:pt x="1404872" y="908765"/>
                    </a:lnTo>
                    <a:lnTo>
                      <a:pt x="1402283" y="908247"/>
                    </a:lnTo>
                    <a:lnTo>
                      <a:pt x="1401765" y="904622"/>
                    </a:lnTo>
                    <a:lnTo>
                      <a:pt x="1400729" y="902033"/>
                    </a:lnTo>
                    <a:lnTo>
                      <a:pt x="1401247" y="899444"/>
                    </a:lnTo>
                    <a:lnTo>
                      <a:pt x="1400729" y="897373"/>
                    </a:lnTo>
                    <a:lnTo>
                      <a:pt x="1398140" y="895819"/>
                    </a:lnTo>
                    <a:lnTo>
                      <a:pt x="1394515" y="894784"/>
                    </a:lnTo>
                    <a:lnTo>
                      <a:pt x="1389855" y="890123"/>
                    </a:lnTo>
                    <a:lnTo>
                      <a:pt x="1387266" y="889605"/>
                    </a:lnTo>
                    <a:lnTo>
                      <a:pt x="1383123" y="887016"/>
                    </a:lnTo>
                    <a:lnTo>
                      <a:pt x="1384676" y="884945"/>
                    </a:lnTo>
                    <a:lnTo>
                      <a:pt x="1384159" y="883391"/>
                    </a:lnTo>
                    <a:lnTo>
                      <a:pt x="1380534" y="881320"/>
                    </a:lnTo>
                    <a:lnTo>
                      <a:pt x="1372766" y="880285"/>
                    </a:lnTo>
                    <a:lnTo>
                      <a:pt x="1371213" y="878213"/>
                    </a:lnTo>
                    <a:lnTo>
                      <a:pt x="1369142" y="881320"/>
                    </a:lnTo>
                    <a:lnTo>
                      <a:pt x="1367070" y="882874"/>
                    </a:lnTo>
                    <a:lnTo>
                      <a:pt x="1366035" y="878731"/>
                    </a:lnTo>
                    <a:lnTo>
                      <a:pt x="1365517" y="873553"/>
                    </a:lnTo>
                    <a:lnTo>
                      <a:pt x="1363963" y="872517"/>
                    </a:lnTo>
                    <a:lnTo>
                      <a:pt x="1359821" y="866821"/>
                    </a:lnTo>
                    <a:lnTo>
                      <a:pt x="1352053" y="868374"/>
                    </a:lnTo>
                    <a:lnTo>
                      <a:pt x="1345839" y="871999"/>
                    </a:lnTo>
                    <a:lnTo>
                      <a:pt x="1343768" y="872517"/>
                    </a:lnTo>
                    <a:lnTo>
                      <a:pt x="1342214" y="875624"/>
                    </a:lnTo>
                    <a:lnTo>
                      <a:pt x="1336001" y="876660"/>
                    </a:lnTo>
                    <a:lnTo>
                      <a:pt x="1330822" y="878731"/>
                    </a:lnTo>
                    <a:lnTo>
                      <a:pt x="1330304" y="877177"/>
                    </a:lnTo>
                    <a:lnTo>
                      <a:pt x="1331340" y="873553"/>
                    </a:lnTo>
                    <a:lnTo>
                      <a:pt x="1327197" y="872517"/>
                    </a:lnTo>
                    <a:lnTo>
                      <a:pt x="1328751" y="870446"/>
                    </a:lnTo>
                    <a:lnTo>
                      <a:pt x="1331340" y="870964"/>
                    </a:lnTo>
                    <a:lnTo>
                      <a:pt x="1330822" y="866303"/>
                    </a:lnTo>
                    <a:lnTo>
                      <a:pt x="1327197" y="869410"/>
                    </a:lnTo>
                    <a:lnTo>
                      <a:pt x="1325644" y="868374"/>
                    </a:lnTo>
                    <a:lnTo>
                      <a:pt x="1325644" y="865785"/>
                    </a:lnTo>
                    <a:lnTo>
                      <a:pt x="1322537" y="866303"/>
                    </a:lnTo>
                    <a:lnTo>
                      <a:pt x="1320983" y="869928"/>
                    </a:lnTo>
                    <a:lnTo>
                      <a:pt x="1317876" y="867857"/>
                    </a:lnTo>
                    <a:lnTo>
                      <a:pt x="1314770" y="868374"/>
                    </a:lnTo>
                    <a:lnTo>
                      <a:pt x="1312698" y="865785"/>
                    </a:lnTo>
                    <a:lnTo>
                      <a:pt x="1313216" y="863196"/>
                    </a:lnTo>
                    <a:lnTo>
                      <a:pt x="1311662" y="859571"/>
                    </a:lnTo>
                    <a:lnTo>
                      <a:pt x="1305966" y="858018"/>
                    </a:lnTo>
                    <a:lnTo>
                      <a:pt x="1301306" y="854906"/>
                    </a:lnTo>
                    <a:lnTo>
                      <a:pt x="1298199" y="858530"/>
                    </a:lnTo>
                    <a:lnTo>
                      <a:pt x="1296128" y="859048"/>
                    </a:lnTo>
                    <a:lnTo>
                      <a:pt x="1294574" y="858013"/>
                    </a:lnTo>
                    <a:lnTo>
                      <a:pt x="1293021" y="854901"/>
                    </a:lnTo>
                    <a:lnTo>
                      <a:pt x="1287842" y="854388"/>
                    </a:lnTo>
                    <a:lnTo>
                      <a:pt x="1286807" y="857495"/>
                    </a:lnTo>
                    <a:lnTo>
                      <a:pt x="1284735" y="858530"/>
                    </a:lnTo>
                    <a:lnTo>
                      <a:pt x="1284218" y="861120"/>
                    </a:lnTo>
                    <a:lnTo>
                      <a:pt x="1281111" y="862155"/>
                    </a:lnTo>
                    <a:lnTo>
                      <a:pt x="1282146" y="866298"/>
                    </a:lnTo>
                    <a:lnTo>
                      <a:pt x="1276450" y="868369"/>
                    </a:lnTo>
                    <a:lnTo>
                      <a:pt x="1271790" y="865780"/>
                    </a:lnTo>
                    <a:lnTo>
                      <a:pt x="1268683" y="868369"/>
                    </a:lnTo>
                    <a:lnTo>
                      <a:pt x="1270754" y="871476"/>
                    </a:lnTo>
                    <a:lnTo>
                      <a:pt x="1267647" y="873030"/>
                    </a:lnTo>
                    <a:lnTo>
                      <a:pt x="1267129" y="876137"/>
                    </a:lnTo>
                    <a:lnTo>
                      <a:pt x="1264540" y="875619"/>
                    </a:lnTo>
                    <a:lnTo>
                      <a:pt x="1264022" y="878208"/>
                    </a:lnTo>
                    <a:lnTo>
                      <a:pt x="1258844" y="876654"/>
                    </a:lnTo>
                    <a:lnTo>
                      <a:pt x="1257808" y="879761"/>
                    </a:lnTo>
                    <a:lnTo>
                      <a:pt x="1254701" y="880797"/>
                    </a:lnTo>
                    <a:lnTo>
                      <a:pt x="1254701" y="883386"/>
                    </a:lnTo>
                    <a:lnTo>
                      <a:pt x="1251077" y="882868"/>
                    </a:lnTo>
                    <a:lnTo>
                      <a:pt x="1247452" y="883904"/>
                    </a:lnTo>
                    <a:lnTo>
                      <a:pt x="1242273" y="883386"/>
                    </a:lnTo>
                    <a:lnTo>
                      <a:pt x="1240202" y="880279"/>
                    </a:lnTo>
                    <a:lnTo>
                      <a:pt x="1238131" y="879761"/>
                    </a:lnTo>
                    <a:lnTo>
                      <a:pt x="1235542" y="876654"/>
                    </a:lnTo>
                    <a:lnTo>
                      <a:pt x="1233470" y="876137"/>
                    </a:lnTo>
                    <a:lnTo>
                      <a:pt x="1231917" y="880797"/>
                    </a:lnTo>
                    <a:lnTo>
                      <a:pt x="1227774" y="882351"/>
                    </a:lnTo>
                    <a:lnTo>
                      <a:pt x="1227256" y="885458"/>
                    </a:lnTo>
                    <a:lnTo>
                      <a:pt x="1221560" y="887011"/>
                    </a:lnTo>
                    <a:lnTo>
                      <a:pt x="1214828" y="891671"/>
                    </a:lnTo>
                    <a:lnTo>
                      <a:pt x="1213275" y="893225"/>
                    </a:lnTo>
                    <a:lnTo>
                      <a:pt x="1207061" y="892189"/>
                    </a:lnTo>
                    <a:lnTo>
                      <a:pt x="1206543" y="893743"/>
                    </a:lnTo>
                    <a:lnTo>
                      <a:pt x="1201883" y="894261"/>
                    </a:lnTo>
                    <a:lnTo>
                      <a:pt x="1201883" y="895814"/>
                    </a:lnTo>
                    <a:lnTo>
                      <a:pt x="1198258" y="897368"/>
                    </a:lnTo>
                    <a:lnTo>
                      <a:pt x="1199811" y="899439"/>
                    </a:lnTo>
                    <a:lnTo>
                      <a:pt x="1196704" y="901510"/>
                    </a:lnTo>
                    <a:lnTo>
                      <a:pt x="1193079" y="902546"/>
                    </a:lnTo>
                    <a:lnTo>
                      <a:pt x="1192044" y="903582"/>
                    </a:lnTo>
                    <a:lnTo>
                      <a:pt x="1191008" y="907206"/>
                    </a:lnTo>
                    <a:lnTo>
                      <a:pt x="1187383" y="907206"/>
                    </a:lnTo>
                    <a:lnTo>
                      <a:pt x="1180134" y="910831"/>
                    </a:lnTo>
                    <a:lnTo>
                      <a:pt x="1174955" y="910313"/>
                    </a:lnTo>
                    <a:lnTo>
                      <a:pt x="1173402" y="911349"/>
                    </a:lnTo>
                    <a:lnTo>
                      <a:pt x="1172366" y="913938"/>
                    </a:lnTo>
                    <a:lnTo>
                      <a:pt x="1167188" y="916010"/>
                    </a:lnTo>
                    <a:lnTo>
                      <a:pt x="1165635" y="913938"/>
                    </a:lnTo>
                    <a:lnTo>
                      <a:pt x="1161492" y="915492"/>
                    </a:lnTo>
                    <a:lnTo>
                      <a:pt x="1157867" y="913938"/>
                    </a:lnTo>
                    <a:lnTo>
                      <a:pt x="1155278" y="914974"/>
                    </a:lnTo>
                    <a:lnTo>
                      <a:pt x="1156832" y="918599"/>
                    </a:lnTo>
                    <a:lnTo>
                      <a:pt x="1155796" y="920670"/>
                    </a:lnTo>
                    <a:lnTo>
                      <a:pt x="1152689" y="924813"/>
                    </a:lnTo>
                    <a:lnTo>
                      <a:pt x="1154760" y="927402"/>
                    </a:lnTo>
                    <a:lnTo>
                      <a:pt x="1150617" y="928437"/>
                    </a:lnTo>
                    <a:lnTo>
                      <a:pt x="1146993" y="926884"/>
                    </a:lnTo>
                    <a:lnTo>
                      <a:pt x="1147511" y="930509"/>
                    </a:lnTo>
                    <a:lnTo>
                      <a:pt x="1142850" y="933098"/>
                    </a:lnTo>
                    <a:lnTo>
                      <a:pt x="1140779" y="932062"/>
                    </a:lnTo>
                    <a:lnTo>
                      <a:pt x="1134565" y="934651"/>
                    </a:lnTo>
                    <a:lnTo>
                      <a:pt x="1131458" y="933098"/>
                    </a:lnTo>
                    <a:lnTo>
                      <a:pt x="1116959" y="937758"/>
                    </a:lnTo>
                    <a:lnTo>
                      <a:pt x="1112298" y="937758"/>
                    </a:lnTo>
                    <a:lnTo>
                      <a:pt x="1108155" y="941383"/>
                    </a:lnTo>
                    <a:lnTo>
                      <a:pt x="1102977" y="941901"/>
                    </a:lnTo>
                    <a:lnTo>
                      <a:pt x="1101424" y="943972"/>
                    </a:lnTo>
                    <a:lnTo>
                      <a:pt x="1099352" y="942937"/>
                    </a:lnTo>
                    <a:lnTo>
                      <a:pt x="1095210" y="945008"/>
                    </a:lnTo>
                    <a:lnTo>
                      <a:pt x="1091067" y="946562"/>
                    </a:lnTo>
                    <a:lnTo>
                      <a:pt x="1085371" y="947079"/>
                    </a:lnTo>
                    <a:lnTo>
                      <a:pt x="1081228" y="949668"/>
                    </a:lnTo>
                    <a:lnTo>
                      <a:pt x="1079675" y="952775"/>
                    </a:lnTo>
                    <a:lnTo>
                      <a:pt x="1077603" y="954329"/>
                    </a:lnTo>
                    <a:lnTo>
                      <a:pt x="1076568" y="957436"/>
                    </a:lnTo>
                    <a:lnTo>
                      <a:pt x="1070872" y="959507"/>
                    </a:lnTo>
                    <a:lnTo>
                      <a:pt x="1063622" y="959507"/>
                    </a:lnTo>
                    <a:lnTo>
                      <a:pt x="1057408" y="962614"/>
                    </a:lnTo>
                    <a:lnTo>
                      <a:pt x="1052230" y="963132"/>
                    </a:lnTo>
                    <a:lnTo>
                      <a:pt x="1043427" y="960543"/>
                    </a:lnTo>
                    <a:lnTo>
                      <a:pt x="1039284" y="963650"/>
                    </a:lnTo>
                    <a:lnTo>
                      <a:pt x="1038248" y="966239"/>
                    </a:lnTo>
                    <a:lnTo>
                      <a:pt x="1036177" y="966757"/>
                    </a:lnTo>
                    <a:lnTo>
                      <a:pt x="1033070" y="965721"/>
                    </a:lnTo>
                    <a:lnTo>
                      <a:pt x="1029963" y="968828"/>
                    </a:lnTo>
                    <a:lnTo>
                      <a:pt x="1027374" y="969346"/>
                    </a:lnTo>
                    <a:lnTo>
                      <a:pt x="1027374" y="971935"/>
                    </a:lnTo>
                    <a:lnTo>
                      <a:pt x="1025303" y="972453"/>
                    </a:lnTo>
                    <a:lnTo>
                      <a:pt x="1023231" y="976596"/>
                    </a:lnTo>
                    <a:lnTo>
                      <a:pt x="1018571" y="978667"/>
                    </a:lnTo>
                    <a:lnTo>
                      <a:pt x="1014946" y="981774"/>
                    </a:lnTo>
                    <a:lnTo>
                      <a:pt x="1009768" y="979703"/>
                    </a:lnTo>
                    <a:lnTo>
                      <a:pt x="1005625" y="981774"/>
                    </a:lnTo>
                    <a:lnTo>
                      <a:pt x="999929" y="986434"/>
                    </a:lnTo>
                    <a:lnTo>
                      <a:pt x="997858" y="991613"/>
                    </a:lnTo>
                    <a:lnTo>
                      <a:pt x="1000447" y="994720"/>
                    </a:lnTo>
                    <a:lnTo>
                      <a:pt x="997340" y="998344"/>
                    </a:lnTo>
                    <a:lnTo>
                      <a:pt x="992162" y="1001451"/>
                    </a:lnTo>
                    <a:lnTo>
                      <a:pt x="992162" y="1004558"/>
                    </a:lnTo>
                    <a:lnTo>
                      <a:pt x="994233" y="1005594"/>
                    </a:lnTo>
                    <a:lnTo>
                      <a:pt x="994751" y="1008701"/>
                    </a:lnTo>
                    <a:lnTo>
                      <a:pt x="990090" y="1014915"/>
                    </a:lnTo>
                    <a:lnTo>
                      <a:pt x="985948" y="1016986"/>
                    </a:lnTo>
                    <a:lnTo>
                      <a:pt x="984912" y="1021647"/>
                    </a:lnTo>
                    <a:lnTo>
                      <a:pt x="984912" y="1024754"/>
                    </a:lnTo>
                    <a:lnTo>
                      <a:pt x="982841" y="1027343"/>
                    </a:lnTo>
                    <a:lnTo>
                      <a:pt x="982323" y="1030450"/>
                    </a:lnTo>
                    <a:lnTo>
                      <a:pt x="981287" y="1030968"/>
                    </a:lnTo>
                    <a:lnTo>
                      <a:pt x="977662" y="1035628"/>
                    </a:lnTo>
                    <a:lnTo>
                      <a:pt x="974555" y="1042360"/>
                    </a:lnTo>
                    <a:lnTo>
                      <a:pt x="968859" y="1049086"/>
                    </a:lnTo>
                    <a:lnTo>
                      <a:pt x="960574" y="1055306"/>
                    </a:lnTo>
                    <a:lnTo>
                      <a:pt x="947110" y="1066698"/>
                    </a:lnTo>
                    <a:lnTo>
                      <a:pt x="944521" y="1069287"/>
                    </a:lnTo>
                    <a:lnTo>
                      <a:pt x="942450" y="1071358"/>
                    </a:lnTo>
                    <a:lnTo>
                      <a:pt x="939343" y="1079644"/>
                    </a:lnTo>
                    <a:lnTo>
                      <a:pt x="937790" y="1081715"/>
                    </a:lnTo>
                    <a:lnTo>
                      <a:pt x="930022" y="1087411"/>
                    </a:lnTo>
                    <a:lnTo>
                      <a:pt x="928986" y="1088965"/>
                    </a:lnTo>
                    <a:lnTo>
                      <a:pt x="928986" y="1092072"/>
                    </a:lnTo>
                    <a:lnTo>
                      <a:pt x="931058" y="1094143"/>
                    </a:lnTo>
                    <a:lnTo>
                      <a:pt x="931058" y="1097763"/>
                    </a:lnTo>
                    <a:lnTo>
                      <a:pt x="928469" y="1099316"/>
                    </a:lnTo>
                    <a:lnTo>
                      <a:pt x="928986" y="1102941"/>
                    </a:lnTo>
                    <a:lnTo>
                      <a:pt x="927433" y="1107601"/>
                    </a:lnTo>
                    <a:lnTo>
                      <a:pt x="923808" y="1113298"/>
                    </a:lnTo>
                    <a:lnTo>
                      <a:pt x="914487" y="1116922"/>
                    </a:lnTo>
                    <a:lnTo>
                      <a:pt x="911380" y="1118994"/>
                    </a:lnTo>
                    <a:lnTo>
                      <a:pt x="906720" y="1118994"/>
                    </a:lnTo>
                    <a:lnTo>
                      <a:pt x="901024" y="1116922"/>
                    </a:lnTo>
                    <a:lnTo>
                      <a:pt x="896881" y="1117435"/>
                    </a:lnTo>
                    <a:lnTo>
                      <a:pt x="894292" y="1121060"/>
                    </a:lnTo>
                    <a:lnTo>
                      <a:pt x="890149" y="1122613"/>
                    </a:lnTo>
                    <a:lnTo>
                      <a:pt x="886524" y="1125720"/>
                    </a:lnTo>
                    <a:lnTo>
                      <a:pt x="880310" y="1124684"/>
                    </a:lnTo>
                    <a:lnTo>
                      <a:pt x="878757" y="1126756"/>
                    </a:lnTo>
                    <a:lnTo>
                      <a:pt x="876168" y="1128309"/>
                    </a:lnTo>
                    <a:lnTo>
                      <a:pt x="875132" y="1126756"/>
                    </a:lnTo>
                    <a:lnTo>
                      <a:pt x="869436" y="1127274"/>
                    </a:lnTo>
                    <a:lnTo>
                      <a:pt x="866847" y="1126238"/>
                    </a:lnTo>
                    <a:lnTo>
                      <a:pt x="862704" y="1127274"/>
                    </a:lnTo>
                    <a:lnTo>
                      <a:pt x="858562" y="1132970"/>
                    </a:lnTo>
                    <a:lnTo>
                      <a:pt x="858044" y="1135041"/>
                    </a:lnTo>
                    <a:lnTo>
                      <a:pt x="854937" y="1135559"/>
                    </a:lnTo>
                    <a:lnTo>
                      <a:pt x="849758" y="1135041"/>
                    </a:lnTo>
                    <a:lnTo>
                      <a:pt x="843544" y="1138666"/>
                    </a:lnTo>
                    <a:lnTo>
                      <a:pt x="838366" y="1136077"/>
                    </a:lnTo>
                    <a:lnTo>
                      <a:pt x="835259" y="1136590"/>
                    </a:lnTo>
                    <a:lnTo>
                      <a:pt x="834741" y="1137625"/>
                    </a:lnTo>
                    <a:lnTo>
                      <a:pt x="831117" y="1140214"/>
                    </a:lnTo>
                    <a:lnTo>
                      <a:pt x="831634" y="1142286"/>
                    </a:lnTo>
                    <a:lnTo>
                      <a:pt x="829563" y="1144875"/>
                    </a:lnTo>
                    <a:lnTo>
                      <a:pt x="829045" y="1146946"/>
                    </a:lnTo>
                    <a:lnTo>
                      <a:pt x="825938" y="1151089"/>
                    </a:lnTo>
                    <a:lnTo>
                      <a:pt x="829045" y="1153160"/>
                    </a:lnTo>
                    <a:lnTo>
                      <a:pt x="825938" y="1156267"/>
                    </a:lnTo>
                    <a:lnTo>
                      <a:pt x="825420" y="1159892"/>
                    </a:lnTo>
                    <a:lnTo>
                      <a:pt x="822831" y="1159892"/>
                    </a:lnTo>
                    <a:lnTo>
                      <a:pt x="821796" y="1162999"/>
                    </a:lnTo>
                    <a:lnTo>
                      <a:pt x="822313" y="1167141"/>
                    </a:lnTo>
                    <a:lnTo>
                      <a:pt x="824903" y="1170766"/>
                    </a:lnTo>
                    <a:lnTo>
                      <a:pt x="824903" y="1173873"/>
                    </a:lnTo>
                    <a:lnTo>
                      <a:pt x="820760" y="1172837"/>
                    </a:lnTo>
                    <a:lnTo>
                      <a:pt x="818689" y="1176980"/>
                    </a:lnTo>
                    <a:lnTo>
                      <a:pt x="816617" y="1178016"/>
                    </a:lnTo>
                    <a:lnTo>
                      <a:pt x="812992" y="1177498"/>
                    </a:lnTo>
                    <a:lnTo>
                      <a:pt x="809886" y="1175427"/>
                    </a:lnTo>
                    <a:lnTo>
                      <a:pt x="808332" y="1176462"/>
                    </a:lnTo>
                    <a:lnTo>
                      <a:pt x="809886" y="1179569"/>
                    </a:lnTo>
                    <a:lnTo>
                      <a:pt x="807814" y="1182676"/>
                    </a:lnTo>
                    <a:lnTo>
                      <a:pt x="808332" y="1185266"/>
                    </a:lnTo>
                    <a:lnTo>
                      <a:pt x="807296" y="1187337"/>
                    </a:lnTo>
                    <a:lnTo>
                      <a:pt x="809368" y="1190444"/>
                    </a:lnTo>
                    <a:lnTo>
                      <a:pt x="809368" y="1199765"/>
                    </a:lnTo>
                    <a:lnTo>
                      <a:pt x="807814" y="1201836"/>
                    </a:lnTo>
                    <a:lnTo>
                      <a:pt x="807296" y="1206496"/>
                    </a:lnTo>
                    <a:lnTo>
                      <a:pt x="802636" y="1205461"/>
                    </a:lnTo>
                    <a:lnTo>
                      <a:pt x="803672" y="1209603"/>
                    </a:lnTo>
                    <a:lnTo>
                      <a:pt x="810403" y="1212193"/>
                    </a:lnTo>
                    <a:lnTo>
                      <a:pt x="816099" y="1210639"/>
                    </a:lnTo>
                    <a:lnTo>
                      <a:pt x="821278" y="1211675"/>
                    </a:lnTo>
                    <a:lnTo>
                      <a:pt x="827492" y="1213746"/>
                    </a:lnTo>
                    <a:lnTo>
                      <a:pt x="829045" y="1217366"/>
                    </a:lnTo>
                    <a:lnTo>
                      <a:pt x="832152" y="1217884"/>
                    </a:lnTo>
                    <a:lnTo>
                      <a:pt x="836295" y="1221508"/>
                    </a:lnTo>
                    <a:lnTo>
                      <a:pt x="839402" y="1220473"/>
                    </a:lnTo>
                    <a:lnTo>
                      <a:pt x="843544" y="1223062"/>
                    </a:lnTo>
                    <a:lnTo>
                      <a:pt x="843027" y="1226169"/>
                    </a:lnTo>
                    <a:lnTo>
                      <a:pt x="845098" y="1228758"/>
                    </a:lnTo>
                    <a:lnTo>
                      <a:pt x="844062" y="1231865"/>
                    </a:lnTo>
                    <a:lnTo>
                      <a:pt x="845098" y="1233418"/>
                    </a:lnTo>
                    <a:lnTo>
                      <a:pt x="845098" y="1240145"/>
                    </a:lnTo>
                    <a:lnTo>
                      <a:pt x="843027" y="1249984"/>
                    </a:lnTo>
                    <a:lnTo>
                      <a:pt x="843027" y="1258787"/>
                    </a:lnTo>
                    <a:lnTo>
                      <a:pt x="840955" y="1260858"/>
                    </a:lnTo>
                    <a:lnTo>
                      <a:pt x="844580" y="1263965"/>
                    </a:lnTo>
                    <a:lnTo>
                      <a:pt x="846134" y="1266037"/>
                    </a:lnTo>
                    <a:lnTo>
                      <a:pt x="847169" y="1271733"/>
                    </a:lnTo>
                    <a:lnTo>
                      <a:pt x="845098" y="1280018"/>
                    </a:lnTo>
                    <a:lnTo>
                      <a:pt x="847687" y="1280536"/>
                    </a:lnTo>
                    <a:lnTo>
                      <a:pt x="847687" y="1282607"/>
                    </a:lnTo>
                    <a:lnTo>
                      <a:pt x="843544" y="1283643"/>
                    </a:lnTo>
                    <a:lnTo>
                      <a:pt x="841473" y="1282089"/>
                    </a:lnTo>
                    <a:lnTo>
                      <a:pt x="839402" y="1285201"/>
                    </a:lnTo>
                    <a:lnTo>
                      <a:pt x="840955" y="1287791"/>
                    </a:lnTo>
                    <a:lnTo>
                      <a:pt x="838884" y="1289344"/>
                    </a:lnTo>
                    <a:lnTo>
                      <a:pt x="839402" y="1294522"/>
                    </a:lnTo>
                    <a:lnTo>
                      <a:pt x="833706" y="1294522"/>
                    </a:lnTo>
                    <a:lnTo>
                      <a:pt x="831117" y="1292451"/>
                    </a:lnTo>
                    <a:lnTo>
                      <a:pt x="830599" y="1296076"/>
                    </a:lnTo>
                    <a:lnTo>
                      <a:pt x="826456" y="1299183"/>
                    </a:lnTo>
                    <a:lnTo>
                      <a:pt x="826456" y="1300736"/>
                    </a:lnTo>
                    <a:lnTo>
                      <a:pt x="828527" y="1303326"/>
                    </a:lnTo>
                    <a:lnTo>
                      <a:pt x="828527" y="1307986"/>
                    </a:lnTo>
                    <a:lnTo>
                      <a:pt x="831117" y="1312129"/>
                    </a:lnTo>
                    <a:lnTo>
                      <a:pt x="835777" y="1314717"/>
                    </a:lnTo>
                    <a:lnTo>
                      <a:pt x="834741" y="1318860"/>
                    </a:lnTo>
                    <a:lnTo>
                      <a:pt x="832152" y="1321450"/>
                    </a:lnTo>
                    <a:lnTo>
                      <a:pt x="831634" y="1332324"/>
                    </a:lnTo>
                    <a:lnTo>
                      <a:pt x="830081" y="1335431"/>
                    </a:lnTo>
                    <a:lnTo>
                      <a:pt x="831634" y="1336984"/>
                    </a:lnTo>
                    <a:lnTo>
                      <a:pt x="836295" y="1344234"/>
                    </a:lnTo>
                    <a:lnTo>
                      <a:pt x="835259" y="1346823"/>
                    </a:lnTo>
                    <a:lnTo>
                      <a:pt x="832152" y="1347341"/>
                    </a:lnTo>
                    <a:lnTo>
                      <a:pt x="831117" y="1350966"/>
                    </a:lnTo>
                    <a:lnTo>
                      <a:pt x="831117" y="1356144"/>
                    </a:lnTo>
                    <a:lnTo>
                      <a:pt x="836295" y="1364947"/>
                    </a:lnTo>
                    <a:lnTo>
                      <a:pt x="841991" y="1376339"/>
                    </a:lnTo>
                    <a:lnTo>
                      <a:pt x="843544" y="1381000"/>
                    </a:lnTo>
                    <a:lnTo>
                      <a:pt x="843027" y="1384625"/>
                    </a:lnTo>
                    <a:lnTo>
                      <a:pt x="841473" y="1388767"/>
                    </a:lnTo>
                    <a:lnTo>
                      <a:pt x="839402" y="1391356"/>
                    </a:lnTo>
                    <a:lnTo>
                      <a:pt x="830599" y="1398606"/>
                    </a:lnTo>
                    <a:lnTo>
                      <a:pt x="828010" y="1401718"/>
                    </a:lnTo>
                    <a:lnTo>
                      <a:pt x="825938" y="1407414"/>
                    </a:lnTo>
                    <a:lnTo>
                      <a:pt x="826456" y="1410003"/>
                    </a:lnTo>
                    <a:lnTo>
                      <a:pt x="832152" y="1416218"/>
                    </a:lnTo>
                    <a:lnTo>
                      <a:pt x="832152" y="1417771"/>
                    </a:lnTo>
                    <a:lnTo>
                      <a:pt x="823349" y="1417253"/>
                    </a:lnTo>
                    <a:lnTo>
                      <a:pt x="821796" y="1419324"/>
                    </a:lnTo>
                    <a:lnTo>
                      <a:pt x="821278" y="1423467"/>
                    </a:lnTo>
                    <a:lnTo>
                      <a:pt x="823349" y="1429681"/>
                    </a:lnTo>
                    <a:lnTo>
                      <a:pt x="823349" y="1435377"/>
                    </a:lnTo>
                    <a:lnTo>
                      <a:pt x="824385" y="1440038"/>
                    </a:lnTo>
                    <a:lnTo>
                      <a:pt x="828527" y="1448323"/>
                    </a:lnTo>
                    <a:lnTo>
                      <a:pt x="830081" y="1453501"/>
                    </a:lnTo>
                    <a:lnTo>
                      <a:pt x="829045" y="1456090"/>
                    </a:lnTo>
                    <a:lnTo>
                      <a:pt x="824903" y="1460751"/>
                    </a:lnTo>
                    <a:lnTo>
                      <a:pt x="822313" y="1462304"/>
                    </a:lnTo>
                    <a:lnTo>
                      <a:pt x="821278" y="1468001"/>
                    </a:lnTo>
                    <a:lnTo>
                      <a:pt x="816617" y="1471625"/>
                    </a:lnTo>
                    <a:lnTo>
                      <a:pt x="816099" y="1473179"/>
                    </a:lnTo>
                    <a:lnTo>
                      <a:pt x="816617" y="1479910"/>
                    </a:lnTo>
                    <a:lnTo>
                      <a:pt x="819724" y="1482500"/>
                    </a:lnTo>
                    <a:lnTo>
                      <a:pt x="825938" y="1491821"/>
                    </a:lnTo>
                    <a:lnTo>
                      <a:pt x="826974" y="1494928"/>
                    </a:lnTo>
                    <a:lnTo>
                      <a:pt x="825420" y="1496999"/>
                    </a:lnTo>
                    <a:lnTo>
                      <a:pt x="811957" y="1504766"/>
                    </a:lnTo>
                    <a:lnTo>
                      <a:pt x="810403" y="1508909"/>
                    </a:lnTo>
                    <a:lnTo>
                      <a:pt x="810921" y="1512016"/>
                    </a:lnTo>
                    <a:lnTo>
                      <a:pt x="806779" y="1512016"/>
                    </a:lnTo>
                    <a:lnTo>
                      <a:pt x="802636" y="1509427"/>
                    </a:lnTo>
                    <a:lnTo>
                      <a:pt x="801082" y="1505802"/>
                    </a:lnTo>
                    <a:lnTo>
                      <a:pt x="799011" y="1504766"/>
                    </a:lnTo>
                    <a:lnTo>
                      <a:pt x="796422" y="1502177"/>
                    </a:lnTo>
                    <a:lnTo>
                      <a:pt x="783994" y="1501142"/>
                    </a:lnTo>
                    <a:lnTo>
                      <a:pt x="766906" y="1501142"/>
                    </a:lnTo>
                    <a:lnTo>
                      <a:pt x="758620" y="1501659"/>
                    </a:lnTo>
                    <a:lnTo>
                      <a:pt x="752924" y="1503731"/>
                    </a:lnTo>
                    <a:lnTo>
                      <a:pt x="745675" y="1504248"/>
                    </a:lnTo>
                    <a:lnTo>
                      <a:pt x="736354" y="1508909"/>
                    </a:lnTo>
                    <a:lnTo>
                      <a:pt x="730140" y="1509427"/>
                    </a:lnTo>
                    <a:lnTo>
                      <a:pt x="724444" y="1508391"/>
                    </a:lnTo>
                    <a:lnTo>
                      <a:pt x="719265" y="1508904"/>
                    </a:lnTo>
                    <a:lnTo>
                      <a:pt x="714605" y="1510457"/>
                    </a:lnTo>
                    <a:lnTo>
                      <a:pt x="709427" y="1514082"/>
                    </a:lnTo>
                    <a:lnTo>
                      <a:pt x="705802" y="1515636"/>
                    </a:lnTo>
                    <a:lnTo>
                      <a:pt x="695963" y="1518225"/>
                    </a:lnTo>
                    <a:lnTo>
                      <a:pt x="693374" y="1520814"/>
                    </a:lnTo>
                    <a:lnTo>
                      <a:pt x="691303" y="1526510"/>
                    </a:lnTo>
                    <a:lnTo>
                      <a:pt x="688713" y="1530653"/>
                    </a:lnTo>
                    <a:lnTo>
                      <a:pt x="689231" y="1533760"/>
                    </a:lnTo>
                    <a:lnTo>
                      <a:pt x="692338" y="1536349"/>
                    </a:lnTo>
                    <a:lnTo>
                      <a:pt x="692856" y="1539974"/>
                    </a:lnTo>
                    <a:lnTo>
                      <a:pt x="690785" y="1547223"/>
                    </a:lnTo>
                    <a:lnTo>
                      <a:pt x="692338" y="1551884"/>
                    </a:lnTo>
                    <a:lnTo>
                      <a:pt x="692338" y="1554473"/>
                    </a:lnTo>
                    <a:lnTo>
                      <a:pt x="690267" y="1559651"/>
                    </a:lnTo>
                    <a:lnTo>
                      <a:pt x="688195" y="1560687"/>
                    </a:lnTo>
                    <a:lnTo>
                      <a:pt x="684053" y="1560174"/>
                    </a:lnTo>
                    <a:lnTo>
                      <a:pt x="679392" y="1556549"/>
                    </a:lnTo>
                    <a:lnTo>
                      <a:pt x="675250" y="1553960"/>
                    </a:lnTo>
                    <a:lnTo>
                      <a:pt x="669554" y="1554478"/>
                    </a:lnTo>
                    <a:lnTo>
                      <a:pt x="666447" y="1552925"/>
                    </a:lnTo>
                    <a:lnTo>
                      <a:pt x="662304" y="1548782"/>
                    </a:lnTo>
                    <a:lnTo>
                      <a:pt x="658161" y="1545157"/>
                    </a:lnTo>
                    <a:lnTo>
                      <a:pt x="653501" y="1543604"/>
                    </a:lnTo>
                    <a:lnTo>
                      <a:pt x="648323" y="1544639"/>
                    </a:lnTo>
                    <a:lnTo>
                      <a:pt x="645733" y="1544127"/>
                    </a:lnTo>
                    <a:lnTo>
                      <a:pt x="642109" y="1541537"/>
                    </a:lnTo>
                    <a:lnTo>
                      <a:pt x="638484" y="1540502"/>
                    </a:lnTo>
                    <a:lnTo>
                      <a:pt x="635377" y="1543091"/>
                    </a:lnTo>
                    <a:lnTo>
                      <a:pt x="631234" y="1542573"/>
                    </a:lnTo>
                    <a:lnTo>
                      <a:pt x="627610" y="1546198"/>
                    </a:lnTo>
                    <a:lnTo>
                      <a:pt x="622949" y="1543609"/>
                    </a:lnTo>
                    <a:lnTo>
                      <a:pt x="621396" y="1544127"/>
                    </a:lnTo>
                    <a:lnTo>
                      <a:pt x="617771" y="1548787"/>
                    </a:lnTo>
                    <a:lnTo>
                      <a:pt x="615699" y="1549822"/>
                    </a:lnTo>
                    <a:lnTo>
                      <a:pt x="610521" y="1548269"/>
                    </a:lnTo>
                    <a:lnTo>
                      <a:pt x="604825" y="1547234"/>
                    </a:lnTo>
                    <a:lnTo>
                      <a:pt x="601200" y="1544644"/>
                    </a:lnTo>
                    <a:lnTo>
                      <a:pt x="596022" y="1544644"/>
                    </a:lnTo>
                    <a:lnTo>
                      <a:pt x="594468" y="1542573"/>
                    </a:lnTo>
                    <a:lnTo>
                      <a:pt x="591879" y="1542573"/>
                    </a:lnTo>
                    <a:lnTo>
                      <a:pt x="590326" y="1548269"/>
                    </a:lnTo>
                    <a:lnTo>
                      <a:pt x="584112" y="1549822"/>
                    </a:lnTo>
                    <a:lnTo>
                      <a:pt x="579451" y="1548787"/>
                    </a:lnTo>
                    <a:lnTo>
                      <a:pt x="571166" y="1551894"/>
                    </a:lnTo>
                    <a:lnTo>
                      <a:pt x="568059" y="1549305"/>
                    </a:lnTo>
                    <a:lnTo>
                      <a:pt x="563916" y="1549305"/>
                    </a:lnTo>
                    <a:lnTo>
                      <a:pt x="558220" y="1545162"/>
                    </a:lnTo>
                    <a:lnTo>
                      <a:pt x="554596" y="1545162"/>
                    </a:lnTo>
                    <a:lnTo>
                      <a:pt x="549417" y="1549822"/>
                    </a:lnTo>
                    <a:lnTo>
                      <a:pt x="546310" y="1549822"/>
                    </a:lnTo>
                    <a:lnTo>
                      <a:pt x="541650" y="1546716"/>
                    </a:lnTo>
                    <a:lnTo>
                      <a:pt x="537507" y="1543609"/>
                    </a:lnTo>
                    <a:lnTo>
                      <a:pt x="533882" y="1542055"/>
                    </a:lnTo>
                    <a:lnTo>
                      <a:pt x="528186" y="1541019"/>
                    </a:lnTo>
                    <a:lnTo>
                      <a:pt x="517830" y="1540507"/>
                    </a:lnTo>
                    <a:lnTo>
                      <a:pt x="513687" y="1543614"/>
                    </a:lnTo>
                    <a:lnTo>
                      <a:pt x="510062" y="1543614"/>
                    </a:lnTo>
                    <a:lnTo>
                      <a:pt x="507473" y="1546203"/>
                    </a:lnTo>
                    <a:lnTo>
                      <a:pt x="500741" y="1547757"/>
                    </a:lnTo>
                    <a:lnTo>
                      <a:pt x="491938" y="1552417"/>
                    </a:lnTo>
                    <a:lnTo>
                      <a:pt x="490385" y="1554488"/>
                    </a:lnTo>
                    <a:lnTo>
                      <a:pt x="488831" y="1562256"/>
                    </a:lnTo>
                    <a:lnTo>
                      <a:pt x="485724" y="1566916"/>
                    </a:lnTo>
                    <a:lnTo>
                      <a:pt x="479510" y="1574684"/>
                    </a:lnTo>
                    <a:lnTo>
                      <a:pt x="472261" y="1577790"/>
                    </a:lnTo>
                    <a:lnTo>
                      <a:pt x="469672" y="1577790"/>
                    </a:lnTo>
                    <a:lnTo>
                      <a:pt x="459833" y="1574166"/>
                    </a:lnTo>
                    <a:lnTo>
                      <a:pt x="455690" y="1571059"/>
                    </a:lnTo>
                    <a:lnTo>
                      <a:pt x="451547" y="1568470"/>
                    </a:lnTo>
                    <a:lnTo>
                      <a:pt x="448440" y="1567952"/>
                    </a:lnTo>
                    <a:lnTo>
                      <a:pt x="443262" y="1570541"/>
                    </a:lnTo>
                    <a:lnTo>
                      <a:pt x="441709" y="1570541"/>
                    </a:lnTo>
                    <a:lnTo>
                      <a:pt x="436012" y="1567952"/>
                    </a:lnTo>
                    <a:lnTo>
                      <a:pt x="433423" y="1567434"/>
                    </a:lnTo>
                    <a:lnTo>
                      <a:pt x="429281" y="1569505"/>
                    </a:lnTo>
                    <a:lnTo>
                      <a:pt x="423585" y="1575202"/>
                    </a:lnTo>
                    <a:lnTo>
                      <a:pt x="419442" y="1576237"/>
                    </a:lnTo>
                    <a:lnTo>
                      <a:pt x="412192" y="1573130"/>
                    </a:lnTo>
                    <a:lnTo>
                      <a:pt x="408050" y="1572612"/>
                    </a:lnTo>
                    <a:lnTo>
                      <a:pt x="405461" y="1573648"/>
                    </a:lnTo>
                    <a:lnTo>
                      <a:pt x="401318" y="1579862"/>
                    </a:lnTo>
                    <a:lnTo>
                      <a:pt x="396658" y="1580380"/>
                    </a:lnTo>
                    <a:lnTo>
                      <a:pt x="391997" y="1579344"/>
                    </a:lnTo>
                    <a:lnTo>
                      <a:pt x="384230" y="1575719"/>
                    </a:lnTo>
                    <a:lnTo>
                      <a:pt x="376980" y="1576755"/>
                    </a:lnTo>
                    <a:lnTo>
                      <a:pt x="370248" y="1570028"/>
                    </a:lnTo>
                    <a:lnTo>
                      <a:pt x="368695" y="1568993"/>
                    </a:lnTo>
                    <a:lnTo>
                      <a:pt x="367659" y="1563814"/>
                    </a:lnTo>
                    <a:lnTo>
                      <a:pt x="365070" y="1561225"/>
                    </a:lnTo>
                    <a:lnTo>
                      <a:pt x="357820" y="1556565"/>
                    </a:lnTo>
                    <a:lnTo>
                      <a:pt x="343839" y="1549833"/>
                    </a:lnTo>
                    <a:lnTo>
                      <a:pt x="336589" y="1549315"/>
                    </a:lnTo>
                    <a:lnTo>
                      <a:pt x="331411" y="1547762"/>
                    </a:lnTo>
                    <a:lnTo>
                      <a:pt x="327786" y="1544142"/>
                    </a:lnTo>
                    <a:lnTo>
                      <a:pt x="323126" y="1543624"/>
                    </a:lnTo>
                    <a:lnTo>
                      <a:pt x="318465" y="1545178"/>
                    </a:lnTo>
                    <a:lnTo>
                      <a:pt x="313287" y="1544660"/>
                    </a:lnTo>
                    <a:lnTo>
                      <a:pt x="309662" y="1542071"/>
                    </a:lnTo>
                    <a:lnTo>
                      <a:pt x="305002" y="1542071"/>
                    </a:lnTo>
                    <a:lnTo>
                      <a:pt x="300859" y="1546213"/>
                    </a:lnTo>
                    <a:lnTo>
                      <a:pt x="295163" y="1549320"/>
                    </a:lnTo>
                    <a:lnTo>
                      <a:pt x="291538" y="1549320"/>
                    </a:lnTo>
                    <a:lnTo>
                      <a:pt x="285324" y="1547249"/>
                    </a:lnTo>
                    <a:lnTo>
                      <a:pt x="280146" y="1546213"/>
                    </a:lnTo>
                    <a:lnTo>
                      <a:pt x="278074" y="1545178"/>
                    </a:lnTo>
                    <a:lnTo>
                      <a:pt x="277039" y="1542071"/>
                    </a:lnTo>
                    <a:lnTo>
                      <a:pt x="275485" y="1535339"/>
                    </a:lnTo>
                    <a:lnTo>
                      <a:pt x="272378" y="1532750"/>
                    </a:lnTo>
                    <a:lnTo>
                      <a:pt x="267200" y="1531196"/>
                    </a:lnTo>
                    <a:lnTo>
                      <a:pt x="263057" y="1530678"/>
                    </a:lnTo>
                    <a:lnTo>
                      <a:pt x="258915" y="1531196"/>
                    </a:lnTo>
                    <a:lnTo>
                      <a:pt x="254254" y="1534303"/>
                    </a:lnTo>
                    <a:lnTo>
                      <a:pt x="252701" y="1536375"/>
                    </a:lnTo>
                    <a:lnTo>
                      <a:pt x="252183" y="1540517"/>
                    </a:lnTo>
                    <a:lnTo>
                      <a:pt x="250630" y="1543624"/>
                    </a:lnTo>
                    <a:lnTo>
                      <a:pt x="247005" y="1546731"/>
                    </a:lnTo>
                    <a:lnTo>
                      <a:pt x="245969" y="1550356"/>
                    </a:lnTo>
                    <a:lnTo>
                      <a:pt x="243898" y="1552945"/>
                    </a:lnTo>
                    <a:lnTo>
                      <a:pt x="237684" y="1556052"/>
                    </a:lnTo>
                    <a:lnTo>
                      <a:pt x="232505" y="1556570"/>
                    </a:lnTo>
                    <a:lnTo>
                      <a:pt x="226809" y="1555534"/>
                    </a:lnTo>
                    <a:lnTo>
                      <a:pt x="222149" y="1551392"/>
                    </a:lnTo>
                    <a:lnTo>
                      <a:pt x="220078" y="1550874"/>
                    </a:lnTo>
                    <a:lnTo>
                      <a:pt x="215417" y="1552945"/>
                    </a:lnTo>
                    <a:lnTo>
                      <a:pt x="209203" y="1552945"/>
                    </a:lnTo>
                    <a:lnTo>
                      <a:pt x="207132" y="1551910"/>
                    </a:lnTo>
                    <a:lnTo>
                      <a:pt x="204543" y="1548802"/>
                    </a:lnTo>
                    <a:lnTo>
                      <a:pt x="199882" y="1547249"/>
                    </a:lnTo>
                    <a:lnTo>
                      <a:pt x="198329" y="1539999"/>
                    </a:lnTo>
                    <a:lnTo>
                      <a:pt x="198329" y="1534821"/>
                    </a:lnTo>
                    <a:lnTo>
                      <a:pt x="196775" y="1532232"/>
                    </a:lnTo>
                    <a:lnTo>
                      <a:pt x="192633" y="1530678"/>
                    </a:lnTo>
                    <a:lnTo>
                      <a:pt x="188490" y="1530160"/>
                    </a:lnTo>
                    <a:lnTo>
                      <a:pt x="185383" y="1531196"/>
                    </a:lnTo>
                    <a:lnTo>
                      <a:pt x="181240" y="1533785"/>
                    </a:lnTo>
                    <a:lnTo>
                      <a:pt x="178651" y="1533785"/>
                    </a:lnTo>
                    <a:lnTo>
                      <a:pt x="174509" y="1531196"/>
                    </a:lnTo>
                    <a:lnTo>
                      <a:pt x="169848" y="1526018"/>
                    </a:lnTo>
                    <a:lnTo>
                      <a:pt x="165188" y="1523429"/>
                    </a:lnTo>
                    <a:lnTo>
                      <a:pt x="163634" y="1522911"/>
                    </a:lnTo>
                    <a:lnTo>
                      <a:pt x="158974" y="1524982"/>
                    </a:lnTo>
                    <a:lnTo>
                      <a:pt x="152760" y="1533268"/>
                    </a:lnTo>
                    <a:lnTo>
                      <a:pt x="151206" y="1518251"/>
                    </a:lnTo>
                    <a:lnTo>
                      <a:pt x="149135" y="1511001"/>
                    </a:lnTo>
                    <a:lnTo>
                      <a:pt x="138260" y="1489770"/>
                    </a:lnTo>
                    <a:lnTo>
                      <a:pt x="127386" y="1462843"/>
                    </a:lnTo>
                    <a:lnTo>
                      <a:pt x="121690" y="1450933"/>
                    </a:lnTo>
                    <a:lnTo>
                      <a:pt x="119619" y="1434362"/>
                    </a:lnTo>
                    <a:lnTo>
                      <a:pt x="115994" y="1421416"/>
                    </a:lnTo>
                    <a:lnTo>
                      <a:pt x="104084" y="1385168"/>
                    </a:lnTo>
                    <a:lnTo>
                      <a:pt x="98388" y="1373258"/>
                    </a:lnTo>
                    <a:lnTo>
                      <a:pt x="90102" y="1362902"/>
                    </a:lnTo>
                    <a:lnTo>
                      <a:pt x="77157" y="1350469"/>
                    </a:lnTo>
                    <a:lnTo>
                      <a:pt x="69389" y="1344255"/>
                    </a:lnTo>
                    <a:lnTo>
                      <a:pt x="64211" y="1343219"/>
                    </a:lnTo>
                    <a:lnTo>
                      <a:pt x="61104" y="1340630"/>
                    </a:lnTo>
                    <a:lnTo>
                      <a:pt x="60586" y="1334416"/>
                    </a:lnTo>
                    <a:lnTo>
                      <a:pt x="63175" y="1327684"/>
                    </a:lnTo>
                    <a:lnTo>
                      <a:pt x="62139" y="1323024"/>
                    </a:lnTo>
                    <a:lnTo>
                      <a:pt x="62657" y="1313703"/>
                    </a:lnTo>
                    <a:lnTo>
                      <a:pt x="63693" y="1304382"/>
                    </a:lnTo>
                    <a:lnTo>
                      <a:pt x="65764" y="1298686"/>
                    </a:lnTo>
                    <a:lnTo>
                      <a:pt x="68354" y="1291954"/>
                    </a:lnTo>
                    <a:lnTo>
                      <a:pt x="71978" y="1284704"/>
                    </a:lnTo>
                    <a:lnTo>
                      <a:pt x="75085" y="1280044"/>
                    </a:lnTo>
                    <a:lnTo>
                      <a:pt x="82853" y="1274348"/>
                    </a:lnTo>
                    <a:lnTo>
                      <a:pt x="86995" y="1269687"/>
                    </a:lnTo>
                    <a:lnTo>
                      <a:pt x="89585" y="1263991"/>
                    </a:lnTo>
                    <a:lnTo>
                      <a:pt x="91656" y="1258813"/>
                    </a:lnTo>
                    <a:lnTo>
                      <a:pt x="91656" y="1255706"/>
                    </a:lnTo>
                    <a:lnTo>
                      <a:pt x="88031" y="1250010"/>
                    </a:lnTo>
                    <a:lnTo>
                      <a:pt x="81299" y="1244314"/>
                    </a:lnTo>
                    <a:lnTo>
                      <a:pt x="78192" y="1238099"/>
                    </a:lnTo>
                    <a:lnTo>
                      <a:pt x="78192" y="1233957"/>
                    </a:lnTo>
                    <a:lnTo>
                      <a:pt x="79228" y="1229814"/>
                    </a:lnTo>
                    <a:lnTo>
                      <a:pt x="80781" y="1224636"/>
                    </a:lnTo>
                    <a:lnTo>
                      <a:pt x="80781" y="1218422"/>
                    </a:lnTo>
                    <a:lnTo>
                      <a:pt x="77674" y="1205994"/>
                    </a:lnTo>
                    <a:lnTo>
                      <a:pt x="75603" y="1200298"/>
                    </a:lnTo>
                    <a:lnTo>
                      <a:pt x="72496" y="1195120"/>
                    </a:lnTo>
                    <a:lnTo>
                      <a:pt x="71978" y="1192013"/>
                    </a:lnTo>
                    <a:lnTo>
                      <a:pt x="73014" y="1187870"/>
                    </a:lnTo>
                    <a:lnTo>
                      <a:pt x="74567" y="1185281"/>
                    </a:lnTo>
                    <a:lnTo>
                      <a:pt x="85442" y="1173889"/>
                    </a:lnTo>
                    <a:lnTo>
                      <a:pt x="87513" y="1169746"/>
                    </a:lnTo>
                    <a:lnTo>
                      <a:pt x="87513" y="1164050"/>
                    </a:lnTo>
                    <a:lnTo>
                      <a:pt x="90620" y="1158354"/>
                    </a:lnTo>
                    <a:lnTo>
                      <a:pt x="90620" y="1154211"/>
                    </a:lnTo>
                    <a:lnTo>
                      <a:pt x="89585" y="1151622"/>
                    </a:lnTo>
                    <a:lnTo>
                      <a:pt x="85960" y="1149033"/>
                    </a:lnTo>
                    <a:lnTo>
                      <a:pt x="81817" y="1147997"/>
                    </a:lnTo>
                    <a:lnTo>
                      <a:pt x="77157" y="1147479"/>
                    </a:lnTo>
                    <a:lnTo>
                      <a:pt x="71460" y="1149033"/>
                    </a:lnTo>
                    <a:lnTo>
                      <a:pt x="68871" y="1147997"/>
                    </a:lnTo>
                    <a:lnTo>
                      <a:pt x="66800" y="1146444"/>
                    </a:lnTo>
                    <a:lnTo>
                      <a:pt x="65764" y="1142824"/>
                    </a:lnTo>
                    <a:lnTo>
                      <a:pt x="67836" y="1138681"/>
                    </a:lnTo>
                    <a:lnTo>
                      <a:pt x="67318" y="1136610"/>
                    </a:lnTo>
                    <a:lnTo>
                      <a:pt x="64211" y="1131432"/>
                    </a:lnTo>
                    <a:lnTo>
                      <a:pt x="57997" y="1129878"/>
                    </a:lnTo>
                    <a:lnTo>
                      <a:pt x="47640" y="1128325"/>
                    </a:lnTo>
                    <a:lnTo>
                      <a:pt x="42462" y="1126254"/>
                    </a:lnTo>
                    <a:lnTo>
                      <a:pt x="35212" y="1122629"/>
                    </a:lnTo>
                    <a:lnTo>
                      <a:pt x="31588" y="1119522"/>
                    </a:lnTo>
                    <a:lnTo>
                      <a:pt x="30034" y="1116933"/>
                    </a:lnTo>
                    <a:lnTo>
                      <a:pt x="30552" y="1111754"/>
                    </a:lnTo>
                    <a:lnTo>
                      <a:pt x="33141" y="1107612"/>
                    </a:lnTo>
                    <a:lnTo>
                      <a:pt x="33141" y="1101916"/>
                    </a:lnTo>
                    <a:lnTo>
                      <a:pt x="30552" y="1097773"/>
                    </a:lnTo>
                    <a:lnTo>
                      <a:pt x="13981" y="1083274"/>
                    </a:lnTo>
                    <a:lnTo>
                      <a:pt x="5696" y="1072917"/>
                    </a:lnTo>
                    <a:lnTo>
                      <a:pt x="1036" y="1066185"/>
                    </a:lnTo>
                    <a:lnTo>
                      <a:pt x="0" y="1063078"/>
                    </a:lnTo>
                    <a:lnTo>
                      <a:pt x="1036" y="1058418"/>
                    </a:lnTo>
                    <a:lnTo>
                      <a:pt x="3625" y="1056347"/>
                    </a:lnTo>
                    <a:lnTo>
                      <a:pt x="9839" y="1053757"/>
                    </a:lnTo>
                    <a:lnTo>
                      <a:pt x="21231" y="1053239"/>
                    </a:lnTo>
                    <a:lnTo>
                      <a:pt x="21749" y="1051686"/>
                    </a:lnTo>
                    <a:lnTo>
                      <a:pt x="20195" y="1048579"/>
                    </a:lnTo>
                    <a:lnTo>
                      <a:pt x="20195" y="1041847"/>
                    </a:lnTo>
                    <a:lnTo>
                      <a:pt x="22784" y="1038740"/>
                    </a:lnTo>
                    <a:lnTo>
                      <a:pt x="23820" y="1035633"/>
                    </a:lnTo>
                    <a:lnTo>
                      <a:pt x="23820" y="1029419"/>
                    </a:lnTo>
                    <a:lnTo>
                      <a:pt x="26927" y="1024759"/>
                    </a:lnTo>
                    <a:lnTo>
                      <a:pt x="27445" y="1019581"/>
                    </a:lnTo>
                    <a:lnTo>
                      <a:pt x="28481" y="1017509"/>
                    </a:lnTo>
                    <a:lnTo>
                      <a:pt x="33659" y="1010778"/>
                    </a:lnTo>
                    <a:lnTo>
                      <a:pt x="37802" y="1007153"/>
                    </a:lnTo>
                    <a:lnTo>
                      <a:pt x="41426" y="1004564"/>
                    </a:lnTo>
                    <a:lnTo>
                      <a:pt x="47640" y="1003528"/>
                    </a:lnTo>
                    <a:lnTo>
                      <a:pt x="53336" y="1003528"/>
                    </a:lnTo>
                    <a:lnTo>
                      <a:pt x="55408" y="1001974"/>
                    </a:lnTo>
                    <a:lnTo>
                      <a:pt x="54890" y="1000421"/>
                    </a:lnTo>
                    <a:lnTo>
                      <a:pt x="50747" y="996796"/>
                    </a:lnTo>
                    <a:lnTo>
                      <a:pt x="49712" y="994207"/>
                    </a:lnTo>
                    <a:lnTo>
                      <a:pt x="49712" y="991618"/>
                    </a:lnTo>
                    <a:lnTo>
                      <a:pt x="53336" y="987475"/>
                    </a:lnTo>
                    <a:lnTo>
                      <a:pt x="60068" y="983333"/>
                    </a:lnTo>
                    <a:lnTo>
                      <a:pt x="63693" y="983333"/>
                    </a:lnTo>
                    <a:lnTo>
                      <a:pt x="70943" y="986440"/>
                    </a:lnTo>
                    <a:lnTo>
                      <a:pt x="78710" y="989029"/>
                    </a:lnTo>
                    <a:lnTo>
                      <a:pt x="85960" y="988511"/>
                    </a:lnTo>
                    <a:lnTo>
                      <a:pt x="89067" y="987475"/>
                    </a:lnTo>
                    <a:lnTo>
                      <a:pt x="90620" y="983850"/>
                    </a:lnTo>
                    <a:lnTo>
                      <a:pt x="90620" y="976083"/>
                    </a:lnTo>
                    <a:lnTo>
                      <a:pt x="93727" y="968316"/>
                    </a:lnTo>
                    <a:lnTo>
                      <a:pt x="94245" y="964696"/>
                    </a:lnTo>
                    <a:lnTo>
                      <a:pt x="92174" y="959518"/>
                    </a:lnTo>
                    <a:lnTo>
                      <a:pt x="89067" y="955893"/>
                    </a:lnTo>
                    <a:lnTo>
                      <a:pt x="83371" y="951750"/>
                    </a:lnTo>
                    <a:lnTo>
                      <a:pt x="81817" y="950197"/>
                    </a:lnTo>
                    <a:lnTo>
                      <a:pt x="83371" y="945018"/>
                    </a:lnTo>
                    <a:lnTo>
                      <a:pt x="89067" y="935697"/>
                    </a:lnTo>
                    <a:lnTo>
                      <a:pt x="92174" y="924305"/>
                    </a:lnTo>
                    <a:lnTo>
                      <a:pt x="92174" y="912395"/>
                    </a:lnTo>
                    <a:lnTo>
                      <a:pt x="93209" y="907735"/>
                    </a:lnTo>
                    <a:lnTo>
                      <a:pt x="95281" y="903592"/>
                    </a:lnTo>
                    <a:lnTo>
                      <a:pt x="98905" y="900485"/>
                    </a:lnTo>
                    <a:lnTo>
                      <a:pt x="105637" y="897896"/>
                    </a:lnTo>
                    <a:lnTo>
                      <a:pt x="110298" y="894789"/>
                    </a:lnTo>
                    <a:lnTo>
                      <a:pt x="111333" y="892200"/>
                    </a:lnTo>
                    <a:lnTo>
                      <a:pt x="111851" y="876147"/>
                    </a:lnTo>
                    <a:lnTo>
                      <a:pt x="110816" y="873040"/>
                    </a:lnTo>
                    <a:lnTo>
                      <a:pt x="105637" y="867344"/>
                    </a:lnTo>
                    <a:lnTo>
                      <a:pt x="104602" y="865273"/>
                    </a:lnTo>
                    <a:lnTo>
                      <a:pt x="105119" y="862166"/>
                    </a:lnTo>
                    <a:lnTo>
                      <a:pt x="110298" y="855434"/>
                    </a:lnTo>
                    <a:lnTo>
                      <a:pt x="113922" y="852845"/>
                    </a:lnTo>
                    <a:lnTo>
                      <a:pt x="120136" y="850255"/>
                    </a:lnTo>
                    <a:lnTo>
                      <a:pt x="122208" y="848702"/>
                    </a:lnTo>
                    <a:lnTo>
                      <a:pt x="127386" y="840934"/>
                    </a:lnTo>
                    <a:lnTo>
                      <a:pt x="134636" y="832131"/>
                    </a:lnTo>
                    <a:lnTo>
                      <a:pt x="135154" y="826435"/>
                    </a:lnTo>
                    <a:lnTo>
                      <a:pt x="137225" y="823846"/>
                    </a:lnTo>
                    <a:lnTo>
                      <a:pt x="138778" y="819703"/>
                    </a:lnTo>
                    <a:lnTo>
                      <a:pt x="141885" y="816079"/>
                    </a:lnTo>
                    <a:lnTo>
                      <a:pt x="145510" y="814008"/>
                    </a:lnTo>
                    <a:lnTo>
                      <a:pt x="146546" y="812454"/>
                    </a:lnTo>
                    <a:lnTo>
                      <a:pt x="146028" y="808829"/>
                    </a:lnTo>
                    <a:lnTo>
                      <a:pt x="144474" y="807793"/>
                    </a:lnTo>
                    <a:lnTo>
                      <a:pt x="140332" y="806240"/>
                    </a:lnTo>
                    <a:lnTo>
                      <a:pt x="138778" y="804169"/>
                    </a:lnTo>
                    <a:lnTo>
                      <a:pt x="139296" y="798990"/>
                    </a:lnTo>
                    <a:lnTo>
                      <a:pt x="136189" y="797437"/>
                    </a:lnTo>
                    <a:lnTo>
                      <a:pt x="130493" y="797437"/>
                    </a:lnTo>
                    <a:lnTo>
                      <a:pt x="125315" y="798990"/>
                    </a:lnTo>
                    <a:lnTo>
                      <a:pt x="123243" y="797955"/>
                    </a:lnTo>
                    <a:lnTo>
                      <a:pt x="123243" y="791741"/>
                    </a:lnTo>
                    <a:lnTo>
                      <a:pt x="122208" y="789152"/>
                    </a:lnTo>
                    <a:lnTo>
                      <a:pt x="118583" y="787080"/>
                    </a:lnTo>
                    <a:lnTo>
                      <a:pt x="117029" y="785527"/>
                    </a:lnTo>
                    <a:lnTo>
                      <a:pt x="117547" y="773099"/>
                    </a:lnTo>
                    <a:lnTo>
                      <a:pt x="116512" y="762742"/>
                    </a:lnTo>
                    <a:lnTo>
                      <a:pt x="114958" y="758600"/>
                    </a:lnTo>
                    <a:lnTo>
                      <a:pt x="114958" y="754975"/>
                    </a:lnTo>
                    <a:lnTo>
                      <a:pt x="117029" y="754462"/>
                    </a:lnTo>
                    <a:lnTo>
                      <a:pt x="121172" y="754462"/>
                    </a:lnTo>
                    <a:lnTo>
                      <a:pt x="123761" y="752391"/>
                    </a:lnTo>
                    <a:lnTo>
                      <a:pt x="124279" y="750320"/>
                    </a:lnTo>
                    <a:lnTo>
                      <a:pt x="122726" y="747730"/>
                    </a:lnTo>
                    <a:lnTo>
                      <a:pt x="115476" y="741516"/>
                    </a:lnTo>
                    <a:lnTo>
                      <a:pt x="113922" y="738404"/>
                    </a:lnTo>
                    <a:lnTo>
                      <a:pt x="112887" y="732190"/>
                    </a:lnTo>
                    <a:lnTo>
                      <a:pt x="112887" y="729083"/>
                    </a:lnTo>
                    <a:lnTo>
                      <a:pt x="113922" y="723905"/>
                    </a:lnTo>
                    <a:lnTo>
                      <a:pt x="115994" y="720798"/>
                    </a:lnTo>
                    <a:lnTo>
                      <a:pt x="120654" y="715620"/>
                    </a:lnTo>
                    <a:lnTo>
                      <a:pt x="127386" y="713548"/>
                    </a:lnTo>
                    <a:lnTo>
                      <a:pt x="132564" y="713548"/>
                    </a:lnTo>
                    <a:lnTo>
                      <a:pt x="139296" y="714066"/>
                    </a:lnTo>
                    <a:lnTo>
                      <a:pt x="143439" y="713031"/>
                    </a:lnTo>
                    <a:lnTo>
                      <a:pt x="144474" y="709406"/>
                    </a:lnTo>
                    <a:lnTo>
                      <a:pt x="143439" y="706299"/>
                    </a:lnTo>
                    <a:lnTo>
                      <a:pt x="136707" y="699567"/>
                    </a:lnTo>
                    <a:lnTo>
                      <a:pt x="128422" y="695424"/>
                    </a:lnTo>
                    <a:lnTo>
                      <a:pt x="120136" y="687139"/>
                    </a:lnTo>
                    <a:lnTo>
                      <a:pt x="118583" y="684550"/>
                    </a:lnTo>
                    <a:lnTo>
                      <a:pt x="119101" y="682996"/>
                    </a:lnTo>
                    <a:lnTo>
                      <a:pt x="122208" y="679372"/>
                    </a:lnTo>
                    <a:lnTo>
                      <a:pt x="121172" y="677300"/>
                    </a:lnTo>
                    <a:lnTo>
                      <a:pt x="116512" y="673158"/>
                    </a:lnTo>
                    <a:lnTo>
                      <a:pt x="116512" y="670569"/>
                    </a:lnTo>
                    <a:lnTo>
                      <a:pt x="122726" y="663319"/>
                    </a:lnTo>
                    <a:lnTo>
                      <a:pt x="137225" y="650891"/>
                    </a:lnTo>
                    <a:lnTo>
                      <a:pt x="140850" y="646748"/>
                    </a:lnTo>
                    <a:lnTo>
                      <a:pt x="140850" y="643642"/>
                    </a:lnTo>
                    <a:lnTo>
                      <a:pt x="137225" y="640534"/>
                    </a:lnTo>
                    <a:lnTo>
                      <a:pt x="138260" y="634838"/>
                    </a:lnTo>
                    <a:lnTo>
                      <a:pt x="136189" y="632767"/>
                    </a:lnTo>
                    <a:lnTo>
                      <a:pt x="125833" y="627589"/>
                    </a:lnTo>
                    <a:lnTo>
                      <a:pt x="124279" y="622928"/>
                    </a:lnTo>
                    <a:lnTo>
                      <a:pt x="109780" y="617750"/>
                    </a:lnTo>
                    <a:lnTo>
                      <a:pt x="106673" y="614643"/>
                    </a:lnTo>
                    <a:lnTo>
                      <a:pt x="105637" y="612054"/>
                    </a:lnTo>
                    <a:lnTo>
                      <a:pt x="106155" y="607393"/>
                    </a:lnTo>
                    <a:lnTo>
                      <a:pt x="108226" y="603251"/>
                    </a:lnTo>
                    <a:lnTo>
                      <a:pt x="110298" y="599626"/>
                    </a:lnTo>
                    <a:lnTo>
                      <a:pt x="110816" y="597037"/>
                    </a:lnTo>
                    <a:lnTo>
                      <a:pt x="109262" y="591341"/>
                    </a:lnTo>
                    <a:lnTo>
                      <a:pt x="111851" y="586162"/>
                    </a:lnTo>
                    <a:lnTo>
                      <a:pt x="110816" y="585127"/>
                    </a:lnTo>
                    <a:lnTo>
                      <a:pt x="104602" y="581502"/>
                    </a:lnTo>
                    <a:lnTo>
                      <a:pt x="104084" y="579431"/>
                    </a:lnTo>
                    <a:lnTo>
                      <a:pt x="108226" y="576324"/>
                    </a:lnTo>
                    <a:lnTo>
                      <a:pt x="111851" y="571663"/>
                    </a:lnTo>
                    <a:lnTo>
                      <a:pt x="113922" y="568038"/>
                    </a:lnTo>
                    <a:lnTo>
                      <a:pt x="110816" y="563378"/>
                    </a:lnTo>
                    <a:lnTo>
                      <a:pt x="110816" y="559235"/>
                    </a:lnTo>
                    <a:lnTo>
                      <a:pt x="108744" y="557164"/>
                    </a:lnTo>
                    <a:lnTo>
                      <a:pt x="109262" y="553021"/>
                    </a:lnTo>
                    <a:lnTo>
                      <a:pt x="107708" y="550432"/>
                    </a:lnTo>
                    <a:lnTo>
                      <a:pt x="109262" y="544213"/>
                    </a:lnTo>
                    <a:lnTo>
                      <a:pt x="112887" y="540070"/>
                    </a:lnTo>
                    <a:lnTo>
                      <a:pt x="120654" y="533339"/>
                    </a:lnTo>
                    <a:lnTo>
                      <a:pt x="123243" y="531267"/>
                    </a:lnTo>
                    <a:lnTo>
                      <a:pt x="126350" y="528160"/>
                    </a:lnTo>
                    <a:lnTo>
                      <a:pt x="127904" y="524541"/>
                    </a:lnTo>
                    <a:lnTo>
                      <a:pt x="128422" y="521434"/>
                    </a:lnTo>
                    <a:lnTo>
                      <a:pt x="127904" y="515215"/>
                    </a:lnTo>
                    <a:lnTo>
                      <a:pt x="128939" y="507965"/>
                    </a:lnTo>
                    <a:lnTo>
                      <a:pt x="136707" y="500715"/>
                    </a:lnTo>
                    <a:lnTo>
                      <a:pt x="138260" y="498126"/>
                    </a:lnTo>
                    <a:lnTo>
                      <a:pt x="140850" y="497608"/>
                    </a:lnTo>
                    <a:lnTo>
                      <a:pt x="142921" y="496055"/>
                    </a:lnTo>
                    <a:lnTo>
                      <a:pt x="146028" y="495542"/>
                    </a:lnTo>
                    <a:lnTo>
                      <a:pt x="148617" y="492430"/>
                    </a:lnTo>
                    <a:lnTo>
                      <a:pt x="150170" y="487252"/>
                    </a:lnTo>
                    <a:lnTo>
                      <a:pt x="153278" y="484663"/>
                    </a:lnTo>
                    <a:lnTo>
                      <a:pt x="159491" y="484145"/>
                    </a:lnTo>
                    <a:lnTo>
                      <a:pt x="161045" y="482591"/>
                    </a:lnTo>
                    <a:lnTo>
                      <a:pt x="165188" y="482073"/>
                    </a:lnTo>
                    <a:lnTo>
                      <a:pt x="166741" y="481038"/>
                    </a:lnTo>
                    <a:lnTo>
                      <a:pt x="176580" y="481556"/>
                    </a:lnTo>
                    <a:lnTo>
                      <a:pt x="182794" y="478967"/>
                    </a:lnTo>
                    <a:lnTo>
                      <a:pt x="185901" y="477413"/>
                    </a:lnTo>
                    <a:lnTo>
                      <a:pt x="190561" y="477413"/>
                    </a:lnTo>
                    <a:lnTo>
                      <a:pt x="193150" y="479484"/>
                    </a:lnTo>
                    <a:lnTo>
                      <a:pt x="199882" y="480002"/>
                    </a:lnTo>
                    <a:lnTo>
                      <a:pt x="209203" y="481038"/>
                    </a:lnTo>
                    <a:lnTo>
                      <a:pt x="213864" y="483109"/>
                    </a:lnTo>
                    <a:lnTo>
                      <a:pt x="215935" y="478449"/>
                    </a:lnTo>
                    <a:lnTo>
                      <a:pt x="215935" y="473788"/>
                    </a:lnTo>
                    <a:lnTo>
                      <a:pt x="218524" y="467574"/>
                    </a:lnTo>
                    <a:lnTo>
                      <a:pt x="220595" y="460842"/>
                    </a:lnTo>
                    <a:lnTo>
                      <a:pt x="224738" y="456700"/>
                    </a:lnTo>
                    <a:lnTo>
                      <a:pt x="226809" y="453588"/>
                    </a:lnTo>
                    <a:lnTo>
                      <a:pt x="228363" y="447892"/>
                    </a:lnTo>
                    <a:lnTo>
                      <a:pt x="226809" y="444784"/>
                    </a:lnTo>
                    <a:lnTo>
                      <a:pt x="215935" y="438053"/>
                    </a:lnTo>
                    <a:lnTo>
                      <a:pt x="206096" y="435464"/>
                    </a:lnTo>
                    <a:lnTo>
                      <a:pt x="203507" y="433910"/>
                    </a:lnTo>
                    <a:lnTo>
                      <a:pt x="202471" y="431839"/>
                    </a:lnTo>
                    <a:lnTo>
                      <a:pt x="204543" y="425625"/>
                    </a:lnTo>
                    <a:lnTo>
                      <a:pt x="203507" y="420964"/>
                    </a:lnTo>
                    <a:lnTo>
                      <a:pt x="201436" y="419411"/>
                    </a:lnTo>
                    <a:lnTo>
                      <a:pt x="196775" y="418375"/>
                    </a:lnTo>
                    <a:lnTo>
                      <a:pt x="192115" y="418375"/>
                    </a:lnTo>
                    <a:lnTo>
                      <a:pt x="188490" y="417863"/>
                    </a:lnTo>
                    <a:lnTo>
                      <a:pt x="179687" y="410095"/>
                    </a:lnTo>
                    <a:lnTo>
                      <a:pt x="177616" y="406470"/>
                    </a:lnTo>
                    <a:lnTo>
                      <a:pt x="179169" y="402846"/>
                    </a:lnTo>
                    <a:lnTo>
                      <a:pt x="182276" y="398703"/>
                    </a:lnTo>
                    <a:lnTo>
                      <a:pt x="186937" y="395083"/>
                    </a:lnTo>
                    <a:lnTo>
                      <a:pt x="189008" y="389387"/>
                    </a:lnTo>
                    <a:lnTo>
                      <a:pt x="195222" y="384209"/>
                    </a:lnTo>
                    <a:lnTo>
                      <a:pt x="197293" y="384209"/>
                    </a:lnTo>
                    <a:lnTo>
                      <a:pt x="201953" y="387316"/>
                    </a:lnTo>
                    <a:lnTo>
                      <a:pt x="205061" y="388351"/>
                    </a:lnTo>
                    <a:lnTo>
                      <a:pt x="212828" y="390423"/>
                    </a:lnTo>
                    <a:lnTo>
                      <a:pt x="218006" y="392494"/>
                    </a:lnTo>
                    <a:lnTo>
                      <a:pt x="221631" y="391981"/>
                    </a:lnTo>
                    <a:lnTo>
                      <a:pt x="226809" y="388357"/>
                    </a:lnTo>
                    <a:lnTo>
                      <a:pt x="229399" y="387839"/>
                    </a:lnTo>
                    <a:lnTo>
                      <a:pt x="231470" y="385250"/>
                    </a:lnTo>
                    <a:lnTo>
                      <a:pt x="230952" y="381625"/>
                    </a:lnTo>
                    <a:lnTo>
                      <a:pt x="233541" y="379036"/>
                    </a:lnTo>
                    <a:lnTo>
                      <a:pt x="237684" y="376964"/>
                    </a:lnTo>
                    <a:lnTo>
                      <a:pt x="239755" y="374893"/>
                    </a:lnTo>
                    <a:lnTo>
                      <a:pt x="241826" y="373857"/>
                    </a:lnTo>
                    <a:lnTo>
                      <a:pt x="253736" y="374893"/>
                    </a:lnTo>
                    <a:lnTo>
                      <a:pt x="259433" y="372822"/>
                    </a:lnTo>
                    <a:lnTo>
                      <a:pt x="264093" y="371268"/>
                    </a:lnTo>
                    <a:lnTo>
                      <a:pt x="269271" y="370750"/>
                    </a:lnTo>
                    <a:lnTo>
                      <a:pt x="272378" y="373340"/>
                    </a:lnTo>
                    <a:lnTo>
                      <a:pt x="274450" y="373340"/>
                    </a:lnTo>
                    <a:lnTo>
                      <a:pt x="279628" y="371786"/>
                    </a:lnTo>
                    <a:lnTo>
                      <a:pt x="284806" y="372822"/>
                    </a:lnTo>
                    <a:lnTo>
                      <a:pt x="288949" y="372822"/>
                    </a:lnTo>
                    <a:lnTo>
                      <a:pt x="294127" y="370750"/>
                    </a:lnTo>
                    <a:lnTo>
                      <a:pt x="296716" y="368679"/>
                    </a:lnTo>
                    <a:lnTo>
                      <a:pt x="308109" y="362983"/>
                    </a:lnTo>
                    <a:lnTo>
                      <a:pt x="314840" y="361947"/>
                    </a:lnTo>
                    <a:lnTo>
                      <a:pt x="321054" y="359876"/>
                    </a:lnTo>
                    <a:lnTo>
                      <a:pt x="328822" y="355733"/>
                    </a:lnTo>
                    <a:lnTo>
                      <a:pt x="329340" y="351591"/>
                    </a:lnTo>
                    <a:lnTo>
                      <a:pt x="327786" y="346930"/>
                    </a:lnTo>
                    <a:lnTo>
                      <a:pt x="323126" y="339681"/>
                    </a:lnTo>
                    <a:lnTo>
                      <a:pt x="322608" y="336056"/>
                    </a:lnTo>
                    <a:lnTo>
                      <a:pt x="325197" y="328288"/>
                    </a:lnTo>
                    <a:lnTo>
                      <a:pt x="328304" y="322075"/>
                    </a:lnTo>
                    <a:lnTo>
                      <a:pt x="330375" y="314825"/>
                    </a:lnTo>
                    <a:lnTo>
                      <a:pt x="336071" y="307575"/>
                    </a:lnTo>
                    <a:lnTo>
                      <a:pt x="337107" y="299290"/>
                    </a:lnTo>
                    <a:lnTo>
                      <a:pt x="341250" y="294112"/>
                    </a:lnTo>
                    <a:lnTo>
                      <a:pt x="341250" y="291523"/>
                    </a:lnTo>
                    <a:lnTo>
                      <a:pt x="336589" y="286862"/>
                    </a:lnTo>
                    <a:lnTo>
                      <a:pt x="336071" y="284273"/>
                    </a:lnTo>
                    <a:lnTo>
                      <a:pt x="337625" y="281684"/>
                    </a:lnTo>
                    <a:lnTo>
                      <a:pt x="338660" y="276505"/>
                    </a:lnTo>
                    <a:lnTo>
                      <a:pt x="341250" y="274952"/>
                    </a:lnTo>
                    <a:lnTo>
                      <a:pt x="345392" y="274434"/>
                    </a:lnTo>
                    <a:lnTo>
                      <a:pt x="345392" y="272363"/>
                    </a:lnTo>
                    <a:lnTo>
                      <a:pt x="343839" y="267184"/>
                    </a:lnTo>
                    <a:lnTo>
                      <a:pt x="343321" y="259935"/>
                    </a:lnTo>
                    <a:lnTo>
                      <a:pt x="340732" y="254239"/>
                    </a:lnTo>
                    <a:lnTo>
                      <a:pt x="340732" y="250096"/>
                    </a:lnTo>
                    <a:lnTo>
                      <a:pt x="344875" y="246989"/>
                    </a:lnTo>
                    <a:lnTo>
                      <a:pt x="355749" y="243882"/>
                    </a:lnTo>
                    <a:lnTo>
                      <a:pt x="360927" y="240775"/>
                    </a:lnTo>
                    <a:lnTo>
                      <a:pt x="364034" y="236633"/>
                    </a:lnTo>
                    <a:lnTo>
                      <a:pt x="369730" y="235597"/>
                    </a:lnTo>
                    <a:lnTo>
                      <a:pt x="372837" y="233526"/>
                    </a:lnTo>
                    <a:lnTo>
                      <a:pt x="378016" y="233013"/>
                    </a:lnTo>
                    <a:lnTo>
                      <a:pt x="379051" y="229388"/>
                    </a:lnTo>
                    <a:lnTo>
                      <a:pt x="378533" y="227835"/>
                    </a:lnTo>
                    <a:lnTo>
                      <a:pt x="375427" y="225246"/>
                    </a:lnTo>
                    <a:lnTo>
                      <a:pt x="373873" y="221103"/>
                    </a:lnTo>
                    <a:lnTo>
                      <a:pt x="375427" y="211264"/>
                    </a:lnTo>
                    <a:lnTo>
                      <a:pt x="374909" y="201943"/>
                    </a:lnTo>
                    <a:lnTo>
                      <a:pt x="374391" y="199354"/>
                    </a:lnTo>
                    <a:lnTo>
                      <a:pt x="367659" y="189515"/>
                    </a:lnTo>
                    <a:lnTo>
                      <a:pt x="366623" y="185890"/>
                    </a:lnTo>
                    <a:lnTo>
                      <a:pt x="365588" y="179676"/>
                    </a:lnTo>
                    <a:lnTo>
                      <a:pt x="366106" y="168284"/>
                    </a:lnTo>
                    <a:lnTo>
                      <a:pt x="366106" y="152749"/>
                    </a:lnTo>
                    <a:lnTo>
                      <a:pt x="367659" y="145500"/>
                    </a:lnTo>
                    <a:lnTo>
                      <a:pt x="371284" y="141875"/>
                    </a:lnTo>
                    <a:lnTo>
                      <a:pt x="374909" y="140322"/>
                    </a:lnTo>
                    <a:lnTo>
                      <a:pt x="375944" y="137732"/>
                    </a:lnTo>
                    <a:lnTo>
                      <a:pt x="373355" y="134107"/>
                    </a:lnTo>
                    <a:lnTo>
                      <a:pt x="373355" y="131001"/>
                    </a:lnTo>
                    <a:lnTo>
                      <a:pt x="374391" y="117019"/>
                    </a:lnTo>
                    <a:lnTo>
                      <a:pt x="372837" y="115466"/>
                    </a:lnTo>
                    <a:lnTo>
                      <a:pt x="374391" y="111841"/>
                    </a:lnTo>
                    <a:lnTo>
                      <a:pt x="374391" y="110287"/>
                    </a:lnTo>
                    <a:lnTo>
                      <a:pt x="370766" y="107698"/>
                    </a:lnTo>
                    <a:lnTo>
                      <a:pt x="370766" y="105109"/>
                    </a:lnTo>
                    <a:lnTo>
                      <a:pt x="372319" y="102520"/>
                    </a:lnTo>
                    <a:lnTo>
                      <a:pt x="381123" y="98895"/>
                    </a:lnTo>
                    <a:lnTo>
                      <a:pt x="382676" y="97342"/>
                    </a:lnTo>
                    <a:lnTo>
                      <a:pt x="383194" y="90092"/>
                    </a:lnTo>
                    <a:lnTo>
                      <a:pt x="385265" y="82842"/>
                    </a:lnTo>
                    <a:lnTo>
                      <a:pt x="387854" y="78182"/>
                    </a:lnTo>
                    <a:lnTo>
                      <a:pt x="390443" y="75593"/>
                    </a:lnTo>
                    <a:lnTo>
                      <a:pt x="394068" y="73521"/>
                    </a:lnTo>
                    <a:lnTo>
                      <a:pt x="399247" y="71968"/>
                    </a:lnTo>
                    <a:lnTo>
                      <a:pt x="408050" y="69379"/>
                    </a:lnTo>
                    <a:lnTo>
                      <a:pt x="416335" y="65236"/>
                    </a:lnTo>
                    <a:lnTo>
                      <a:pt x="424620" y="61617"/>
                    </a:lnTo>
                    <a:lnTo>
                      <a:pt x="427209" y="59027"/>
                    </a:lnTo>
                    <a:lnTo>
                      <a:pt x="428245" y="53331"/>
                    </a:lnTo>
                    <a:lnTo>
                      <a:pt x="437566" y="55403"/>
                    </a:lnTo>
                    <a:lnTo>
                      <a:pt x="448440" y="59545"/>
                    </a:lnTo>
                    <a:lnTo>
                      <a:pt x="454654" y="60581"/>
                    </a:lnTo>
                    <a:lnTo>
                      <a:pt x="459833" y="59545"/>
                    </a:lnTo>
                    <a:lnTo>
                      <a:pt x="464493" y="57992"/>
                    </a:lnTo>
                    <a:lnTo>
                      <a:pt x="475885" y="50742"/>
                    </a:lnTo>
                    <a:lnTo>
                      <a:pt x="488831" y="41939"/>
                    </a:lnTo>
                    <a:lnTo>
                      <a:pt x="496599" y="33136"/>
                    </a:lnTo>
                    <a:lnTo>
                      <a:pt x="505402" y="22261"/>
                    </a:lnTo>
                    <a:lnTo>
                      <a:pt x="509026" y="19672"/>
                    </a:lnTo>
                    <a:lnTo>
                      <a:pt x="515240" y="20185"/>
                    </a:lnTo>
                    <a:lnTo>
                      <a:pt x="523526" y="23810"/>
                    </a:lnTo>
                    <a:lnTo>
                      <a:pt x="539061" y="35720"/>
                    </a:lnTo>
                    <a:lnTo>
                      <a:pt x="547346" y="40898"/>
                    </a:lnTo>
                    <a:lnTo>
                      <a:pt x="554596" y="44523"/>
                    </a:lnTo>
                    <a:lnTo>
                      <a:pt x="558220" y="45041"/>
                    </a:lnTo>
                    <a:lnTo>
                      <a:pt x="560809" y="46594"/>
                    </a:lnTo>
                    <a:lnTo>
                      <a:pt x="567541" y="47112"/>
                    </a:lnTo>
                    <a:lnTo>
                      <a:pt x="570648" y="46594"/>
                    </a:lnTo>
                    <a:lnTo>
                      <a:pt x="576344" y="41934"/>
                    </a:lnTo>
                    <a:lnTo>
                      <a:pt x="584630" y="41934"/>
                    </a:lnTo>
                    <a:lnTo>
                      <a:pt x="587737" y="45559"/>
                    </a:lnTo>
                    <a:lnTo>
                      <a:pt x="589290" y="51255"/>
                    </a:lnTo>
                    <a:lnTo>
                      <a:pt x="589808" y="55397"/>
                    </a:lnTo>
                    <a:lnTo>
                      <a:pt x="591879" y="56951"/>
                    </a:lnTo>
                    <a:lnTo>
                      <a:pt x="596022" y="56951"/>
                    </a:lnTo>
                    <a:lnTo>
                      <a:pt x="599129" y="57987"/>
                    </a:lnTo>
                    <a:lnTo>
                      <a:pt x="603271" y="57469"/>
                    </a:lnTo>
                    <a:lnTo>
                      <a:pt x="606896" y="59022"/>
                    </a:lnTo>
                    <a:lnTo>
                      <a:pt x="612075" y="59022"/>
                    </a:lnTo>
                    <a:lnTo>
                      <a:pt x="618289" y="63165"/>
                    </a:lnTo>
                    <a:lnTo>
                      <a:pt x="622431" y="67308"/>
                    </a:lnTo>
                    <a:lnTo>
                      <a:pt x="626574" y="66790"/>
                    </a:lnTo>
                    <a:lnTo>
                      <a:pt x="629163" y="63683"/>
                    </a:lnTo>
                    <a:lnTo>
                      <a:pt x="633306" y="64200"/>
                    </a:lnTo>
                    <a:lnTo>
                      <a:pt x="639520" y="58504"/>
                    </a:lnTo>
                    <a:lnTo>
                      <a:pt x="639520" y="55915"/>
                    </a:lnTo>
                    <a:lnTo>
                      <a:pt x="636413" y="55915"/>
                    </a:lnTo>
                    <a:lnTo>
                      <a:pt x="635377" y="54362"/>
                    </a:lnTo>
                    <a:lnTo>
                      <a:pt x="637448" y="50737"/>
                    </a:lnTo>
                    <a:lnTo>
                      <a:pt x="636413" y="48666"/>
                    </a:lnTo>
                    <a:lnTo>
                      <a:pt x="632788" y="46594"/>
                    </a:lnTo>
                    <a:lnTo>
                      <a:pt x="634859" y="39345"/>
                    </a:lnTo>
                    <a:lnTo>
                      <a:pt x="636930" y="39345"/>
                    </a:lnTo>
                    <a:lnTo>
                      <a:pt x="638484" y="37791"/>
                    </a:lnTo>
                    <a:lnTo>
                      <a:pt x="636413" y="35202"/>
                    </a:lnTo>
                    <a:lnTo>
                      <a:pt x="635895" y="32095"/>
                    </a:lnTo>
                    <a:lnTo>
                      <a:pt x="638484" y="29506"/>
                    </a:lnTo>
                    <a:lnTo>
                      <a:pt x="642109" y="28988"/>
                    </a:lnTo>
                    <a:lnTo>
                      <a:pt x="643662" y="26917"/>
                    </a:lnTo>
                    <a:lnTo>
                      <a:pt x="647287" y="25881"/>
                    </a:lnTo>
                    <a:lnTo>
                      <a:pt x="648841" y="24328"/>
                    </a:lnTo>
                    <a:lnTo>
                      <a:pt x="652983" y="23810"/>
                    </a:lnTo>
                    <a:lnTo>
                      <a:pt x="657126" y="25363"/>
                    </a:lnTo>
                    <a:lnTo>
                      <a:pt x="659715" y="23292"/>
                    </a:lnTo>
                    <a:lnTo>
                      <a:pt x="665929" y="22779"/>
                    </a:lnTo>
                    <a:lnTo>
                      <a:pt x="668518" y="24851"/>
                    </a:lnTo>
                    <a:lnTo>
                      <a:pt x="671625" y="22779"/>
                    </a:lnTo>
                    <a:lnTo>
                      <a:pt x="677321" y="21744"/>
                    </a:lnTo>
                    <a:lnTo>
                      <a:pt x="677839" y="19672"/>
                    </a:lnTo>
                    <a:lnTo>
                      <a:pt x="680946" y="18637"/>
                    </a:lnTo>
                    <a:lnTo>
                      <a:pt x="681982" y="17083"/>
                    </a:lnTo>
                    <a:lnTo>
                      <a:pt x="678357" y="16047"/>
                    </a:lnTo>
                    <a:lnTo>
                      <a:pt x="678357" y="12423"/>
                    </a:lnTo>
                    <a:lnTo>
                      <a:pt x="676285" y="10351"/>
                    </a:lnTo>
                    <a:lnTo>
                      <a:pt x="677839" y="4137"/>
                    </a:lnTo>
                    <a:lnTo>
                      <a:pt x="681982" y="3625"/>
                    </a:lnTo>
                    <a:lnTo>
                      <a:pt x="687678" y="0"/>
                    </a:lnTo>
                    <a:lnTo>
                      <a:pt x="692856" y="3107"/>
                    </a:lnTo>
                    <a:lnTo>
                      <a:pt x="695445" y="3625"/>
                    </a:lnTo>
                    <a:lnTo>
                      <a:pt x="697516" y="2589"/>
                    </a:lnTo>
                    <a:lnTo>
                      <a:pt x="700106" y="3625"/>
                    </a:lnTo>
                    <a:lnTo>
                      <a:pt x="699588" y="7767"/>
                    </a:lnTo>
                    <a:lnTo>
                      <a:pt x="700623" y="10874"/>
                    </a:lnTo>
                    <a:lnTo>
                      <a:pt x="704248" y="12428"/>
                    </a:lnTo>
                    <a:lnTo>
                      <a:pt x="706837" y="14499"/>
                    </a:lnTo>
                    <a:lnTo>
                      <a:pt x="712016" y="15535"/>
                    </a:lnTo>
                    <a:lnTo>
                      <a:pt x="713569" y="19160"/>
                    </a:lnTo>
                    <a:lnTo>
                      <a:pt x="718747" y="27445"/>
                    </a:lnTo>
                    <a:lnTo>
                      <a:pt x="717194" y="29516"/>
                    </a:lnTo>
                    <a:lnTo>
                      <a:pt x="717712" y="32623"/>
                    </a:lnTo>
                    <a:lnTo>
                      <a:pt x="719265" y="32623"/>
                    </a:lnTo>
                    <a:lnTo>
                      <a:pt x="721337" y="30034"/>
                    </a:lnTo>
                    <a:lnTo>
                      <a:pt x="725479" y="29521"/>
                    </a:lnTo>
                    <a:lnTo>
                      <a:pt x="729104" y="32628"/>
                    </a:lnTo>
                    <a:lnTo>
                      <a:pt x="732211" y="30039"/>
                    </a:lnTo>
                    <a:lnTo>
                      <a:pt x="736872" y="31593"/>
                    </a:lnTo>
                    <a:lnTo>
                      <a:pt x="738425" y="34182"/>
                    </a:lnTo>
                    <a:lnTo>
                      <a:pt x="738943" y="37807"/>
                    </a:lnTo>
                    <a:lnTo>
                      <a:pt x="743086" y="37807"/>
                    </a:lnTo>
                    <a:lnTo>
                      <a:pt x="745675" y="34182"/>
                    </a:lnTo>
                    <a:lnTo>
                      <a:pt x="749817" y="26414"/>
                    </a:lnTo>
                    <a:lnTo>
                      <a:pt x="750335" y="21754"/>
                    </a:lnTo>
                    <a:lnTo>
                      <a:pt x="752406" y="18129"/>
                    </a:lnTo>
                    <a:lnTo>
                      <a:pt x="753960" y="18129"/>
                    </a:lnTo>
                    <a:lnTo>
                      <a:pt x="759656" y="21236"/>
                    </a:lnTo>
                    <a:lnTo>
                      <a:pt x="761209" y="24861"/>
                    </a:lnTo>
                    <a:lnTo>
                      <a:pt x="763281" y="25897"/>
                    </a:lnTo>
                    <a:lnTo>
                      <a:pt x="764834" y="22272"/>
                    </a:lnTo>
                    <a:lnTo>
                      <a:pt x="766388" y="22790"/>
                    </a:lnTo>
                    <a:lnTo>
                      <a:pt x="770013" y="29004"/>
                    </a:lnTo>
                    <a:lnTo>
                      <a:pt x="773120" y="29004"/>
                    </a:lnTo>
                    <a:lnTo>
                      <a:pt x="776745" y="30039"/>
                    </a:lnTo>
                    <a:lnTo>
                      <a:pt x="777262" y="34700"/>
                    </a:lnTo>
                    <a:lnTo>
                      <a:pt x="782441" y="33664"/>
                    </a:lnTo>
                    <a:lnTo>
                      <a:pt x="785030" y="36253"/>
                    </a:lnTo>
                    <a:lnTo>
                      <a:pt x="783476" y="41431"/>
                    </a:lnTo>
                    <a:lnTo>
                      <a:pt x="785030" y="42985"/>
                    </a:lnTo>
                    <a:lnTo>
                      <a:pt x="788137" y="42472"/>
                    </a:lnTo>
                    <a:lnTo>
                      <a:pt x="787619" y="45061"/>
                    </a:lnTo>
                    <a:lnTo>
                      <a:pt x="783994" y="50240"/>
                    </a:lnTo>
                    <a:lnTo>
                      <a:pt x="784512" y="51793"/>
                    </a:lnTo>
                    <a:lnTo>
                      <a:pt x="787619" y="53347"/>
                    </a:lnTo>
                    <a:lnTo>
                      <a:pt x="791244" y="51793"/>
                    </a:lnTo>
                    <a:lnTo>
                      <a:pt x="797458" y="49722"/>
                    </a:lnTo>
                    <a:lnTo>
                      <a:pt x="800047" y="49722"/>
                    </a:lnTo>
                    <a:lnTo>
                      <a:pt x="799529" y="51793"/>
                    </a:lnTo>
                    <a:lnTo>
                      <a:pt x="802636" y="52829"/>
                    </a:lnTo>
                    <a:lnTo>
                      <a:pt x="804189" y="50240"/>
                    </a:lnTo>
                    <a:lnTo>
                      <a:pt x="807296" y="49722"/>
                    </a:lnTo>
                    <a:lnTo>
                      <a:pt x="809886" y="53347"/>
                    </a:lnTo>
                    <a:lnTo>
                      <a:pt x="812992" y="54900"/>
                    </a:lnTo>
                    <a:lnTo>
                      <a:pt x="816099" y="53865"/>
                    </a:lnTo>
                    <a:lnTo>
                      <a:pt x="821278" y="49722"/>
                    </a:lnTo>
                    <a:lnTo>
                      <a:pt x="825420" y="48168"/>
                    </a:lnTo>
                    <a:lnTo>
                      <a:pt x="826974" y="49722"/>
                    </a:lnTo>
                    <a:lnTo>
                      <a:pt x="828010" y="53865"/>
                    </a:lnTo>
                    <a:lnTo>
                      <a:pt x="832670" y="53865"/>
                    </a:lnTo>
                    <a:lnTo>
                      <a:pt x="835259" y="54900"/>
                    </a:lnTo>
                    <a:lnTo>
                      <a:pt x="839920" y="53865"/>
                    </a:lnTo>
                    <a:lnTo>
                      <a:pt x="846134" y="54382"/>
                    </a:lnTo>
                    <a:lnTo>
                      <a:pt x="850276" y="55936"/>
                    </a:lnTo>
                    <a:lnTo>
                      <a:pt x="853383" y="58525"/>
                    </a:lnTo>
                    <a:lnTo>
                      <a:pt x="861151" y="60079"/>
                    </a:lnTo>
                    <a:lnTo>
                      <a:pt x="866847" y="63703"/>
                    </a:lnTo>
                    <a:lnTo>
                      <a:pt x="868918" y="64221"/>
                    </a:lnTo>
                    <a:lnTo>
                      <a:pt x="876168" y="64221"/>
                    </a:lnTo>
                    <a:lnTo>
                      <a:pt x="881346" y="67328"/>
                    </a:lnTo>
                    <a:lnTo>
                      <a:pt x="883935" y="62668"/>
                    </a:lnTo>
                    <a:lnTo>
                      <a:pt x="886007" y="60596"/>
                    </a:lnTo>
                    <a:lnTo>
                      <a:pt x="893256" y="58007"/>
                    </a:lnTo>
                    <a:lnTo>
                      <a:pt x="895845" y="58007"/>
                    </a:lnTo>
                    <a:lnTo>
                      <a:pt x="898952" y="55418"/>
                    </a:lnTo>
                    <a:lnTo>
                      <a:pt x="901541" y="55418"/>
                    </a:lnTo>
                    <a:lnTo>
                      <a:pt x="902577" y="58007"/>
                    </a:lnTo>
                    <a:lnTo>
                      <a:pt x="905166" y="59043"/>
                    </a:lnTo>
                    <a:lnTo>
                      <a:pt x="906202" y="62668"/>
                    </a:lnTo>
                    <a:lnTo>
                      <a:pt x="908273" y="63703"/>
                    </a:lnTo>
                    <a:lnTo>
                      <a:pt x="918112" y="63703"/>
                    </a:lnTo>
                    <a:lnTo>
                      <a:pt x="922772" y="62668"/>
                    </a:lnTo>
                    <a:lnTo>
                      <a:pt x="924844" y="64221"/>
                    </a:lnTo>
                    <a:lnTo>
                      <a:pt x="924844" y="70435"/>
                    </a:lnTo>
                    <a:lnTo>
                      <a:pt x="926397" y="72507"/>
                    </a:lnTo>
                    <a:lnTo>
                      <a:pt x="931058" y="75096"/>
                    </a:lnTo>
                    <a:lnTo>
                      <a:pt x="931058" y="77167"/>
                    </a:lnTo>
                    <a:lnTo>
                      <a:pt x="928986" y="80792"/>
                    </a:lnTo>
                    <a:lnTo>
                      <a:pt x="930540" y="84417"/>
                    </a:lnTo>
                    <a:lnTo>
                      <a:pt x="932093" y="91666"/>
                    </a:lnTo>
                    <a:lnTo>
                      <a:pt x="934683" y="93738"/>
                    </a:lnTo>
                    <a:lnTo>
                      <a:pt x="937272" y="97880"/>
                    </a:lnTo>
                    <a:lnTo>
                      <a:pt x="938307" y="103576"/>
                    </a:lnTo>
                    <a:lnTo>
                      <a:pt x="940896" y="109272"/>
                    </a:lnTo>
                    <a:lnTo>
                      <a:pt x="942968" y="110826"/>
                    </a:lnTo>
                    <a:lnTo>
                      <a:pt x="946593" y="111344"/>
                    </a:lnTo>
                    <a:lnTo>
                      <a:pt x="947110" y="118076"/>
                    </a:lnTo>
                    <a:lnTo>
                      <a:pt x="950217" y="120665"/>
                    </a:lnTo>
                    <a:lnTo>
                      <a:pt x="951253" y="125843"/>
                    </a:lnTo>
                    <a:lnTo>
                      <a:pt x="953842" y="127396"/>
                    </a:lnTo>
                    <a:lnTo>
                      <a:pt x="954878" y="131539"/>
                    </a:lnTo>
                    <a:lnTo>
                      <a:pt x="958503" y="133610"/>
                    </a:lnTo>
                    <a:lnTo>
                      <a:pt x="960056" y="139824"/>
                    </a:lnTo>
                    <a:lnTo>
                      <a:pt x="959021" y="143967"/>
                    </a:lnTo>
                    <a:lnTo>
                      <a:pt x="964717" y="145520"/>
                    </a:lnTo>
                    <a:lnTo>
                      <a:pt x="966270" y="148627"/>
                    </a:lnTo>
                    <a:lnTo>
                      <a:pt x="963163" y="153288"/>
                    </a:lnTo>
                    <a:lnTo>
                      <a:pt x="958503" y="155877"/>
                    </a:lnTo>
                    <a:lnTo>
                      <a:pt x="957985" y="156913"/>
                    </a:lnTo>
                    <a:lnTo>
                      <a:pt x="959538" y="161573"/>
                    </a:lnTo>
                    <a:lnTo>
                      <a:pt x="963681" y="163644"/>
                    </a:lnTo>
                    <a:lnTo>
                      <a:pt x="965234" y="165716"/>
                    </a:lnTo>
                    <a:lnTo>
                      <a:pt x="964717" y="171412"/>
                    </a:lnTo>
                    <a:lnTo>
                      <a:pt x="962645" y="176590"/>
                    </a:lnTo>
                    <a:lnTo>
                      <a:pt x="962645" y="178144"/>
                    </a:lnTo>
                    <a:lnTo>
                      <a:pt x="967824" y="180215"/>
                    </a:lnTo>
                    <a:lnTo>
                      <a:pt x="973520" y="179179"/>
                    </a:lnTo>
                    <a:lnTo>
                      <a:pt x="976109" y="176590"/>
                    </a:lnTo>
                    <a:lnTo>
                      <a:pt x="979734" y="177108"/>
                    </a:lnTo>
                    <a:lnTo>
                      <a:pt x="984912" y="178662"/>
                    </a:lnTo>
                    <a:lnTo>
                      <a:pt x="992679" y="179179"/>
                    </a:lnTo>
                    <a:lnTo>
                      <a:pt x="998893" y="177108"/>
                    </a:lnTo>
                    <a:lnTo>
                      <a:pt x="1005625" y="175554"/>
                    </a:lnTo>
                    <a:lnTo>
                      <a:pt x="1010804" y="172448"/>
                    </a:lnTo>
                    <a:lnTo>
                      <a:pt x="1019607" y="170894"/>
                    </a:lnTo>
                    <a:lnTo>
                      <a:pt x="1021678" y="169341"/>
                    </a:lnTo>
                    <a:lnTo>
                      <a:pt x="1026338" y="162609"/>
                    </a:lnTo>
                    <a:lnTo>
                      <a:pt x="1029963" y="161055"/>
                    </a:lnTo>
                    <a:lnTo>
                      <a:pt x="1034106" y="160538"/>
                    </a:lnTo>
                    <a:lnTo>
                      <a:pt x="1039802" y="162091"/>
                    </a:lnTo>
                    <a:lnTo>
                      <a:pt x="1045498" y="160538"/>
                    </a:lnTo>
                    <a:lnTo>
                      <a:pt x="1047569" y="157431"/>
                    </a:lnTo>
                    <a:lnTo>
                      <a:pt x="1055337" y="158466"/>
                    </a:lnTo>
                    <a:lnTo>
                      <a:pt x="1061033" y="154323"/>
                    </a:lnTo>
                    <a:lnTo>
                      <a:pt x="1064140" y="155877"/>
                    </a:lnTo>
                    <a:lnTo>
                      <a:pt x="1063622" y="159502"/>
                    </a:lnTo>
                    <a:lnTo>
                      <a:pt x="1066729" y="157948"/>
                    </a:lnTo>
                    <a:lnTo>
                      <a:pt x="1069318" y="158466"/>
                    </a:lnTo>
                    <a:lnTo>
                      <a:pt x="1073979" y="161573"/>
                    </a:lnTo>
                    <a:lnTo>
                      <a:pt x="1080711" y="160538"/>
                    </a:lnTo>
                    <a:lnTo>
                      <a:pt x="1082782" y="162609"/>
                    </a:lnTo>
                    <a:lnTo>
                      <a:pt x="1083300" y="167787"/>
                    </a:lnTo>
                    <a:lnTo>
                      <a:pt x="1086407" y="168305"/>
                    </a:lnTo>
                    <a:lnTo>
                      <a:pt x="1087960" y="165716"/>
                    </a:lnTo>
                    <a:lnTo>
                      <a:pt x="1090549" y="166751"/>
                    </a:lnTo>
                    <a:lnTo>
                      <a:pt x="1093656" y="171412"/>
                    </a:lnTo>
                    <a:lnTo>
                      <a:pt x="1093656" y="172965"/>
                    </a:lnTo>
                    <a:lnTo>
                      <a:pt x="1096763" y="175554"/>
                    </a:lnTo>
                    <a:lnTo>
                      <a:pt x="1100906" y="176590"/>
                    </a:lnTo>
                    <a:lnTo>
                      <a:pt x="1100906" y="178144"/>
                    </a:lnTo>
                    <a:lnTo>
                      <a:pt x="1097799" y="179179"/>
                    </a:lnTo>
                    <a:lnTo>
                      <a:pt x="1096763" y="184358"/>
                    </a:lnTo>
                    <a:lnTo>
                      <a:pt x="1098317" y="185393"/>
                    </a:lnTo>
                    <a:lnTo>
                      <a:pt x="1108155" y="186429"/>
                    </a:lnTo>
                    <a:lnTo>
                      <a:pt x="1110745" y="189536"/>
                    </a:lnTo>
                    <a:lnTo>
                      <a:pt x="1116959" y="191607"/>
                    </a:lnTo>
                    <a:lnTo>
                      <a:pt x="1122137" y="194714"/>
                    </a:lnTo>
                    <a:lnTo>
                      <a:pt x="1124208" y="197303"/>
                    </a:lnTo>
                    <a:lnTo>
                      <a:pt x="1124208" y="201446"/>
                    </a:lnTo>
                    <a:lnTo>
                      <a:pt x="1126280" y="201964"/>
                    </a:lnTo>
                    <a:lnTo>
                      <a:pt x="1129386" y="199893"/>
                    </a:lnTo>
                    <a:lnTo>
                      <a:pt x="1130940" y="199893"/>
                    </a:lnTo>
                    <a:lnTo>
                      <a:pt x="1138190" y="207660"/>
                    </a:lnTo>
                    <a:lnTo>
                      <a:pt x="1139225" y="212838"/>
                    </a:lnTo>
                    <a:lnTo>
                      <a:pt x="1141296" y="215427"/>
                    </a:lnTo>
                    <a:lnTo>
                      <a:pt x="1144404" y="215945"/>
                    </a:lnTo>
                    <a:lnTo>
                      <a:pt x="1145957" y="209731"/>
                    </a:lnTo>
                    <a:lnTo>
                      <a:pt x="1152171" y="209213"/>
                    </a:lnTo>
                    <a:lnTo>
                      <a:pt x="1154242" y="206106"/>
                    </a:lnTo>
                    <a:lnTo>
                      <a:pt x="1156314" y="206106"/>
                    </a:lnTo>
                    <a:lnTo>
                      <a:pt x="1160974" y="208696"/>
                    </a:lnTo>
                    <a:lnTo>
                      <a:pt x="1166152" y="209731"/>
                    </a:lnTo>
                    <a:lnTo>
                      <a:pt x="1169259" y="213874"/>
                    </a:lnTo>
                    <a:lnTo>
                      <a:pt x="1171848" y="214910"/>
                    </a:lnTo>
                    <a:lnTo>
                      <a:pt x="1175473" y="219570"/>
                    </a:lnTo>
                    <a:lnTo>
                      <a:pt x="1179098" y="219052"/>
                    </a:lnTo>
                    <a:lnTo>
                      <a:pt x="1180652" y="220606"/>
                    </a:lnTo>
                    <a:lnTo>
                      <a:pt x="1179616" y="227855"/>
                    </a:lnTo>
                    <a:lnTo>
                      <a:pt x="1180652" y="231480"/>
                    </a:lnTo>
                    <a:lnTo>
                      <a:pt x="1181687" y="239765"/>
                    </a:lnTo>
                    <a:lnTo>
                      <a:pt x="1181169" y="245462"/>
                    </a:lnTo>
                    <a:lnTo>
                      <a:pt x="1182205" y="247015"/>
                    </a:lnTo>
                    <a:lnTo>
                      <a:pt x="1186866" y="250122"/>
                    </a:lnTo>
                    <a:lnTo>
                      <a:pt x="1189455" y="256854"/>
                    </a:lnTo>
                    <a:lnTo>
                      <a:pt x="1192044" y="259961"/>
                    </a:lnTo>
                    <a:lnTo>
                      <a:pt x="1196704" y="261514"/>
                    </a:lnTo>
                    <a:lnTo>
                      <a:pt x="1199811" y="264104"/>
                    </a:lnTo>
                    <a:lnTo>
                      <a:pt x="1199811" y="268764"/>
                    </a:lnTo>
                    <a:lnTo>
                      <a:pt x="1203954" y="273942"/>
                    </a:lnTo>
                    <a:lnTo>
                      <a:pt x="1208097" y="275496"/>
                    </a:lnTo>
                    <a:lnTo>
                      <a:pt x="1211204" y="275496"/>
                    </a:lnTo>
                    <a:lnTo>
                      <a:pt x="1214310" y="276531"/>
                    </a:lnTo>
                    <a:lnTo>
                      <a:pt x="1218453" y="280674"/>
                    </a:lnTo>
                    <a:lnTo>
                      <a:pt x="1217935" y="283781"/>
                    </a:lnTo>
                    <a:lnTo>
                      <a:pt x="1218971" y="288441"/>
                    </a:lnTo>
                    <a:lnTo>
                      <a:pt x="1222596" y="295691"/>
                    </a:lnTo>
                    <a:lnTo>
                      <a:pt x="1226221" y="305530"/>
                    </a:lnTo>
                    <a:lnTo>
                      <a:pt x="1229328" y="308637"/>
                    </a:lnTo>
                    <a:lnTo>
                      <a:pt x="1230363" y="311226"/>
                    </a:lnTo>
                    <a:lnTo>
                      <a:pt x="1230881" y="315886"/>
                    </a:lnTo>
                    <a:lnTo>
                      <a:pt x="1231399" y="330903"/>
                    </a:lnTo>
                    <a:lnTo>
                      <a:pt x="1236059" y="329868"/>
                    </a:lnTo>
                    <a:lnTo>
                      <a:pt x="1243309" y="328832"/>
                    </a:lnTo>
                    <a:lnTo>
                      <a:pt x="1266611" y="326761"/>
                    </a:lnTo>
                    <a:lnTo>
                      <a:pt x="1322019" y="322100"/>
                    </a:lnTo>
                    <a:lnTo>
                      <a:pt x="1321501" y="327279"/>
                    </a:lnTo>
                    <a:lnTo>
                      <a:pt x="1324090" y="328314"/>
                    </a:lnTo>
                    <a:lnTo>
                      <a:pt x="1333411" y="327279"/>
                    </a:lnTo>
                    <a:lnTo>
                      <a:pt x="1341697" y="327791"/>
                    </a:lnTo>
                    <a:lnTo>
                      <a:pt x="1340143" y="334005"/>
                    </a:lnTo>
                    <a:lnTo>
                      <a:pt x="1340143" y="335041"/>
                    </a:lnTo>
                    <a:lnTo>
                      <a:pt x="1345839" y="335041"/>
                    </a:lnTo>
                    <a:lnTo>
                      <a:pt x="1358785" y="337112"/>
                    </a:lnTo>
                    <a:lnTo>
                      <a:pt x="1359303" y="341255"/>
                    </a:lnTo>
                    <a:lnTo>
                      <a:pt x="1376391" y="344880"/>
                    </a:lnTo>
                    <a:lnTo>
                      <a:pt x="1385194" y="346433"/>
                    </a:lnTo>
                    <a:lnTo>
                      <a:pt x="1386230" y="343844"/>
                    </a:lnTo>
                    <a:lnTo>
                      <a:pt x="1391408" y="343331"/>
                    </a:lnTo>
                    <a:lnTo>
                      <a:pt x="1392444" y="344885"/>
                    </a:lnTo>
                    <a:lnTo>
                      <a:pt x="1403318" y="343849"/>
                    </a:lnTo>
                    <a:lnTo>
                      <a:pt x="1403836" y="344885"/>
                    </a:lnTo>
                    <a:lnTo>
                      <a:pt x="1415228" y="345403"/>
                    </a:lnTo>
                    <a:lnTo>
                      <a:pt x="1415228" y="345920"/>
                    </a:lnTo>
                    <a:lnTo>
                      <a:pt x="1424032" y="345920"/>
                    </a:lnTo>
                    <a:lnTo>
                      <a:pt x="1443191" y="346438"/>
                    </a:lnTo>
                    <a:lnTo>
                      <a:pt x="1448887" y="346438"/>
                    </a:lnTo>
                    <a:lnTo>
                      <a:pt x="1449923" y="343331"/>
                    </a:lnTo>
                    <a:lnTo>
                      <a:pt x="1454066" y="341778"/>
                    </a:lnTo>
                    <a:lnTo>
                      <a:pt x="1467011" y="339707"/>
                    </a:lnTo>
                    <a:lnTo>
                      <a:pt x="1471154" y="340224"/>
                    </a:lnTo>
                    <a:lnTo>
                      <a:pt x="1472190" y="339189"/>
                    </a:lnTo>
                    <a:lnTo>
                      <a:pt x="1485136" y="340742"/>
                    </a:lnTo>
                    <a:lnTo>
                      <a:pt x="1489278" y="339707"/>
                    </a:lnTo>
                    <a:lnTo>
                      <a:pt x="1499117" y="335046"/>
                    </a:lnTo>
                    <a:lnTo>
                      <a:pt x="1500152" y="334010"/>
                    </a:lnTo>
                    <a:lnTo>
                      <a:pt x="1511027" y="331421"/>
                    </a:lnTo>
                    <a:lnTo>
                      <a:pt x="1511545" y="331939"/>
                    </a:lnTo>
                    <a:lnTo>
                      <a:pt x="1514134" y="342296"/>
                    </a:lnTo>
                    <a:lnTo>
                      <a:pt x="1528633" y="338153"/>
                    </a:lnTo>
                    <a:lnTo>
                      <a:pt x="1530187" y="344885"/>
                    </a:lnTo>
                    <a:lnTo>
                      <a:pt x="1534847" y="344367"/>
                    </a:lnTo>
                    <a:lnTo>
                      <a:pt x="1542097" y="341778"/>
                    </a:lnTo>
                    <a:lnTo>
                      <a:pt x="1551418" y="341260"/>
                    </a:lnTo>
                    <a:lnTo>
                      <a:pt x="1551935" y="343331"/>
                    </a:lnTo>
                    <a:lnTo>
                      <a:pt x="1558150" y="343331"/>
                    </a:lnTo>
                    <a:lnTo>
                      <a:pt x="1565917" y="342813"/>
                    </a:lnTo>
                    <a:lnTo>
                      <a:pt x="1567470" y="345920"/>
                    </a:lnTo>
                    <a:lnTo>
                      <a:pt x="1573166" y="344367"/>
                    </a:lnTo>
                    <a:lnTo>
                      <a:pt x="1590773" y="340224"/>
                    </a:lnTo>
                    <a:lnTo>
                      <a:pt x="1596987" y="338153"/>
                    </a:lnTo>
                    <a:lnTo>
                      <a:pt x="1604236" y="333493"/>
                    </a:lnTo>
                    <a:lnTo>
                      <a:pt x="1616664" y="324689"/>
                    </a:lnTo>
                    <a:lnTo>
                      <a:pt x="1633752" y="311744"/>
                    </a:lnTo>
                    <a:lnTo>
                      <a:pt x="1639966" y="308637"/>
                    </a:lnTo>
                    <a:lnTo>
                      <a:pt x="1644109" y="309155"/>
                    </a:lnTo>
                    <a:lnTo>
                      <a:pt x="1650323" y="311744"/>
                    </a:lnTo>
                    <a:lnTo>
                      <a:pt x="1659126" y="319511"/>
                    </a:lnTo>
                    <a:lnTo>
                      <a:pt x="1667929" y="328314"/>
                    </a:lnTo>
                    <a:lnTo>
                      <a:pt x="1671036" y="329350"/>
                    </a:lnTo>
                    <a:lnTo>
                      <a:pt x="1670001" y="319511"/>
                    </a:lnTo>
                    <a:lnTo>
                      <a:pt x="1671554" y="318993"/>
                    </a:lnTo>
                    <a:lnTo>
                      <a:pt x="1672072" y="315886"/>
                    </a:lnTo>
                    <a:lnTo>
                      <a:pt x="1673108" y="307601"/>
                    </a:lnTo>
                    <a:lnTo>
                      <a:pt x="1675179" y="307083"/>
                    </a:lnTo>
                    <a:lnTo>
                      <a:pt x="1675697" y="301387"/>
                    </a:lnTo>
                    <a:lnTo>
                      <a:pt x="1674661" y="299834"/>
                    </a:lnTo>
                    <a:lnTo>
                      <a:pt x="1674661" y="295173"/>
                    </a:lnTo>
                    <a:lnTo>
                      <a:pt x="1672072" y="295173"/>
                    </a:lnTo>
                    <a:lnTo>
                      <a:pt x="1672072" y="293102"/>
                    </a:lnTo>
                    <a:lnTo>
                      <a:pt x="1675697" y="293102"/>
                    </a:lnTo>
                    <a:lnTo>
                      <a:pt x="1676214" y="287406"/>
                    </a:lnTo>
                    <a:lnTo>
                      <a:pt x="1675697" y="284299"/>
                    </a:lnTo>
                    <a:lnTo>
                      <a:pt x="1673108" y="283263"/>
                    </a:lnTo>
                    <a:lnTo>
                      <a:pt x="1674661" y="277049"/>
                    </a:lnTo>
                    <a:lnTo>
                      <a:pt x="1671554" y="276014"/>
                    </a:lnTo>
                    <a:lnTo>
                      <a:pt x="1672072" y="273424"/>
                    </a:lnTo>
                    <a:lnTo>
                      <a:pt x="1676732" y="273942"/>
                    </a:lnTo>
                    <a:lnTo>
                      <a:pt x="1676214" y="271353"/>
                    </a:lnTo>
                    <a:lnTo>
                      <a:pt x="1681911" y="269799"/>
                    </a:lnTo>
                    <a:lnTo>
                      <a:pt x="1681911" y="268246"/>
                    </a:lnTo>
                    <a:lnTo>
                      <a:pt x="1685018" y="267210"/>
                    </a:lnTo>
                    <a:lnTo>
                      <a:pt x="1686571" y="270317"/>
                    </a:lnTo>
                    <a:lnTo>
                      <a:pt x="1693303" y="268246"/>
                    </a:lnTo>
                    <a:lnTo>
                      <a:pt x="1693303" y="265139"/>
                    </a:lnTo>
                    <a:lnTo>
                      <a:pt x="1698481" y="264621"/>
                    </a:lnTo>
                    <a:close/>
                  </a:path>
                </a:pathLst>
              </a:custGeom>
              <a:solidFill>
                <a:schemeClr val="accent3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400A2ED-8050-E0E6-6E19-00C2F3DBD3FD}"/>
                  </a:ext>
                </a:extLst>
              </p:cNvPr>
              <p:cNvSpPr/>
              <p:nvPr/>
            </p:nvSpPr>
            <p:spPr>
              <a:xfrm>
                <a:off x="4903735" y="3638429"/>
                <a:ext cx="261503" cy="449999"/>
              </a:xfrm>
              <a:custGeom>
                <a:avLst/>
                <a:gdLst>
                  <a:gd name="connsiteX0" fmla="*/ 247523 w 261503"/>
                  <a:gd name="connsiteY0" fmla="*/ 125320 h 449999"/>
                  <a:gd name="connsiteX1" fmla="*/ 252701 w 261503"/>
                  <a:gd name="connsiteY1" fmla="*/ 130498 h 449999"/>
                  <a:gd name="connsiteX2" fmla="*/ 255808 w 261503"/>
                  <a:gd name="connsiteY2" fmla="*/ 138266 h 449999"/>
                  <a:gd name="connsiteX3" fmla="*/ 257879 w 261503"/>
                  <a:gd name="connsiteY3" fmla="*/ 146551 h 449999"/>
                  <a:gd name="connsiteX4" fmla="*/ 257879 w 261503"/>
                  <a:gd name="connsiteY4" fmla="*/ 153801 h 449999"/>
                  <a:gd name="connsiteX5" fmla="*/ 255290 w 261503"/>
                  <a:gd name="connsiteY5" fmla="*/ 162086 h 449999"/>
                  <a:gd name="connsiteX6" fmla="*/ 250111 w 261503"/>
                  <a:gd name="connsiteY6" fmla="*/ 173996 h 449999"/>
                  <a:gd name="connsiteX7" fmla="*/ 244933 w 261503"/>
                  <a:gd name="connsiteY7" fmla="*/ 183835 h 449999"/>
                  <a:gd name="connsiteX8" fmla="*/ 241826 w 261503"/>
                  <a:gd name="connsiteY8" fmla="*/ 189531 h 449999"/>
                  <a:gd name="connsiteX9" fmla="*/ 239755 w 261503"/>
                  <a:gd name="connsiteY9" fmla="*/ 194709 h 449999"/>
                  <a:gd name="connsiteX10" fmla="*/ 239755 w 261503"/>
                  <a:gd name="connsiteY10" fmla="*/ 204548 h 449999"/>
                  <a:gd name="connsiteX11" fmla="*/ 240791 w 261503"/>
                  <a:gd name="connsiteY11" fmla="*/ 208173 h 449999"/>
                  <a:gd name="connsiteX12" fmla="*/ 245969 w 261503"/>
                  <a:gd name="connsiteY12" fmla="*/ 217494 h 449999"/>
                  <a:gd name="connsiteX13" fmla="*/ 251665 w 261503"/>
                  <a:gd name="connsiteY13" fmla="*/ 224743 h 449999"/>
                  <a:gd name="connsiteX14" fmla="*/ 256326 w 261503"/>
                  <a:gd name="connsiteY14" fmla="*/ 229922 h 449999"/>
                  <a:gd name="connsiteX15" fmla="*/ 253737 w 261503"/>
                  <a:gd name="connsiteY15" fmla="*/ 233546 h 449999"/>
                  <a:gd name="connsiteX16" fmla="*/ 255808 w 261503"/>
                  <a:gd name="connsiteY16" fmla="*/ 236653 h 449999"/>
                  <a:gd name="connsiteX17" fmla="*/ 254772 w 261503"/>
                  <a:gd name="connsiteY17" fmla="*/ 241832 h 449999"/>
                  <a:gd name="connsiteX18" fmla="*/ 258397 w 261503"/>
                  <a:gd name="connsiteY18" fmla="*/ 245456 h 449999"/>
                  <a:gd name="connsiteX19" fmla="*/ 258397 w 261503"/>
                  <a:gd name="connsiteY19" fmla="*/ 248564 h 449999"/>
                  <a:gd name="connsiteX20" fmla="*/ 255290 w 261503"/>
                  <a:gd name="connsiteY20" fmla="*/ 253742 h 449999"/>
                  <a:gd name="connsiteX21" fmla="*/ 254772 w 261503"/>
                  <a:gd name="connsiteY21" fmla="*/ 257884 h 449999"/>
                  <a:gd name="connsiteX22" fmla="*/ 254772 w 261503"/>
                  <a:gd name="connsiteY22" fmla="*/ 263063 h 449999"/>
                  <a:gd name="connsiteX23" fmla="*/ 258397 w 261503"/>
                  <a:gd name="connsiteY23" fmla="*/ 264616 h 449999"/>
                  <a:gd name="connsiteX24" fmla="*/ 259432 w 261503"/>
                  <a:gd name="connsiteY24" fmla="*/ 267723 h 449999"/>
                  <a:gd name="connsiteX25" fmla="*/ 257361 w 261503"/>
                  <a:gd name="connsiteY25" fmla="*/ 278598 h 449999"/>
                  <a:gd name="connsiteX26" fmla="*/ 257361 w 261503"/>
                  <a:gd name="connsiteY26" fmla="*/ 284811 h 449999"/>
                  <a:gd name="connsiteX27" fmla="*/ 260986 w 261503"/>
                  <a:gd name="connsiteY27" fmla="*/ 288436 h 449999"/>
                  <a:gd name="connsiteX28" fmla="*/ 261504 w 261503"/>
                  <a:gd name="connsiteY28" fmla="*/ 296204 h 449999"/>
                  <a:gd name="connsiteX29" fmla="*/ 259432 w 261503"/>
                  <a:gd name="connsiteY29" fmla="*/ 298793 h 449999"/>
                  <a:gd name="connsiteX30" fmla="*/ 257879 w 261503"/>
                  <a:gd name="connsiteY30" fmla="*/ 302936 h 449999"/>
                  <a:gd name="connsiteX31" fmla="*/ 258915 w 261503"/>
                  <a:gd name="connsiteY31" fmla="*/ 313292 h 449999"/>
                  <a:gd name="connsiteX32" fmla="*/ 257361 w 261503"/>
                  <a:gd name="connsiteY32" fmla="*/ 316399 h 449999"/>
                  <a:gd name="connsiteX33" fmla="*/ 254254 w 261503"/>
                  <a:gd name="connsiteY33" fmla="*/ 318470 h 449999"/>
                  <a:gd name="connsiteX34" fmla="*/ 252183 w 261503"/>
                  <a:gd name="connsiteY34" fmla="*/ 323649 h 449999"/>
                  <a:gd name="connsiteX35" fmla="*/ 253737 w 261503"/>
                  <a:gd name="connsiteY35" fmla="*/ 325720 h 449999"/>
                  <a:gd name="connsiteX36" fmla="*/ 253219 w 261503"/>
                  <a:gd name="connsiteY36" fmla="*/ 328309 h 449999"/>
                  <a:gd name="connsiteX37" fmla="*/ 250111 w 261503"/>
                  <a:gd name="connsiteY37" fmla="*/ 333488 h 449999"/>
                  <a:gd name="connsiteX38" fmla="*/ 247523 w 261503"/>
                  <a:gd name="connsiteY38" fmla="*/ 336594 h 449999"/>
                  <a:gd name="connsiteX39" fmla="*/ 247523 w 261503"/>
                  <a:gd name="connsiteY39" fmla="*/ 339701 h 449999"/>
                  <a:gd name="connsiteX40" fmla="*/ 237166 w 261503"/>
                  <a:gd name="connsiteY40" fmla="*/ 358343 h 449999"/>
                  <a:gd name="connsiteX41" fmla="*/ 231987 w 261503"/>
                  <a:gd name="connsiteY41" fmla="*/ 369218 h 449999"/>
                  <a:gd name="connsiteX42" fmla="*/ 229916 w 261503"/>
                  <a:gd name="connsiteY42" fmla="*/ 371289 h 449999"/>
                  <a:gd name="connsiteX43" fmla="*/ 229399 w 261503"/>
                  <a:gd name="connsiteY43" fmla="*/ 375432 h 449999"/>
                  <a:gd name="connsiteX44" fmla="*/ 226809 w 261503"/>
                  <a:gd name="connsiteY44" fmla="*/ 378021 h 449999"/>
                  <a:gd name="connsiteX45" fmla="*/ 226291 w 261503"/>
                  <a:gd name="connsiteY45" fmla="*/ 382163 h 449999"/>
                  <a:gd name="connsiteX46" fmla="*/ 225256 w 261503"/>
                  <a:gd name="connsiteY46" fmla="*/ 385271 h 449999"/>
                  <a:gd name="connsiteX47" fmla="*/ 222667 w 261503"/>
                  <a:gd name="connsiteY47" fmla="*/ 388895 h 449999"/>
                  <a:gd name="connsiteX48" fmla="*/ 220595 w 261503"/>
                  <a:gd name="connsiteY48" fmla="*/ 393556 h 449999"/>
                  <a:gd name="connsiteX49" fmla="*/ 214381 w 261503"/>
                  <a:gd name="connsiteY49" fmla="*/ 393038 h 449999"/>
                  <a:gd name="connsiteX50" fmla="*/ 198846 w 261503"/>
                  <a:gd name="connsiteY50" fmla="*/ 387860 h 449999"/>
                  <a:gd name="connsiteX51" fmla="*/ 193668 w 261503"/>
                  <a:gd name="connsiteY51" fmla="*/ 385271 h 449999"/>
                  <a:gd name="connsiteX52" fmla="*/ 191597 w 261503"/>
                  <a:gd name="connsiteY52" fmla="*/ 383199 h 449999"/>
                  <a:gd name="connsiteX53" fmla="*/ 181240 w 261503"/>
                  <a:gd name="connsiteY53" fmla="*/ 379574 h 449999"/>
                  <a:gd name="connsiteX54" fmla="*/ 181758 w 261503"/>
                  <a:gd name="connsiteY54" fmla="*/ 376985 h 449999"/>
                  <a:gd name="connsiteX55" fmla="*/ 183829 w 261503"/>
                  <a:gd name="connsiteY55" fmla="*/ 376985 h 449999"/>
                  <a:gd name="connsiteX56" fmla="*/ 183829 w 261503"/>
                  <a:gd name="connsiteY56" fmla="*/ 373360 h 449999"/>
                  <a:gd name="connsiteX57" fmla="*/ 117547 w 261503"/>
                  <a:gd name="connsiteY57" fmla="*/ 385788 h 449999"/>
                  <a:gd name="connsiteX58" fmla="*/ 107191 w 261503"/>
                  <a:gd name="connsiteY58" fmla="*/ 387342 h 449999"/>
                  <a:gd name="connsiteX59" fmla="*/ 96834 w 261503"/>
                  <a:gd name="connsiteY59" fmla="*/ 387860 h 449999"/>
                  <a:gd name="connsiteX60" fmla="*/ 93727 w 261503"/>
                  <a:gd name="connsiteY60" fmla="*/ 396145 h 449999"/>
                  <a:gd name="connsiteX61" fmla="*/ 92174 w 261503"/>
                  <a:gd name="connsiteY61" fmla="*/ 403394 h 449999"/>
                  <a:gd name="connsiteX62" fmla="*/ 86995 w 261503"/>
                  <a:gd name="connsiteY62" fmla="*/ 402877 h 449999"/>
                  <a:gd name="connsiteX63" fmla="*/ 81299 w 261503"/>
                  <a:gd name="connsiteY63" fmla="*/ 403394 h 449999"/>
                  <a:gd name="connsiteX64" fmla="*/ 74567 w 261503"/>
                  <a:gd name="connsiteY64" fmla="*/ 402359 h 449999"/>
                  <a:gd name="connsiteX65" fmla="*/ 73532 w 261503"/>
                  <a:gd name="connsiteY65" fmla="*/ 409091 h 449999"/>
                  <a:gd name="connsiteX66" fmla="*/ 71978 w 261503"/>
                  <a:gd name="connsiteY66" fmla="*/ 413751 h 449999"/>
                  <a:gd name="connsiteX67" fmla="*/ 71460 w 261503"/>
                  <a:gd name="connsiteY67" fmla="*/ 419965 h 449999"/>
                  <a:gd name="connsiteX68" fmla="*/ 68871 w 261503"/>
                  <a:gd name="connsiteY68" fmla="*/ 419965 h 449999"/>
                  <a:gd name="connsiteX69" fmla="*/ 67318 w 261503"/>
                  <a:gd name="connsiteY69" fmla="*/ 422036 h 449999"/>
                  <a:gd name="connsiteX70" fmla="*/ 67836 w 261503"/>
                  <a:gd name="connsiteY70" fmla="*/ 426179 h 449999"/>
                  <a:gd name="connsiteX71" fmla="*/ 65764 w 261503"/>
                  <a:gd name="connsiteY71" fmla="*/ 426697 h 449999"/>
                  <a:gd name="connsiteX72" fmla="*/ 65764 w 261503"/>
                  <a:gd name="connsiteY72" fmla="*/ 437053 h 449999"/>
                  <a:gd name="connsiteX73" fmla="*/ 60586 w 261503"/>
                  <a:gd name="connsiteY73" fmla="*/ 437571 h 449999"/>
                  <a:gd name="connsiteX74" fmla="*/ 59550 w 261503"/>
                  <a:gd name="connsiteY74" fmla="*/ 442232 h 449999"/>
                  <a:gd name="connsiteX75" fmla="*/ 52301 w 261503"/>
                  <a:gd name="connsiteY75" fmla="*/ 446374 h 449999"/>
                  <a:gd name="connsiteX76" fmla="*/ 46087 w 261503"/>
                  <a:gd name="connsiteY76" fmla="*/ 448964 h 449999"/>
                  <a:gd name="connsiteX77" fmla="*/ 39355 w 261503"/>
                  <a:gd name="connsiteY77" fmla="*/ 449999 h 449999"/>
                  <a:gd name="connsiteX78" fmla="*/ 30552 w 261503"/>
                  <a:gd name="connsiteY78" fmla="*/ 449999 h 449999"/>
                  <a:gd name="connsiteX79" fmla="*/ 17606 w 261503"/>
                  <a:gd name="connsiteY79" fmla="*/ 446374 h 449999"/>
                  <a:gd name="connsiteX80" fmla="*/ 10356 w 261503"/>
                  <a:gd name="connsiteY80" fmla="*/ 443785 h 449999"/>
                  <a:gd name="connsiteX81" fmla="*/ 5696 w 261503"/>
                  <a:gd name="connsiteY81" fmla="*/ 428768 h 449999"/>
                  <a:gd name="connsiteX82" fmla="*/ 3625 w 261503"/>
                  <a:gd name="connsiteY82" fmla="*/ 421001 h 449999"/>
                  <a:gd name="connsiteX83" fmla="*/ 3107 w 261503"/>
                  <a:gd name="connsiteY83" fmla="*/ 414269 h 449999"/>
                  <a:gd name="connsiteX84" fmla="*/ 2071 w 261503"/>
                  <a:gd name="connsiteY84" fmla="*/ 388895 h 449999"/>
                  <a:gd name="connsiteX85" fmla="*/ 4142 w 261503"/>
                  <a:gd name="connsiteY85" fmla="*/ 386306 h 449999"/>
                  <a:gd name="connsiteX86" fmla="*/ 20713 w 261503"/>
                  <a:gd name="connsiteY86" fmla="*/ 384753 h 449999"/>
                  <a:gd name="connsiteX87" fmla="*/ 20195 w 261503"/>
                  <a:gd name="connsiteY87" fmla="*/ 373360 h 449999"/>
                  <a:gd name="connsiteX88" fmla="*/ 20195 w 261503"/>
                  <a:gd name="connsiteY88" fmla="*/ 368182 h 449999"/>
                  <a:gd name="connsiteX89" fmla="*/ 16053 w 261503"/>
                  <a:gd name="connsiteY89" fmla="*/ 350058 h 449999"/>
                  <a:gd name="connsiteX90" fmla="*/ 13463 w 261503"/>
                  <a:gd name="connsiteY90" fmla="*/ 338148 h 449999"/>
                  <a:gd name="connsiteX91" fmla="*/ 15017 w 261503"/>
                  <a:gd name="connsiteY91" fmla="*/ 333488 h 449999"/>
                  <a:gd name="connsiteX92" fmla="*/ 17088 w 261503"/>
                  <a:gd name="connsiteY92" fmla="*/ 330381 h 449999"/>
                  <a:gd name="connsiteX93" fmla="*/ 23820 w 261503"/>
                  <a:gd name="connsiteY93" fmla="*/ 321577 h 449999"/>
                  <a:gd name="connsiteX94" fmla="*/ 30552 w 261503"/>
                  <a:gd name="connsiteY94" fmla="*/ 312774 h 449999"/>
                  <a:gd name="connsiteX95" fmla="*/ 34694 w 261503"/>
                  <a:gd name="connsiteY95" fmla="*/ 306560 h 449999"/>
                  <a:gd name="connsiteX96" fmla="*/ 41944 w 261503"/>
                  <a:gd name="connsiteY96" fmla="*/ 303453 h 449999"/>
                  <a:gd name="connsiteX97" fmla="*/ 51783 w 261503"/>
                  <a:gd name="connsiteY97" fmla="*/ 299829 h 449999"/>
                  <a:gd name="connsiteX98" fmla="*/ 63175 w 261503"/>
                  <a:gd name="connsiteY98" fmla="*/ 296204 h 449999"/>
                  <a:gd name="connsiteX99" fmla="*/ 68354 w 261503"/>
                  <a:gd name="connsiteY99" fmla="*/ 293615 h 449999"/>
                  <a:gd name="connsiteX100" fmla="*/ 73014 w 261503"/>
                  <a:gd name="connsiteY100" fmla="*/ 283258 h 449999"/>
                  <a:gd name="connsiteX101" fmla="*/ 78192 w 261503"/>
                  <a:gd name="connsiteY101" fmla="*/ 273937 h 449999"/>
                  <a:gd name="connsiteX102" fmla="*/ 81299 w 261503"/>
                  <a:gd name="connsiteY102" fmla="*/ 266687 h 449999"/>
                  <a:gd name="connsiteX103" fmla="*/ 89584 w 261503"/>
                  <a:gd name="connsiteY103" fmla="*/ 249081 h 449999"/>
                  <a:gd name="connsiteX104" fmla="*/ 90620 w 261503"/>
                  <a:gd name="connsiteY104" fmla="*/ 248046 h 449999"/>
                  <a:gd name="connsiteX105" fmla="*/ 94763 w 261503"/>
                  <a:gd name="connsiteY105" fmla="*/ 238725 h 449999"/>
                  <a:gd name="connsiteX106" fmla="*/ 94763 w 261503"/>
                  <a:gd name="connsiteY106" fmla="*/ 236136 h 449999"/>
                  <a:gd name="connsiteX107" fmla="*/ 69389 w 261503"/>
                  <a:gd name="connsiteY107" fmla="*/ 230439 h 449999"/>
                  <a:gd name="connsiteX108" fmla="*/ 59550 w 261503"/>
                  <a:gd name="connsiteY108" fmla="*/ 227850 h 449999"/>
                  <a:gd name="connsiteX109" fmla="*/ 51265 w 261503"/>
                  <a:gd name="connsiteY109" fmla="*/ 224743 h 449999"/>
                  <a:gd name="connsiteX110" fmla="*/ 35730 w 261503"/>
                  <a:gd name="connsiteY110" fmla="*/ 218012 h 449999"/>
                  <a:gd name="connsiteX111" fmla="*/ 33659 w 261503"/>
                  <a:gd name="connsiteY111" fmla="*/ 215940 h 449999"/>
                  <a:gd name="connsiteX112" fmla="*/ 33141 w 261503"/>
                  <a:gd name="connsiteY112" fmla="*/ 210762 h 449999"/>
                  <a:gd name="connsiteX113" fmla="*/ 33141 w 261503"/>
                  <a:gd name="connsiteY113" fmla="*/ 199370 h 449999"/>
                  <a:gd name="connsiteX114" fmla="*/ 32105 w 261503"/>
                  <a:gd name="connsiteY114" fmla="*/ 191602 h 449999"/>
                  <a:gd name="connsiteX115" fmla="*/ 27445 w 261503"/>
                  <a:gd name="connsiteY115" fmla="*/ 182281 h 449999"/>
                  <a:gd name="connsiteX116" fmla="*/ 25891 w 261503"/>
                  <a:gd name="connsiteY116" fmla="*/ 177103 h 449999"/>
                  <a:gd name="connsiteX117" fmla="*/ 25891 w 261503"/>
                  <a:gd name="connsiteY117" fmla="*/ 175032 h 449999"/>
                  <a:gd name="connsiteX118" fmla="*/ 21749 w 261503"/>
                  <a:gd name="connsiteY118" fmla="*/ 172960 h 449999"/>
                  <a:gd name="connsiteX119" fmla="*/ 18124 w 261503"/>
                  <a:gd name="connsiteY119" fmla="*/ 172960 h 449999"/>
                  <a:gd name="connsiteX120" fmla="*/ 17088 w 261503"/>
                  <a:gd name="connsiteY120" fmla="*/ 171407 h 449999"/>
                  <a:gd name="connsiteX121" fmla="*/ 10874 w 261503"/>
                  <a:gd name="connsiteY121" fmla="*/ 168818 h 449999"/>
                  <a:gd name="connsiteX122" fmla="*/ 518 w 261503"/>
                  <a:gd name="connsiteY122" fmla="*/ 166746 h 449999"/>
                  <a:gd name="connsiteX123" fmla="*/ 1035 w 261503"/>
                  <a:gd name="connsiteY123" fmla="*/ 154319 h 449999"/>
                  <a:gd name="connsiteX124" fmla="*/ 5178 w 261503"/>
                  <a:gd name="connsiteY124" fmla="*/ 135159 h 449999"/>
                  <a:gd name="connsiteX125" fmla="*/ 5178 w 261503"/>
                  <a:gd name="connsiteY125" fmla="*/ 131534 h 449999"/>
                  <a:gd name="connsiteX126" fmla="*/ 3625 w 261503"/>
                  <a:gd name="connsiteY126" fmla="*/ 119106 h 449999"/>
                  <a:gd name="connsiteX127" fmla="*/ 7768 w 261503"/>
                  <a:gd name="connsiteY127" fmla="*/ 119106 h 449999"/>
                  <a:gd name="connsiteX128" fmla="*/ 12946 w 261503"/>
                  <a:gd name="connsiteY128" fmla="*/ 109780 h 449999"/>
                  <a:gd name="connsiteX129" fmla="*/ 16571 w 261503"/>
                  <a:gd name="connsiteY129" fmla="*/ 102530 h 449999"/>
                  <a:gd name="connsiteX130" fmla="*/ 0 w 261503"/>
                  <a:gd name="connsiteY130" fmla="*/ 30034 h 449999"/>
                  <a:gd name="connsiteX131" fmla="*/ 2589 w 261503"/>
                  <a:gd name="connsiteY131" fmla="*/ 29516 h 449999"/>
                  <a:gd name="connsiteX132" fmla="*/ 5696 w 261503"/>
                  <a:gd name="connsiteY132" fmla="*/ 30552 h 449999"/>
                  <a:gd name="connsiteX133" fmla="*/ 9838 w 261503"/>
                  <a:gd name="connsiteY133" fmla="*/ 30552 h 449999"/>
                  <a:gd name="connsiteX134" fmla="*/ 9838 w 261503"/>
                  <a:gd name="connsiteY134" fmla="*/ 28481 h 449999"/>
                  <a:gd name="connsiteX135" fmla="*/ 11910 w 261503"/>
                  <a:gd name="connsiteY135" fmla="*/ 27445 h 449999"/>
                  <a:gd name="connsiteX136" fmla="*/ 15535 w 261503"/>
                  <a:gd name="connsiteY136" fmla="*/ 24338 h 449999"/>
                  <a:gd name="connsiteX137" fmla="*/ 22267 w 261503"/>
                  <a:gd name="connsiteY137" fmla="*/ 23302 h 449999"/>
                  <a:gd name="connsiteX138" fmla="*/ 23302 w 261503"/>
                  <a:gd name="connsiteY138" fmla="*/ 25374 h 449999"/>
                  <a:gd name="connsiteX139" fmla="*/ 29516 w 261503"/>
                  <a:gd name="connsiteY139" fmla="*/ 23302 h 449999"/>
                  <a:gd name="connsiteX140" fmla="*/ 31588 w 261503"/>
                  <a:gd name="connsiteY140" fmla="*/ 23820 h 449999"/>
                  <a:gd name="connsiteX141" fmla="*/ 38837 w 261503"/>
                  <a:gd name="connsiteY141" fmla="*/ 22785 h 449999"/>
                  <a:gd name="connsiteX142" fmla="*/ 44533 w 261503"/>
                  <a:gd name="connsiteY142" fmla="*/ 21749 h 449999"/>
                  <a:gd name="connsiteX143" fmla="*/ 52818 w 261503"/>
                  <a:gd name="connsiteY143" fmla="*/ 20713 h 449999"/>
                  <a:gd name="connsiteX144" fmla="*/ 63693 w 261503"/>
                  <a:gd name="connsiteY144" fmla="*/ 18642 h 449999"/>
                  <a:gd name="connsiteX145" fmla="*/ 68871 w 261503"/>
                  <a:gd name="connsiteY145" fmla="*/ 15535 h 449999"/>
                  <a:gd name="connsiteX146" fmla="*/ 78192 w 261503"/>
                  <a:gd name="connsiteY146" fmla="*/ 7768 h 449999"/>
                  <a:gd name="connsiteX147" fmla="*/ 81817 w 261503"/>
                  <a:gd name="connsiteY147" fmla="*/ 4143 h 449999"/>
                  <a:gd name="connsiteX148" fmla="*/ 89584 w 261503"/>
                  <a:gd name="connsiteY148" fmla="*/ 518 h 449999"/>
                  <a:gd name="connsiteX149" fmla="*/ 91138 w 261503"/>
                  <a:gd name="connsiteY149" fmla="*/ 0 h 449999"/>
                  <a:gd name="connsiteX150" fmla="*/ 93727 w 261503"/>
                  <a:gd name="connsiteY150" fmla="*/ 3625 h 449999"/>
                  <a:gd name="connsiteX151" fmla="*/ 96834 w 261503"/>
                  <a:gd name="connsiteY151" fmla="*/ 5178 h 449999"/>
                  <a:gd name="connsiteX152" fmla="*/ 102013 w 261503"/>
                  <a:gd name="connsiteY152" fmla="*/ 5696 h 449999"/>
                  <a:gd name="connsiteX153" fmla="*/ 105637 w 261503"/>
                  <a:gd name="connsiteY153" fmla="*/ 2589 h 449999"/>
                  <a:gd name="connsiteX154" fmla="*/ 112887 w 261503"/>
                  <a:gd name="connsiteY154" fmla="*/ 11392 h 449999"/>
                  <a:gd name="connsiteX155" fmla="*/ 116512 w 261503"/>
                  <a:gd name="connsiteY155" fmla="*/ 13464 h 449999"/>
                  <a:gd name="connsiteX156" fmla="*/ 121172 w 261503"/>
                  <a:gd name="connsiteY156" fmla="*/ 17606 h 449999"/>
                  <a:gd name="connsiteX157" fmla="*/ 123761 w 261503"/>
                  <a:gd name="connsiteY157" fmla="*/ 21749 h 449999"/>
                  <a:gd name="connsiteX158" fmla="*/ 128422 w 261503"/>
                  <a:gd name="connsiteY158" fmla="*/ 31588 h 449999"/>
                  <a:gd name="connsiteX159" fmla="*/ 134636 w 261503"/>
                  <a:gd name="connsiteY159" fmla="*/ 37802 h 449999"/>
                  <a:gd name="connsiteX160" fmla="*/ 140332 w 261503"/>
                  <a:gd name="connsiteY160" fmla="*/ 46087 h 449999"/>
                  <a:gd name="connsiteX161" fmla="*/ 144475 w 261503"/>
                  <a:gd name="connsiteY161" fmla="*/ 54372 h 449999"/>
                  <a:gd name="connsiteX162" fmla="*/ 148099 w 261503"/>
                  <a:gd name="connsiteY162" fmla="*/ 57992 h 449999"/>
                  <a:gd name="connsiteX163" fmla="*/ 152242 w 261503"/>
                  <a:gd name="connsiteY163" fmla="*/ 63688 h 449999"/>
                  <a:gd name="connsiteX164" fmla="*/ 154831 w 261503"/>
                  <a:gd name="connsiteY164" fmla="*/ 68866 h 449999"/>
                  <a:gd name="connsiteX165" fmla="*/ 160527 w 261503"/>
                  <a:gd name="connsiteY165" fmla="*/ 74045 h 449999"/>
                  <a:gd name="connsiteX166" fmla="*/ 166741 w 261503"/>
                  <a:gd name="connsiteY166" fmla="*/ 78187 h 449999"/>
                  <a:gd name="connsiteX167" fmla="*/ 185901 w 261503"/>
                  <a:gd name="connsiteY167" fmla="*/ 89579 h 449999"/>
                  <a:gd name="connsiteX168" fmla="*/ 191597 w 261503"/>
                  <a:gd name="connsiteY168" fmla="*/ 92686 h 449999"/>
                  <a:gd name="connsiteX169" fmla="*/ 200400 w 261503"/>
                  <a:gd name="connsiteY169" fmla="*/ 94758 h 449999"/>
                  <a:gd name="connsiteX170" fmla="*/ 204025 w 261503"/>
                  <a:gd name="connsiteY170" fmla="*/ 96311 h 449999"/>
                  <a:gd name="connsiteX171" fmla="*/ 208167 w 261503"/>
                  <a:gd name="connsiteY171" fmla="*/ 99936 h 449999"/>
                  <a:gd name="connsiteX172" fmla="*/ 216453 w 261503"/>
                  <a:gd name="connsiteY172" fmla="*/ 107186 h 449999"/>
                  <a:gd name="connsiteX173" fmla="*/ 225256 w 261503"/>
                  <a:gd name="connsiteY173" fmla="*/ 115989 h 449999"/>
                  <a:gd name="connsiteX174" fmla="*/ 229916 w 261503"/>
                  <a:gd name="connsiteY174" fmla="*/ 118578 h 449999"/>
                  <a:gd name="connsiteX175" fmla="*/ 236130 w 261503"/>
                  <a:gd name="connsiteY175" fmla="*/ 121685 h 449999"/>
                  <a:gd name="connsiteX176" fmla="*/ 245969 w 261503"/>
                  <a:gd name="connsiteY176" fmla="*/ 124274 h 449999"/>
                  <a:gd name="connsiteX177" fmla="*/ 247523 w 261503"/>
                  <a:gd name="connsiteY177" fmla="*/ 125310 h 449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</a:cxnLst>
                <a:rect l="l" t="t" r="r" b="b"/>
                <a:pathLst>
                  <a:path w="261503" h="449999">
                    <a:moveTo>
                      <a:pt x="247523" y="125320"/>
                    </a:moveTo>
                    <a:lnTo>
                      <a:pt x="252701" y="130498"/>
                    </a:lnTo>
                    <a:lnTo>
                      <a:pt x="255808" y="138266"/>
                    </a:lnTo>
                    <a:lnTo>
                      <a:pt x="257879" y="146551"/>
                    </a:lnTo>
                    <a:lnTo>
                      <a:pt x="257879" y="153801"/>
                    </a:lnTo>
                    <a:lnTo>
                      <a:pt x="255290" y="162086"/>
                    </a:lnTo>
                    <a:lnTo>
                      <a:pt x="250111" y="173996"/>
                    </a:lnTo>
                    <a:lnTo>
                      <a:pt x="244933" y="183835"/>
                    </a:lnTo>
                    <a:lnTo>
                      <a:pt x="241826" y="189531"/>
                    </a:lnTo>
                    <a:lnTo>
                      <a:pt x="239755" y="194709"/>
                    </a:lnTo>
                    <a:lnTo>
                      <a:pt x="239755" y="204548"/>
                    </a:lnTo>
                    <a:lnTo>
                      <a:pt x="240791" y="208173"/>
                    </a:lnTo>
                    <a:lnTo>
                      <a:pt x="245969" y="217494"/>
                    </a:lnTo>
                    <a:lnTo>
                      <a:pt x="251665" y="224743"/>
                    </a:lnTo>
                    <a:lnTo>
                      <a:pt x="256326" y="229922"/>
                    </a:lnTo>
                    <a:lnTo>
                      <a:pt x="253737" y="233546"/>
                    </a:lnTo>
                    <a:lnTo>
                      <a:pt x="255808" y="236653"/>
                    </a:lnTo>
                    <a:lnTo>
                      <a:pt x="254772" y="241832"/>
                    </a:lnTo>
                    <a:lnTo>
                      <a:pt x="258397" y="245456"/>
                    </a:lnTo>
                    <a:lnTo>
                      <a:pt x="258397" y="248564"/>
                    </a:lnTo>
                    <a:lnTo>
                      <a:pt x="255290" y="253742"/>
                    </a:lnTo>
                    <a:lnTo>
                      <a:pt x="254772" y="257884"/>
                    </a:lnTo>
                    <a:lnTo>
                      <a:pt x="254772" y="263063"/>
                    </a:lnTo>
                    <a:lnTo>
                      <a:pt x="258397" y="264616"/>
                    </a:lnTo>
                    <a:lnTo>
                      <a:pt x="259432" y="267723"/>
                    </a:lnTo>
                    <a:lnTo>
                      <a:pt x="257361" y="278598"/>
                    </a:lnTo>
                    <a:lnTo>
                      <a:pt x="257361" y="284811"/>
                    </a:lnTo>
                    <a:lnTo>
                      <a:pt x="260986" y="288436"/>
                    </a:lnTo>
                    <a:lnTo>
                      <a:pt x="261504" y="296204"/>
                    </a:lnTo>
                    <a:lnTo>
                      <a:pt x="259432" y="298793"/>
                    </a:lnTo>
                    <a:lnTo>
                      <a:pt x="257879" y="302936"/>
                    </a:lnTo>
                    <a:lnTo>
                      <a:pt x="258915" y="313292"/>
                    </a:lnTo>
                    <a:lnTo>
                      <a:pt x="257361" y="316399"/>
                    </a:lnTo>
                    <a:lnTo>
                      <a:pt x="254254" y="318470"/>
                    </a:lnTo>
                    <a:lnTo>
                      <a:pt x="252183" y="323649"/>
                    </a:lnTo>
                    <a:lnTo>
                      <a:pt x="253737" y="325720"/>
                    </a:lnTo>
                    <a:lnTo>
                      <a:pt x="253219" y="328309"/>
                    </a:lnTo>
                    <a:lnTo>
                      <a:pt x="250111" y="333488"/>
                    </a:lnTo>
                    <a:lnTo>
                      <a:pt x="247523" y="336594"/>
                    </a:lnTo>
                    <a:lnTo>
                      <a:pt x="247523" y="339701"/>
                    </a:lnTo>
                    <a:lnTo>
                      <a:pt x="237166" y="358343"/>
                    </a:lnTo>
                    <a:lnTo>
                      <a:pt x="231987" y="369218"/>
                    </a:lnTo>
                    <a:lnTo>
                      <a:pt x="229916" y="371289"/>
                    </a:lnTo>
                    <a:lnTo>
                      <a:pt x="229399" y="375432"/>
                    </a:lnTo>
                    <a:lnTo>
                      <a:pt x="226809" y="378021"/>
                    </a:lnTo>
                    <a:lnTo>
                      <a:pt x="226291" y="382163"/>
                    </a:lnTo>
                    <a:lnTo>
                      <a:pt x="225256" y="385271"/>
                    </a:lnTo>
                    <a:lnTo>
                      <a:pt x="222667" y="388895"/>
                    </a:lnTo>
                    <a:lnTo>
                      <a:pt x="220595" y="393556"/>
                    </a:lnTo>
                    <a:lnTo>
                      <a:pt x="214381" y="393038"/>
                    </a:lnTo>
                    <a:lnTo>
                      <a:pt x="198846" y="387860"/>
                    </a:lnTo>
                    <a:lnTo>
                      <a:pt x="193668" y="385271"/>
                    </a:lnTo>
                    <a:lnTo>
                      <a:pt x="191597" y="383199"/>
                    </a:lnTo>
                    <a:lnTo>
                      <a:pt x="181240" y="379574"/>
                    </a:lnTo>
                    <a:lnTo>
                      <a:pt x="181758" y="376985"/>
                    </a:lnTo>
                    <a:lnTo>
                      <a:pt x="183829" y="376985"/>
                    </a:lnTo>
                    <a:lnTo>
                      <a:pt x="183829" y="373360"/>
                    </a:lnTo>
                    <a:lnTo>
                      <a:pt x="117547" y="385788"/>
                    </a:lnTo>
                    <a:lnTo>
                      <a:pt x="107191" y="387342"/>
                    </a:lnTo>
                    <a:lnTo>
                      <a:pt x="96834" y="387860"/>
                    </a:lnTo>
                    <a:lnTo>
                      <a:pt x="93727" y="396145"/>
                    </a:lnTo>
                    <a:lnTo>
                      <a:pt x="92174" y="403394"/>
                    </a:lnTo>
                    <a:lnTo>
                      <a:pt x="86995" y="402877"/>
                    </a:lnTo>
                    <a:lnTo>
                      <a:pt x="81299" y="403394"/>
                    </a:lnTo>
                    <a:lnTo>
                      <a:pt x="74567" y="402359"/>
                    </a:lnTo>
                    <a:lnTo>
                      <a:pt x="73532" y="409091"/>
                    </a:lnTo>
                    <a:lnTo>
                      <a:pt x="71978" y="413751"/>
                    </a:lnTo>
                    <a:lnTo>
                      <a:pt x="71460" y="419965"/>
                    </a:lnTo>
                    <a:lnTo>
                      <a:pt x="68871" y="419965"/>
                    </a:lnTo>
                    <a:lnTo>
                      <a:pt x="67318" y="422036"/>
                    </a:lnTo>
                    <a:lnTo>
                      <a:pt x="67836" y="426179"/>
                    </a:lnTo>
                    <a:lnTo>
                      <a:pt x="65764" y="426697"/>
                    </a:lnTo>
                    <a:lnTo>
                      <a:pt x="65764" y="437053"/>
                    </a:lnTo>
                    <a:lnTo>
                      <a:pt x="60586" y="437571"/>
                    </a:lnTo>
                    <a:lnTo>
                      <a:pt x="59550" y="442232"/>
                    </a:lnTo>
                    <a:lnTo>
                      <a:pt x="52301" y="446374"/>
                    </a:lnTo>
                    <a:lnTo>
                      <a:pt x="46087" y="448964"/>
                    </a:lnTo>
                    <a:lnTo>
                      <a:pt x="39355" y="449999"/>
                    </a:lnTo>
                    <a:lnTo>
                      <a:pt x="30552" y="449999"/>
                    </a:lnTo>
                    <a:lnTo>
                      <a:pt x="17606" y="446374"/>
                    </a:lnTo>
                    <a:lnTo>
                      <a:pt x="10356" y="443785"/>
                    </a:lnTo>
                    <a:lnTo>
                      <a:pt x="5696" y="428768"/>
                    </a:lnTo>
                    <a:lnTo>
                      <a:pt x="3625" y="421001"/>
                    </a:lnTo>
                    <a:lnTo>
                      <a:pt x="3107" y="414269"/>
                    </a:lnTo>
                    <a:lnTo>
                      <a:pt x="2071" y="388895"/>
                    </a:lnTo>
                    <a:lnTo>
                      <a:pt x="4142" y="386306"/>
                    </a:lnTo>
                    <a:lnTo>
                      <a:pt x="20713" y="384753"/>
                    </a:lnTo>
                    <a:lnTo>
                      <a:pt x="20195" y="373360"/>
                    </a:lnTo>
                    <a:lnTo>
                      <a:pt x="20195" y="368182"/>
                    </a:lnTo>
                    <a:lnTo>
                      <a:pt x="16053" y="350058"/>
                    </a:lnTo>
                    <a:lnTo>
                      <a:pt x="13463" y="338148"/>
                    </a:lnTo>
                    <a:lnTo>
                      <a:pt x="15017" y="333488"/>
                    </a:lnTo>
                    <a:lnTo>
                      <a:pt x="17088" y="330381"/>
                    </a:lnTo>
                    <a:lnTo>
                      <a:pt x="23820" y="321577"/>
                    </a:lnTo>
                    <a:lnTo>
                      <a:pt x="30552" y="312774"/>
                    </a:lnTo>
                    <a:lnTo>
                      <a:pt x="34694" y="306560"/>
                    </a:lnTo>
                    <a:lnTo>
                      <a:pt x="41944" y="303453"/>
                    </a:lnTo>
                    <a:lnTo>
                      <a:pt x="51783" y="299829"/>
                    </a:lnTo>
                    <a:lnTo>
                      <a:pt x="63175" y="296204"/>
                    </a:lnTo>
                    <a:lnTo>
                      <a:pt x="68354" y="293615"/>
                    </a:lnTo>
                    <a:lnTo>
                      <a:pt x="73014" y="283258"/>
                    </a:lnTo>
                    <a:lnTo>
                      <a:pt x="78192" y="273937"/>
                    </a:lnTo>
                    <a:lnTo>
                      <a:pt x="81299" y="266687"/>
                    </a:lnTo>
                    <a:lnTo>
                      <a:pt x="89584" y="249081"/>
                    </a:lnTo>
                    <a:lnTo>
                      <a:pt x="90620" y="248046"/>
                    </a:lnTo>
                    <a:lnTo>
                      <a:pt x="94763" y="238725"/>
                    </a:lnTo>
                    <a:lnTo>
                      <a:pt x="94763" y="236136"/>
                    </a:lnTo>
                    <a:lnTo>
                      <a:pt x="69389" y="230439"/>
                    </a:lnTo>
                    <a:lnTo>
                      <a:pt x="59550" y="227850"/>
                    </a:lnTo>
                    <a:lnTo>
                      <a:pt x="51265" y="224743"/>
                    </a:lnTo>
                    <a:lnTo>
                      <a:pt x="35730" y="218012"/>
                    </a:lnTo>
                    <a:lnTo>
                      <a:pt x="33659" y="215940"/>
                    </a:lnTo>
                    <a:lnTo>
                      <a:pt x="33141" y="210762"/>
                    </a:lnTo>
                    <a:lnTo>
                      <a:pt x="33141" y="199370"/>
                    </a:lnTo>
                    <a:lnTo>
                      <a:pt x="32105" y="191602"/>
                    </a:lnTo>
                    <a:lnTo>
                      <a:pt x="27445" y="182281"/>
                    </a:lnTo>
                    <a:lnTo>
                      <a:pt x="25891" y="177103"/>
                    </a:lnTo>
                    <a:lnTo>
                      <a:pt x="25891" y="175032"/>
                    </a:lnTo>
                    <a:lnTo>
                      <a:pt x="21749" y="172960"/>
                    </a:lnTo>
                    <a:lnTo>
                      <a:pt x="18124" y="172960"/>
                    </a:lnTo>
                    <a:lnTo>
                      <a:pt x="17088" y="171407"/>
                    </a:lnTo>
                    <a:lnTo>
                      <a:pt x="10874" y="168818"/>
                    </a:lnTo>
                    <a:lnTo>
                      <a:pt x="518" y="166746"/>
                    </a:lnTo>
                    <a:lnTo>
                      <a:pt x="1035" y="154319"/>
                    </a:lnTo>
                    <a:lnTo>
                      <a:pt x="5178" y="135159"/>
                    </a:lnTo>
                    <a:lnTo>
                      <a:pt x="5178" y="131534"/>
                    </a:lnTo>
                    <a:lnTo>
                      <a:pt x="3625" y="119106"/>
                    </a:lnTo>
                    <a:lnTo>
                      <a:pt x="7768" y="119106"/>
                    </a:lnTo>
                    <a:lnTo>
                      <a:pt x="12946" y="109780"/>
                    </a:lnTo>
                    <a:lnTo>
                      <a:pt x="16571" y="102530"/>
                    </a:lnTo>
                    <a:lnTo>
                      <a:pt x="0" y="30034"/>
                    </a:lnTo>
                    <a:lnTo>
                      <a:pt x="2589" y="29516"/>
                    </a:lnTo>
                    <a:lnTo>
                      <a:pt x="5696" y="30552"/>
                    </a:lnTo>
                    <a:lnTo>
                      <a:pt x="9838" y="30552"/>
                    </a:lnTo>
                    <a:lnTo>
                      <a:pt x="9838" y="28481"/>
                    </a:lnTo>
                    <a:lnTo>
                      <a:pt x="11910" y="27445"/>
                    </a:lnTo>
                    <a:lnTo>
                      <a:pt x="15535" y="24338"/>
                    </a:lnTo>
                    <a:lnTo>
                      <a:pt x="22267" y="23302"/>
                    </a:lnTo>
                    <a:lnTo>
                      <a:pt x="23302" y="25374"/>
                    </a:lnTo>
                    <a:lnTo>
                      <a:pt x="29516" y="23302"/>
                    </a:lnTo>
                    <a:lnTo>
                      <a:pt x="31588" y="23820"/>
                    </a:lnTo>
                    <a:lnTo>
                      <a:pt x="38837" y="22785"/>
                    </a:lnTo>
                    <a:lnTo>
                      <a:pt x="44533" y="21749"/>
                    </a:lnTo>
                    <a:lnTo>
                      <a:pt x="52818" y="20713"/>
                    </a:lnTo>
                    <a:lnTo>
                      <a:pt x="63693" y="18642"/>
                    </a:lnTo>
                    <a:lnTo>
                      <a:pt x="68871" y="15535"/>
                    </a:lnTo>
                    <a:lnTo>
                      <a:pt x="78192" y="7768"/>
                    </a:lnTo>
                    <a:lnTo>
                      <a:pt x="81817" y="4143"/>
                    </a:lnTo>
                    <a:lnTo>
                      <a:pt x="89584" y="518"/>
                    </a:lnTo>
                    <a:lnTo>
                      <a:pt x="91138" y="0"/>
                    </a:lnTo>
                    <a:lnTo>
                      <a:pt x="93727" y="3625"/>
                    </a:lnTo>
                    <a:lnTo>
                      <a:pt x="96834" y="5178"/>
                    </a:lnTo>
                    <a:lnTo>
                      <a:pt x="102013" y="5696"/>
                    </a:lnTo>
                    <a:lnTo>
                      <a:pt x="105637" y="2589"/>
                    </a:lnTo>
                    <a:lnTo>
                      <a:pt x="112887" y="11392"/>
                    </a:lnTo>
                    <a:lnTo>
                      <a:pt x="116512" y="13464"/>
                    </a:lnTo>
                    <a:lnTo>
                      <a:pt x="121172" y="17606"/>
                    </a:lnTo>
                    <a:lnTo>
                      <a:pt x="123761" y="21749"/>
                    </a:lnTo>
                    <a:lnTo>
                      <a:pt x="128422" y="31588"/>
                    </a:lnTo>
                    <a:lnTo>
                      <a:pt x="134636" y="37802"/>
                    </a:lnTo>
                    <a:lnTo>
                      <a:pt x="140332" y="46087"/>
                    </a:lnTo>
                    <a:lnTo>
                      <a:pt x="144475" y="54372"/>
                    </a:lnTo>
                    <a:lnTo>
                      <a:pt x="148099" y="57992"/>
                    </a:lnTo>
                    <a:lnTo>
                      <a:pt x="152242" y="63688"/>
                    </a:lnTo>
                    <a:lnTo>
                      <a:pt x="154831" y="68866"/>
                    </a:lnTo>
                    <a:lnTo>
                      <a:pt x="160527" y="74045"/>
                    </a:lnTo>
                    <a:lnTo>
                      <a:pt x="166741" y="78187"/>
                    </a:lnTo>
                    <a:lnTo>
                      <a:pt x="185901" y="89579"/>
                    </a:lnTo>
                    <a:lnTo>
                      <a:pt x="191597" y="92686"/>
                    </a:lnTo>
                    <a:lnTo>
                      <a:pt x="200400" y="94758"/>
                    </a:lnTo>
                    <a:lnTo>
                      <a:pt x="204025" y="96311"/>
                    </a:lnTo>
                    <a:lnTo>
                      <a:pt x="208167" y="99936"/>
                    </a:lnTo>
                    <a:lnTo>
                      <a:pt x="216453" y="107186"/>
                    </a:lnTo>
                    <a:lnTo>
                      <a:pt x="225256" y="115989"/>
                    </a:lnTo>
                    <a:lnTo>
                      <a:pt x="229916" y="118578"/>
                    </a:lnTo>
                    <a:lnTo>
                      <a:pt x="236130" y="121685"/>
                    </a:lnTo>
                    <a:lnTo>
                      <a:pt x="245969" y="124274"/>
                    </a:lnTo>
                    <a:lnTo>
                      <a:pt x="247523" y="125310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04D108DA-685F-65FF-4027-2797862206C0}"/>
                  </a:ext>
                </a:extLst>
              </p:cNvPr>
              <p:cNvSpPr/>
              <p:nvPr/>
            </p:nvSpPr>
            <p:spPr>
              <a:xfrm>
                <a:off x="1653318" y="3542625"/>
                <a:ext cx="1766316" cy="1822242"/>
              </a:xfrm>
              <a:custGeom>
                <a:avLst/>
                <a:gdLst>
                  <a:gd name="connsiteX0" fmla="*/ 1766317 w 1766316"/>
                  <a:gd name="connsiteY0" fmla="*/ 481069 h 1822242"/>
                  <a:gd name="connsiteX1" fmla="*/ 1761656 w 1766316"/>
                  <a:gd name="connsiteY1" fmla="*/ 478998 h 1822242"/>
                  <a:gd name="connsiteX2" fmla="*/ 1752336 w 1766316"/>
                  <a:gd name="connsiteY2" fmla="*/ 477962 h 1822242"/>
                  <a:gd name="connsiteX3" fmla="*/ 1745604 w 1766316"/>
                  <a:gd name="connsiteY3" fmla="*/ 477444 h 1822242"/>
                  <a:gd name="connsiteX4" fmla="*/ 1743015 w 1766316"/>
                  <a:gd name="connsiteY4" fmla="*/ 475373 h 1822242"/>
                  <a:gd name="connsiteX5" fmla="*/ 1738354 w 1766316"/>
                  <a:gd name="connsiteY5" fmla="*/ 475373 h 1822242"/>
                  <a:gd name="connsiteX6" fmla="*/ 1735247 w 1766316"/>
                  <a:gd name="connsiteY6" fmla="*/ 476926 h 1822242"/>
                  <a:gd name="connsiteX7" fmla="*/ 1729033 w 1766316"/>
                  <a:gd name="connsiteY7" fmla="*/ 479515 h 1822242"/>
                  <a:gd name="connsiteX8" fmla="*/ 1719194 w 1766316"/>
                  <a:gd name="connsiteY8" fmla="*/ 478998 h 1822242"/>
                  <a:gd name="connsiteX9" fmla="*/ 1717641 w 1766316"/>
                  <a:gd name="connsiteY9" fmla="*/ 480033 h 1822242"/>
                  <a:gd name="connsiteX10" fmla="*/ 1713498 w 1766316"/>
                  <a:gd name="connsiteY10" fmla="*/ 480551 h 1822242"/>
                  <a:gd name="connsiteX11" fmla="*/ 1711945 w 1766316"/>
                  <a:gd name="connsiteY11" fmla="*/ 482104 h 1822242"/>
                  <a:gd name="connsiteX12" fmla="*/ 1705731 w 1766316"/>
                  <a:gd name="connsiteY12" fmla="*/ 482622 h 1822242"/>
                  <a:gd name="connsiteX13" fmla="*/ 1702624 w 1766316"/>
                  <a:gd name="connsiteY13" fmla="*/ 485211 h 1822242"/>
                  <a:gd name="connsiteX14" fmla="*/ 1701071 w 1766316"/>
                  <a:gd name="connsiteY14" fmla="*/ 490390 h 1822242"/>
                  <a:gd name="connsiteX15" fmla="*/ 1698481 w 1766316"/>
                  <a:gd name="connsiteY15" fmla="*/ 493502 h 1822242"/>
                  <a:gd name="connsiteX16" fmla="*/ 1695374 w 1766316"/>
                  <a:gd name="connsiteY16" fmla="*/ 494015 h 1822242"/>
                  <a:gd name="connsiteX17" fmla="*/ 1693303 w 1766316"/>
                  <a:gd name="connsiteY17" fmla="*/ 495568 h 1822242"/>
                  <a:gd name="connsiteX18" fmla="*/ 1690714 w 1766316"/>
                  <a:gd name="connsiteY18" fmla="*/ 496086 h 1822242"/>
                  <a:gd name="connsiteX19" fmla="*/ 1689160 w 1766316"/>
                  <a:gd name="connsiteY19" fmla="*/ 498675 h 1822242"/>
                  <a:gd name="connsiteX20" fmla="*/ 1681393 w 1766316"/>
                  <a:gd name="connsiteY20" fmla="*/ 505925 h 1822242"/>
                  <a:gd name="connsiteX21" fmla="*/ 1680357 w 1766316"/>
                  <a:gd name="connsiteY21" fmla="*/ 513174 h 1822242"/>
                  <a:gd name="connsiteX22" fmla="*/ 1680875 w 1766316"/>
                  <a:gd name="connsiteY22" fmla="*/ 519393 h 1822242"/>
                  <a:gd name="connsiteX23" fmla="*/ 1680357 w 1766316"/>
                  <a:gd name="connsiteY23" fmla="*/ 522500 h 1822242"/>
                  <a:gd name="connsiteX24" fmla="*/ 1678804 w 1766316"/>
                  <a:gd name="connsiteY24" fmla="*/ 526120 h 1822242"/>
                  <a:gd name="connsiteX25" fmla="*/ 1675697 w 1766316"/>
                  <a:gd name="connsiteY25" fmla="*/ 529227 h 1822242"/>
                  <a:gd name="connsiteX26" fmla="*/ 1673108 w 1766316"/>
                  <a:gd name="connsiteY26" fmla="*/ 531298 h 1822242"/>
                  <a:gd name="connsiteX27" fmla="*/ 1665340 w 1766316"/>
                  <a:gd name="connsiteY27" fmla="*/ 538030 h 1822242"/>
                  <a:gd name="connsiteX28" fmla="*/ 1661716 w 1766316"/>
                  <a:gd name="connsiteY28" fmla="*/ 542173 h 1822242"/>
                  <a:gd name="connsiteX29" fmla="*/ 1660162 w 1766316"/>
                  <a:gd name="connsiteY29" fmla="*/ 548392 h 1822242"/>
                  <a:gd name="connsiteX30" fmla="*/ 1661716 w 1766316"/>
                  <a:gd name="connsiteY30" fmla="*/ 550981 h 1822242"/>
                  <a:gd name="connsiteX31" fmla="*/ 1661198 w 1766316"/>
                  <a:gd name="connsiteY31" fmla="*/ 555124 h 1822242"/>
                  <a:gd name="connsiteX32" fmla="*/ 1663269 w 1766316"/>
                  <a:gd name="connsiteY32" fmla="*/ 557195 h 1822242"/>
                  <a:gd name="connsiteX33" fmla="*/ 1663269 w 1766316"/>
                  <a:gd name="connsiteY33" fmla="*/ 561338 h 1822242"/>
                  <a:gd name="connsiteX34" fmla="*/ 1666376 w 1766316"/>
                  <a:gd name="connsiteY34" fmla="*/ 565998 h 1822242"/>
                  <a:gd name="connsiteX35" fmla="*/ 1664305 w 1766316"/>
                  <a:gd name="connsiteY35" fmla="*/ 569623 h 1822242"/>
                  <a:gd name="connsiteX36" fmla="*/ 1660680 w 1766316"/>
                  <a:gd name="connsiteY36" fmla="*/ 574283 h 1822242"/>
                  <a:gd name="connsiteX37" fmla="*/ 1656537 w 1766316"/>
                  <a:gd name="connsiteY37" fmla="*/ 577390 h 1822242"/>
                  <a:gd name="connsiteX38" fmla="*/ 1657055 w 1766316"/>
                  <a:gd name="connsiteY38" fmla="*/ 579462 h 1822242"/>
                  <a:gd name="connsiteX39" fmla="*/ 1663269 w 1766316"/>
                  <a:gd name="connsiteY39" fmla="*/ 583086 h 1822242"/>
                  <a:gd name="connsiteX40" fmla="*/ 1664305 w 1766316"/>
                  <a:gd name="connsiteY40" fmla="*/ 584122 h 1822242"/>
                  <a:gd name="connsiteX41" fmla="*/ 1661716 w 1766316"/>
                  <a:gd name="connsiteY41" fmla="*/ 589300 h 1822242"/>
                  <a:gd name="connsiteX42" fmla="*/ 1663269 w 1766316"/>
                  <a:gd name="connsiteY42" fmla="*/ 594997 h 1822242"/>
                  <a:gd name="connsiteX43" fmla="*/ 1662751 w 1766316"/>
                  <a:gd name="connsiteY43" fmla="*/ 597586 h 1822242"/>
                  <a:gd name="connsiteX44" fmla="*/ 1660680 w 1766316"/>
                  <a:gd name="connsiteY44" fmla="*/ 601211 h 1822242"/>
                  <a:gd name="connsiteX45" fmla="*/ 1658608 w 1766316"/>
                  <a:gd name="connsiteY45" fmla="*/ 605353 h 1822242"/>
                  <a:gd name="connsiteX46" fmla="*/ 1658091 w 1766316"/>
                  <a:gd name="connsiteY46" fmla="*/ 610014 h 1822242"/>
                  <a:gd name="connsiteX47" fmla="*/ 1659126 w 1766316"/>
                  <a:gd name="connsiteY47" fmla="*/ 612603 h 1822242"/>
                  <a:gd name="connsiteX48" fmla="*/ 1662233 w 1766316"/>
                  <a:gd name="connsiteY48" fmla="*/ 615710 h 1822242"/>
                  <a:gd name="connsiteX49" fmla="*/ 1676732 w 1766316"/>
                  <a:gd name="connsiteY49" fmla="*/ 620888 h 1822242"/>
                  <a:gd name="connsiteX50" fmla="*/ 1678286 w 1766316"/>
                  <a:gd name="connsiteY50" fmla="*/ 625549 h 1822242"/>
                  <a:gd name="connsiteX51" fmla="*/ 1688643 w 1766316"/>
                  <a:gd name="connsiteY51" fmla="*/ 630727 h 1822242"/>
                  <a:gd name="connsiteX52" fmla="*/ 1690714 w 1766316"/>
                  <a:gd name="connsiteY52" fmla="*/ 632798 h 1822242"/>
                  <a:gd name="connsiteX53" fmla="*/ 1689678 w 1766316"/>
                  <a:gd name="connsiteY53" fmla="*/ 638494 h 1822242"/>
                  <a:gd name="connsiteX54" fmla="*/ 1693303 w 1766316"/>
                  <a:gd name="connsiteY54" fmla="*/ 641601 h 1822242"/>
                  <a:gd name="connsiteX55" fmla="*/ 1693303 w 1766316"/>
                  <a:gd name="connsiteY55" fmla="*/ 644708 h 1822242"/>
                  <a:gd name="connsiteX56" fmla="*/ 1689678 w 1766316"/>
                  <a:gd name="connsiteY56" fmla="*/ 648851 h 1822242"/>
                  <a:gd name="connsiteX57" fmla="*/ 1675179 w 1766316"/>
                  <a:gd name="connsiteY57" fmla="*/ 661279 h 1822242"/>
                  <a:gd name="connsiteX58" fmla="*/ 1668965 w 1766316"/>
                  <a:gd name="connsiteY58" fmla="*/ 668528 h 1822242"/>
                  <a:gd name="connsiteX59" fmla="*/ 1668965 w 1766316"/>
                  <a:gd name="connsiteY59" fmla="*/ 671117 h 1822242"/>
                  <a:gd name="connsiteX60" fmla="*/ 1673626 w 1766316"/>
                  <a:gd name="connsiteY60" fmla="*/ 675260 h 1822242"/>
                  <a:gd name="connsiteX61" fmla="*/ 1674661 w 1766316"/>
                  <a:gd name="connsiteY61" fmla="*/ 677332 h 1822242"/>
                  <a:gd name="connsiteX62" fmla="*/ 1671554 w 1766316"/>
                  <a:gd name="connsiteY62" fmla="*/ 680956 h 1822242"/>
                  <a:gd name="connsiteX63" fmla="*/ 1671036 w 1766316"/>
                  <a:gd name="connsiteY63" fmla="*/ 682510 h 1822242"/>
                  <a:gd name="connsiteX64" fmla="*/ 1672590 w 1766316"/>
                  <a:gd name="connsiteY64" fmla="*/ 685099 h 1822242"/>
                  <a:gd name="connsiteX65" fmla="*/ 1680875 w 1766316"/>
                  <a:gd name="connsiteY65" fmla="*/ 693384 h 1822242"/>
                  <a:gd name="connsiteX66" fmla="*/ 1689160 w 1766316"/>
                  <a:gd name="connsiteY66" fmla="*/ 697527 h 1822242"/>
                  <a:gd name="connsiteX67" fmla="*/ 1695892 w 1766316"/>
                  <a:gd name="connsiteY67" fmla="*/ 704259 h 1822242"/>
                  <a:gd name="connsiteX68" fmla="*/ 1696928 w 1766316"/>
                  <a:gd name="connsiteY68" fmla="*/ 707366 h 1822242"/>
                  <a:gd name="connsiteX69" fmla="*/ 1695892 w 1766316"/>
                  <a:gd name="connsiteY69" fmla="*/ 710990 h 1822242"/>
                  <a:gd name="connsiteX70" fmla="*/ 1691750 w 1766316"/>
                  <a:gd name="connsiteY70" fmla="*/ 712026 h 1822242"/>
                  <a:gd name="connsiteX71" fmla="*/ 1685018 w 1766316"/>
                  <a:gd name="connsiteY71" fmla="*/ 711508 h 1822242"/>
                  <a:gd name="connsiteX72" fmla="*/ 1679839 w 1766316"/>
                  <a:gd name="connsiteY72" fmla="*/ 711508 h 1822242"/>
                  <a:gd name="connsiteX73" fmla="*/ 1673108 w 1766316"/>
                  <a:gd name="connsiteY73" fmla="*/ 713579 h 1822242"/>
                  <a:gd name="connsiteX74" fmla="*/ 1668447 w 1766316"/>
                  <a:gd name="connsiteY74" fmla="*/ 718758 h 1822242"/>
                  <a:gd name="connsiteX75" fmla="*/ 1666376 w 1766316"/>
                  <a:gd name="connsiteY75" fmla="*/ 721865 h 1822242"/>
                  <a:gd name="connsiteX76" fmla="*/ 1665340 w 1766316"/>
                  <a:gd name="connsiteY76" fmla="*/ 727043 h 1822242"/>
                  <a:gd name="connsiteX77" fmla="*/ 1665340 w 1766316"/>
                  <a:gd name="connsiteY77" fmla="*/ 730150 h 1822242"/>
                  <a:gd name="connsiteX78" fmla="*/ 1666376 w 1766316"/>
                  <a:gd name="connsiteY78" fmla="*/ 736364 h 1822242"/>
                  <a:gd name="connsiteX79" fmla="*/ 1667929 w 1766316"/>
                  <a:gd name="connsiteY79" fmla="*/ 739476 h 1822242"/>
                  <a:gd name="connsiteX80" fmla="*/ 1675179 w 1766316"/>
                  <a:gd name="connsiteY80" fmla="*/ 745690 h 1822242"/>
                  <a:gd name="connsiteX81" fmla="*/ 1676732 w 1766316"/>
                  <a:gd name="connsiteY81" fmla="*/ 748279 h 1822242"/>
                  <a:gd name="connsiteX82" fmla="*/ 1676215 w 1766316"/>
                  <a:gd name="connsiteY82" fmla="*/ 750351 h 1822242"/>
                  <a:gd name="connsiteX83" fmla="*/ 1673626 w 1766316"/>
                  <a:gd name="connsiteY83" fmla="*/ 752422 h 1822242"/>
                  <a:gd name="connsiteX84" fmla="*/ 1669483 w 1766316"/>
                  <a:gd name="connsiteY84" fmla="*/ 752422 h 1822242"/>
                  <a:gd name="connsiteX85" fmla="*/ 1667411 w 1766316"/>
                  <a:gd name="connsiteY85" fmla="*/ 752935 h 1822242"/>
                  <a:gd name="connsiteX86" fmla="*/ 1667411 w 1766316"/>
                  <a:gd name="connsiteY86" fmla="*/ 756559 h 1822242"/>
                  <a:gd name="connsiteX87" fmla="*/ 1668965 w 1766316"/>
                  <a:gd name="connsiteY87" fmla="*/ 760702 h 1822242"/>
                  <a:gd name="connsiteX88" fmla="*/ 1670001 w 1766316"/>
                  <a:gd name="connsiteY88" fmla="*/ 771059 h 1822242"/>
                  <a:gd name="connsiteX89" fmla="*/ 1669483 w 1766316"/>
                  <a:gd name="connsiteY89" fmla="*/ 783487 h 1822242"/>
                  <a:gd name="connsiteX90" fmla="*/ 1671036 w 1766316"/>
                  <a:gd name="connsiteY90" fmla="*/ 785040 h 1822242"/>
                  <a:gd name="connsiteX91" fmla="*/ 1674661 w 1766316"/>
                  <a:gd name="connsiteY91" fmla="*/ 787111 h 1822242"/>
                  <a:gd name="connsiteX92" fmla="*/ 1675697 w 1766316"/>
                  <a:gd name="connsiteY92" fmla="*/ 789700 h 1822242"/>
                  <a:gd name="connsiteX93" fmla="*/ 1675697 w 1766316"/>
                  <a:gd name="connsiteY93" fmla="*/ 795914 h 1822242"/>
                  <a:gd name="connsiteX94" fmla="*/ 1677768 w 1766316"/>
                  <a:gd name="connsiteY94" fmla="*/ 796950 h 1822242"/>
                  <a:gd name="connsiteX95" fmla="*/ 1682947 w 1766316"/>
                  <a:gd name="connsiteY95" fmla="*/ 795397 h 1822242"/>
                  <a:gd name="connsiteX96" fmla="*/ 1688643 w 1766316"/>
                  <a:gd name="connsiteY96" fmla="*/ 795397 h 1822242"/>
                  <a:gd name="connsiteX97" fmla="*/ 1691750 w 1766316"/>
                  <a:gd name="connsiteY97" fmla="*/ 796950 h 1822242"/>
                  <a:gd name="connsiteX98" fmla="*/ 1691232 w 1766316"/>
                  <a:gd name="connsiteY98" fmla="*/ 802128 h 1822242"/>
                  <a:gd name="connsiteX99" fmla="*/ 1692785 w 1766316"/>
                  <a:gd name="connsiteY99" fmla="*/ 804200 h 1822242"/>
                  <a:gd name="connsiteX100" fmla="*/ 1696928 w 1766316"/>
                  <a:gd name="connsiteY100" fmla="*/ 805753 h 1822242"/>
                  <a:gd name="connsiteX101" fmla="*/ 1698481 w 1766316"/>
                  <a:gd name="connsiteY101" fmla="*/ 806789 h 1822242"/>
                  <a:gd name="connsiteX102" fmla="*/ 1698999 w 1766316"/>
                  <a:gd name="connsiteY102" fmla="*/ 810414 h 1822242"/>
                  <a:gd name="connsiteX103" fmla="*/ 1697963 w 1766316"/>
                  <a:gd name="connsiteY103" fmla="*/ 811967 h 1822242"/>
                  <a:gd name="connsiteX104" fmla="*/ 1694339 w 1766316"/>
                  <a:gd name="connsiteY104" fmla="*/ 814039 h 1822242"/>
                  <a:gd name="connsiteX105" fmla="*/ 1691232 w 1766316"/>
                  <a:gd name="connsiteY105" fmla="*/ 817663 h 1822242"/>
                  <a:gd name="connsiteX106" fmla="*/ 1689678 w 1766316"/>
                  <a:gd name="connsiteY106" fmla="*/ 821806 h 1822242"/>
                  <a:gd name="connsiteX107" fmla="*/ 1687607 w 1766316"/>
                  <a:gd name="connsiteY107" fmla="*/ 824395 h 1822242"/>
                  <a:gd name="connsiteX108" fmla="*/ 1687089 w 1766316"/>
                  <a:gd name="connsiteY108" fmla="*/ 830091 h 1822242"/>
                  <a:gd name="connsiteX109" fmla="*/ 1679839 w 1766316"/>
                  <a:gd name="connsiteY109" fmla="*/ 838894 h 1822242"/>
                  <a:gd name="connsiteX110" fmla="*/ 1674661 w 1766316"/>
                  <a:gd name="connsiteY110" fmla="*/ 846662 h 1822242"/>
                  <a:gd name="connsiteX111" fmla="*/ 1672590 w 1766316"/>
                  <a:gd name="connsiteY111" fmla="*/ 848215 h 1822242"/>
                  <a:gd name="connsiteX112" fmla="*/ 1666376 w 1766316"/>
                  <a:gd name="connsiteY112" fmla="*/ 850804 h 1822242"/>
                  <a:gd name="connsiteX113" fmla="*/ 1662751 w 1766316"/>
                  <a:gd name="connsiteY113" fmla="*/ 853394 h 1822242"/>
                  <a:gd name="connsiteX114" fmla="*/ 1657573 w 1766316"/>
                  <a:gd name="connsiteY114" fmla="*/ 860125 h 1822242"/>
                  <a:gd name="connsiteX115" fmla="*/ 1657055 w 1766316"/>
                  <a:gd name="connsiteY115" fmla="*/ 863232 h 1822242"/>
                  <a:gd name="connsiteX116" fmla="*/ 1658091 w 1766316"/>
                  <a:gd name="connsiteY116" fmla="*/ 865304 h 1822242"/>
                  <a:gd name="connsiteX117" fmla="*/ 1663269 w 1766316"/>
                  <a:gd name="connsiteY117" fmla="*/ 871000 h 1822242"/>
                  <a:gd name="connsiteX118" fmla="*/ 1664305 w 1766316"/>
                  <a:gd name="connsiteY118" fmla="*/ 874107 h 1822242"/>
                  <a:gd name="connsiteX119" fmla="*/ 1663787 w 1766316"/>
                  <a:gd name="connsiteY119" fmla="*/ 890159 h 1822242"/>
                  <a:gd name="connsiteX120" fmla="*/ 1662751 w 1766316"/>
                  <a:gd name="connsiteY120" fmla="*/ 892749 h 1822242"/>
                  <a:gd name="connsiteX121" fmla="*/ 1658091 w 1766316"/>
                  <a:gd name="connsiteY121" fmla="*/ 895856 h 1822242"/>
                  <a:gd name="connsiteX122" fmla="*/ 1651359 w 1766316"/>
                  <a:gd name="connsiteY122" fmla="*/ 898445 h 1822242"/>
                  <a:gd name="connsiteX123" fmla="*/ 1647734 w 1766316"/>
                  <a:gd name="connsiteY123" fmla="*/ 901552 h 1822242"/>
                  <a:gd name="connsiteX124" fmla="*/ 1645663 w 1766316"/>
                  <a:gd name="connsiteY124" fmla="*/ 905694 h 1822242"/>
                  <a:gd name="connsiteX125" fmla="*/ 1644627 w 1766316"/>
                  <a:gd name="connsiteY125" fmla="*/ 910355 h 1822242"/>
                  <a:gd name="connsiteX126" fmla="*/ 1644627 w 1766316"/>
                  <a:gd name="connsiteY126" fmla="*/ 922265 h 1822242"/>
                  <a:gd name="connsiteX127" fmla="*/ 1641520 w 1766316"/>
                  <a:gd name="connsiteY127" fmla="*/ 933657 h 1822242"/>
                  <a:gd name="connsiteX128" fmla="*/ 1635824 w 1766316"/>
                  <a:gd name="connsiteY128" fmla="*/ 942978 h 1822242"/>
                  <a:gd name="connsiteX129" fmla="*/ 1634270 w 1766316"/>
                  <a:gd name="connsiteY129" fmla="*/ 948156 h 1822242"/>
                  <a:gd name="connsiteX130" fmla="*/ 1635824 w 1766316"/>
                  <a:gd name="connsiteY130" fmla="*/ 949710 h 1822242"/>
                  <a:gd name="connsiteX131" fmla="*/ 1641520 w 1766316"/>
                  <a:gd name="connsiteY131" fmla="*/ 953853 h 1822242"/>
                  <a:gd name="connsiteX132" fmla="*/ 1644627 w 1766316"/>
                  <a:gd name="connsiteY132" fmla="*/ 957477 h 1822242"/>
                  <a:gd name="connsiteX133" fmla="*/ 1646698 w 1766316"/>
                  <a:gd name="connsiteY133" fmla="*/ 962656 h 1822242"/>
                  <a:gd name="connsiteX134" fmla="*/ 1646180 w 1766316"/>
                  <a:gd name="connsiteY134" fmla="*/ 966275 h 1822242"/>
                  <a:gd name="connsiteX135" fmla="*/ 1643074 w 1766316"/>
                  <a:gd name="connsiteY135" fmla="*/ 974043 h 1822242"/>
                  <a:gd name="connsiteX136" fmla="*/ 1643074 w 1766316"/>
                  <a:gd name="connsiteY136" fmla="*/ 981810 h 1822242"/>
                  <a:gd name="connsiteX137" fmla="*/ 1641520 w 1766316"/>
                  <a:gd name="connsiteY137" fmla="*/ 985435 h 1822242"/>
                  <a:gd name="connsiteX138" fmla="*/ 1638413 w 1766316"/>
                  <a:gd name="connsiteY138" fmla="*/ 986471 h 1822242"/>
                  <a:gd name="connsiteX139" fmla="*/ 1631164 w 1766316"/>
                  <a:gd name="connsiteY139" fmla="*/ 986988 h 1822242"/>
                  <a:gd name="connsiteX140" fmla="*/ 1623396 w 1766316"/>
                  <a:gd name="connsiteY140" fmla="*/ 984399 h 1822242"/>
                  <a:gd name="connsiteX141" fmla="*/ 1616146 w 1766316"/>
                  <a:gd name="connsiteY141" fmla="*/ 981292 h 1822242"/>
                  <a:gd name="connsiteX142" fmla="*/ 1612522 w 1766316"/>
                  <a:gd name="connsiteY142" fmla="*/ 981292 h 1822242"/>
                  <a:gd name="connsiteX143" fmla="*/ 1605790 w 1766316"/>
                  <a:gd name="connsiteY143" fmla="*/ 985435 h 1822242"/>
                  <a:gd name="connsiteX144" fmla="*/ 1602165 w 1766316"/>
                  <a:gd name="connsiteY144" fmla="*/ 989578 h 1822242"/>
                  <a:gd name="connsiteX145" fmla="*/ 1602165 w 1766316"/>
                  <a:gd name="connsiteY145" fmla="*/ 992167 h 1822242"/>
                  <a:gd name="connsiteX146" fmla="*/ 1603201 w 1766316"/>
                  <a:gd name="connsiteY146" fmla="*/ 994756 h 1822242"/>
                  <a:gd name="connsiteX147" fmla="*/ 1607343 w 1766316"/>
                  <a:gd name="connsiteY147" fmla="*/ 998381 h 1822242"/>
                  <a:gd name="connsiteX148" fmla="*/ 1607861 w 1766316"/>
                  <a:gd name="connsiteY148" fmla="*/ 999934 h 1822242"/>
                  <a:gd name="connsiteX149" fmla="*/ 1605790 w 1766316"/>
                  <a:gd name="connsiteY149" fmla="*/ 1001488 h 1822242"/>
                  <a:gd name="connsiteX150" fmla="*/ 1600094 w 1766316"/>
                  <a:gd name="connsiteY150" fmla="*/ 1001488 h 1822242"/>
                  <a:gd name="connsiteX151" fmla="*/ 1593880 w 1766316"/>
                  <a:gd name="connsiteY151" fmla="*/ 1002523 h 1822242"/>
                  <a:gd name="connsiteX152" fmla="*/ 1590255 w 1766316"/>
                  <a:gd name="connsiteY152" fmla="*/ 1005112 h 1822242"/>
                  <a:gd name="connsiteX153" fmla="*/ 1586112 w 1766316"/>
                  <a:gd name="connsiteY153" fmla="*/ 1008737 h 1822242"/>
                  <a:gd name="connsiteX154" fmla="*/ 1580934 w 1766316"/>
                  <a:gd name="connsiteY154" fmla="*/ 1015469 h 1822242"/>
                  <a:gd name="connsiteX155" fmla="*/ 1579898 w 1766316"/>
                  <a:gd name="connsiteY155" fmla="*/ 1017540 h 1822242"/>
                  <a:gd name="connsiteX156" fmla="*/ 1579381 w 1766316"/>
                  <a:gd name="connsiteY156" fmla="*/ 1022719 h 1822242"/>
                  <a:gd name="connsiteX157" fmla="*/ 1576274 w 1766316"/>
                  <a:gd name="connsiteY157" fmla="*/ 1027379 h 1822242"/>
                  <a:gd name="connsiteX158" fmla="*/ 1576274 w 1766316"/>
                  <a:gd name="connsiteY158" fmla="*/ 1033593 h 1822242"/>
                  <a:gd name="connsiteX159" fmla="*/ 1575238 w 1766316"/>
                  <a:gd name="connsiteY159" fmla="*/ 1036700 h 1822242"/>
                  <a:gd name="connsiteX160" fmla="*/ 1572649 w 1766316"/>
                  <a:gd name="connsiteY160" fmla="*/ 1039807 h 1822242"/>
                  <a:gd name="connsiteX161" fmla="*/ 1572649 w 1766316"/>
                  <a:gd name="connsiteY161" fmla="*/ 1046539 h 1822242"/>
                  <a:gd name="connsiteX162" fmla="*/ 1574202 w 1766316"/>
                  <a:gd name="connsiteY162" fmla="*/ 1049646 h 1822242"/>
                  <a:gd name="connsiteX163" fmla="*/ 1573684 w 1766316"/>
                  <a:gd name="connsiteY163" fmla="*/ 1051199 h 1822242"/>
                  <a:gd name="connsiteX164" fmla="*/ 1562292 w 1766316"/>
                  <a:gd name="connsiteY164" fmla="*/ 1051717 h 1822242"/>
                  <a:gd name="connsiteX165" fmla="*/ 1556078 w 1766316"/>
                  <a:gd name="connsiteY165" fmla="*/ 1054306 h 1822242"/>
                  <a:gd name="connsiteX166" fmla="*/ 1553489 w 1766316"/>
                  <a:gd name="connsiteY166" fmla="*/ 1056378 h 1822242"/>
                  <a:gd name="connsiteX167" fmla="*/ 1552453 w 1766316"/>
                  <a:gd name="connsiteY167" fmla="*/ 1061038 h 1822242"/>
                  <a:gd name="connsiteX168" fmla="*/ 1553489 w 1766316"/>
                  <a:gd name="connsiteY168" fmla="*/ 1064145 h 1822242"/>
                  <a:gd name="connsiteX169" fmla="*/ 1558150 w 1766316"/>
                  <a:gd name="connsiteY169" fmla="*/ 1070877 h 1822242"/>
                  <a:gd name="connsiteX170" fmla="*/ 1566435 w 1766316"/>
                  <a:gd name="connsiteY170" fmla="*/ 1081234 h 1822242"/>
                  <a:gd name="connsiteX171" fmla="*/ 1583005 w 1766316"/>
                  <a:gd name="connsiteY171" fmla="*/ 1095733 h 1822242"/>
                  <a:gd name="connsiteX172" fmla="*/ 1585595 w 1766316"/>
                  <a:gd name="connsiteY172" fmla="*/ 1099875 h 1822242"/>
                  <a:gd name="connsiteX173" fmla="*/ 1585595 w 1766316"/>
                  <a:gd name="connsiteY173" fmla="*/ 1105572 h 1822242"/>
                  <a:gd name="connsiteX174" fmla="*/ 1583005 w 1766316"/>
                  <a:gd name="connsiteY174" fmla="*/ 1109714 h 1822242"/>
                  <a:gd name="connsiteX175" fmla="*/ 1582487 w 1766316"/>
                  <a:gd name="connsiteY175" fmla="*/ 1114893 h 1822242"/>
                  <a:gd name="connsiteX176" fmla="*/ 1584041 w 1766316"/>
                  <a:gd name="connsiteY176" fmla="*/ 1117481 h 1822242"/>
                  <a:gd name="connsiteX177" fmla="*/ 1587666 w 1766316"/>
                  <a:gd name="connsiteY177" fmla="*/ 1120588 h 1822242"/>
                  <a:gd name="connsiteX178" fmla="*/ 1594915 w 1766316"/>
                  <a:gd name="connsiteY178" fmla="*/ 1124213 h 1822242"/>
                  <a:gd name="connsiteX179" fmla="*/ 1600094 w 1766316"/>
                  <a:gd name="connsiteY179" fmla="*/ 1126284 h 1822242"/>
                  <a:gd name="connsiteX180" fmla="*/ 1610450 w 1766316"/>
                  <a:gd name="connsiteY180" fmla="*/ 1127838 h 1822242"/>
                  <a:gd name="connsiteX181" fmla="*/ 1616664 w 1766316"/>
                  <a:gd name="connsiteY181" fmla="*/ 1129392 h 1822242"/>
                  <a:gd name="connsiteX182" fmla="*/ 1619771 w 1766316"/>
                  <a:gd name="connsiteY182" fmla="*/ 1134570 h 1822242"/>
                  <a:gd name="connsiteX183" fmla="*/ 1620289 w 1766316"/>
                  <a:gd name="connsiteY183" fmla="*/ 1136641 h 1822242"/>
                  <a:gd name="connsiteX184" fmla="*/ 1618218 w 1766316"/>
                  <a:gd name="connsiteY184" fmla="*/ 1140784 h 1822242"/>
                  <a:gd name="connsiteX185" fmla="*/ 1619253 w 1766316"/>
                  <a:gd name="connsiteY185" fmla="*/ 1144404 h 1822242"/>
                  <a:gd name="connsiteX186" fmla="*/ 1621325 w 1766316"/>
                  <a:gd name="connsiteY186" fmla="*/ 1145957 h 1822242"/>
                  <a:gd name="connsiteX187" fmla="*/ 1623914 w 1766316"/>
                  <a:gd name="connsiteY187" fmla="*/ 1146993 h 1822242"/>
                  <a:gd name="connsiteX188" fmla="*/ 1629610 w 1766316"/>
                  <a:gd name="connsiteY188" fmla="*/ 1145439 h 1822242"/>
                  <a:gd name="connsiteX189" fmla="*/ 1634270 w 1766316"/>
                  <a:gd name="connsiteY189" fmla="*/ 1145957 h 1822242"/>
                  <a:gd name="connsiteX190" fmla="*/ 1638413 w 1766316"/>
                  <a:gd name="connsiteY190" fmla="*/ 1146993 h 1822242"/>
                  <a:gd name="connsiteX191" fmla="*/ 1642038 w 1766316"/>
                  <a:gd name="connsiteY191" fmla="*/ 1149582 h 1822242"/>
                  <a:gd name="connsiteX192" fmla="*/ 1643074 w 1766316"/>
                  <a:gd name="connsiteY192" fmla="*/ 1152171 h 1822242"/>
                  <a:gd name="connsiteX193" fmla="*/ 1643074 w 1766316"/>
                  <a:gd name="connsiteY193" fmla="*/ 1156314 h 1822242"/>
                  <a:gd name="connsiteX194" fmla="*/ 1639967 w 1766316"/>
                  <a:gd name="connsiteY194" fmla="*/ 1162010 h 1822242"/>
                  <a:gd name="connsiteX195" fmla="*/ 1639967 w 1766316"/>
                  <a:gd name="connsiteY195" fmla="*/ 1167706 h 1822242"/>
                  <a:gd name="connsiteX196" fmla="*/ 1637895 w 1766316"/>
                  <a:gd name="connsiteY196" fmla="*/ 1171849 h 1822242"/>
                  <a:gd name="connsiteX197" fmla="*/ 1627021 w 1766316"/>
                  <a:gd name="connsiteY197" fmla="*/ 1183241 h 1822242"/>
                  <a:gd name="connsiteX198" fmla="*/ 1625467 w 1766316"/>
                  <a:gd name="connsiteY198" fmla="*/ 1185830 h 1822242"/>
                  <a:gd name="connsiteX199" fmla="*/ 1624432 w 1766316"/>
                  <a:gd name="connsiteY199" fmla="*/ 1189973 h 1822242"/>
                  <a:gd name="connsiteX200" fmla="*/ 1624949 w 1766316"/>
                  <a:gd name="connsiteY200" fmla="*/ 1193079 h 1822242"/>
                  <a:gd name="connsiteX201" fmla="*/ 1628057 w 1766316"/>
                  <a:gd name="connsiteY201" fmla="*/ 1198258 h 1822242"/>
                  <a:gd name="connsiteX202" fmla="*/ 1630128 w 1766316"/>
                  <a:gd name="connsiteY202" fmla="*/ 1203954 h 1822242"/>
                  <a:gd name="connsiteX203" fmla="*/ 1633235 w 1766316"/>
                  <a:gd name="connsiteY203" fmla="*/ 1216382 h 1822242"/>
                  <a:gd name="connsiteX204" fmla="*/ 1633235 w 1766316"/>
                  <a:gd name="connsiteY204" fmla="*/ 1222596 h 1822242"/>
                  <a:gd name="connsiteX205" fmla="*/ 1631681 w 1766316"/>
                  <a:gd name="connsiteY205" fmla="*/ 1227774 h 1822242"/>
                  <a:gd name="connsiteX206" fmla="*/ 1630646 w 1766316"/>
                  <a:gd name="connsiteY206" fmla="*/ 1231917 h 1822242"/>
                  <a:gd name="connsiteX207" fmla="*/ 1630646 w 1766316"/>
                  <a:gd name="connsiteY207" fmla="*/ 1236059 h 1822242"/>
                  <a:gd name="connsiteX208" fmla="*/ 1633753 w 1766316"/>
                  <a:gd name="connsiteY208" fmla="*/ 1242273 h 1822242"/>
                  <a:gd name="connsiteX209" fmla="*/ 1640484 w 1766316"/>
                  <a:gd name="connsiteY209" fmla="*/ 1247970 h 1822242"/>
                  <a:gd name="connsiteX210" fmla="*/ 1644109 w 1766316"/>
                  <a:gd name="connsiteY210" fmla="*/ 1253665 h 1822242"/>
                  <a:gd name="connsiteX211" fmla="*/ 1644109 w 1766316"/>
                  <a:gd name="connsiteY211" fmla="*/ 1256773 h 1822242"/>
                  <a:gd name="connsiteX212" fmla="*/ 1642038 w 1766316"/>
                  <a:gd name="connsiteY212" fmla="*/ 1261951 h 1822242"/>
                  <a:gd name="connsiteX213" fmla="*/ 1639449 w 1766316"/>
                  <a:gd name="connsiteY213" fmla="*/ 1267647 h 1822242"/>
                  <a:gd name="connsiteX214" fmla="*/ 1635306 w 1766316"/>
                  <a:gd name="connsiteY214" fmla="*/ 1272307 h 1822242"/>
                  <a:gd name="connsiteX215" fmla="*/ 1627539 w 1766316"/>
                  <a:gd name="connsiteY215" fmla="*/ 1278003 h 1822242"/>
                  <a:gd name="connsiteX216" fmla="*/ 1624432 w 1766316"/>
                  <a:gd name="connsiteY216" fmla="*/ 1282664 h 1822242"/>
                  <a:gd name="connsiteX217" fmla="*/ 1620807 w 1766316"/>
                  <a:gd name="connsiteY217" fmla="*/ 1289914 h 1822242"/>
                  <a:gd name="connsiteX218" fmla="*/ 1618218 w 1766316"/>
                  <a:gd name="connsiteY218" fmla="*/ 1296645 h 1822242"/>
                  <a:gd name="connsiteX219" fmla="*/ 1616146 w 1766316"/>
                  <a:gd name="connsiteY219" fmla="*/ 1302341 h 1822242"/>
                  <a:gd name="connsiteX220" fmla="*/ 1615111 w 1766316"/>
                  <a:gd name="connsiteY220" fmla="*/ 1311662 h 1822242"/>
                  <a:gd name="connsiteX221" fmla="*/ 1614593 w 1766316"/>
                  <a:gd name="connsiteY221" fmla="*/ 1320983 h 1822242"/>
                  <a:gd name="connsiteX222" fmla="*/ 1615629 w 1766316"/>
                  <a:gd name="connsiteY222" fmla="*/ 1325644 h 1822242"/>
                  <a:gd name="connsiteX223" fmla="*/ 1613039 w 1766316"/>
                  <a:gd name="connsiteY223" fmla="*/ 1332376 h 1822242"/>
                  <a:gd name="connsiteX224" fmla="*/ 1613557 w 1766316"/>
                  <a:gd name="connsiteY224" fmla="*/ 1338590 h 1822242"/>
                  <a:gd name="connsiteX225" fmla="*/ 1616664 w 1766316"/>
                  <a:gd name="connsiteY225" fmla="*/ 1341179 h 1822242"/>
                  <a:gd name="connsiteX226" fmla="*/ 1621843 w 1766316"/>
                  <a:gd name="connsiteY226" fmla="*/ 1342215 h 1822242"/>
                  <a:gd name="connsiteX227" fmla="*/ 1629610 w 1766316"/>
                  <a:gd name="connsiteY227" fmla="*/ 1348428 h 1822242"/>
                  <a:gd name="connsiteX228" fmla="*/ 1642556 w 1766316"/>
                  <a:gd name="connsiteY228" fmla="*/ 1360862 h 1822242"/>
                  <a:gd name="connsiteX229" fmla="*/ 1650841 w 1766316"/>
                  <a:gd name="connsiteY229" fmla="*/ 1371218 h 1822242"/>
                  <a:gd name="connsiteX230" fmla="*/ 1656537 w 1766316"/>
                  <a:gd name="connsiteY230" fmla="*/ 1383128 h 1822242"/>
                  <a:gd name="connsiteX231" fmla="*/ 1668447 w 1766316"/>
                  <a:gd name="connsiteY231" fmla="*/ 1419376 h 1822242"/>
                  <a:gd name="connsiteX232" fmla="*/ 1672072 w 1766316"/>
                  <a:gd name="connsiteY232" fmla="*/ 1432322 h 1822242"/>
                  <a:gd name="connsiteX233" fmla="*/ 1674143 w 1766316"/>
                  <a:gd name="connsiteY233" fmla="*/ 1448892 h 1822242"/>
                  <a:gd name="connsiteX234" fmla="*/ 1679839 w 1766316"/>
                  <a:gd name="connsiteY234" fmla="*/ 1460803 h 1822242"/>
                  <a:gd name="connsiteX235" fmla="*/ 1690714 w 1766316"/>
                  <a:gd name="connsiteY235" fmla="*/ 1487730 h 1822242"/>
                  <a:gd name="connsiteX236" fmla="*/ 1701588 w 1766316"/>
                  <a:gd name="connsiteY236" fmla="*/ 1508960 h 1822242"/>
                  <a:gd name="connsiteX237" fmla="*/ 1703660 w 1766316"/>
                  <a:gd name="connsiteY237" fmla="*/ 1516210 h 1822242"/>
                  <a:gd name="connsiteX238" fmla="*/ 1705213 w 1766316"/>
                  <a:gd name="connsiteY238" fmla="*/ 1531227 h 1822242"/>
                  <a:gd name="connsiteX239" fmla="*/ 1700035 w 1766316"/>
                  <a:gd name="connsiteY239" fmla="*/ 1527602 h 1822242"/>
                  <a:gd name="connsiteX240" fmla="*/ 1694339 w 1766316"/>
                  <a:gd name="connsiteY240" fmla="*/ 1525531 h 1822242"/>
                  <a:gd name="connsiteX241" fmla="*/ 1690714 w 1766316"/>
                  <a:gd name="connsiteY241" fmla="*/ 1524496 h 1822242"/>
                  <a:gd name="connsiteX242" fmla="*/ 1682429 w 1766316"/>
                  <a:gd name="connsiteY242" fmla="*/ 1523978 h 1822242"/>
                  <a:gd name="connsiteX243" fmla="*/ 1679322 w 1766316"/>
                  <a:gd name="connsiteY243" fmla="*/ 1522424 h 1822242"/>
                  <a:gd name="connsiteX244" fmla="*/ 1677250 w 1766316"/>
                  <a:gd name="connsiteY244" fmla="*/ 1519317 h 1822242"/>
                  <a:gd name="connsiteX245" fmla="*/ 1675179 w 1766316"/>
                  <a:gd name="connsiteY245" fmla="*/ 1517246 h 1822242"/>
                  <a:gd name="connsiteX246" fmla="*/ 1671554 w 1766316"/>
                  <a:gd name="connsiteY246" fmla="*/ 1517246 h 1822242"/>
                  <a:gd name="connsiteX247" fmla="*/ 1667411 w 1766316"/>
                  <a:gd name="connsiteY247" fmla="*/ 1518281 h 1822242"/>
                  <a:gd name="connsiteX248" fmla="*/ 1662233 w 1766316"/>
                  <a:gd name="connsiteY248" fmla="*/ 1521906 h 1822242"/>
                  <a:gd name="connsiteX249" fmla="*/ 1657573 w 1766316"/>
                  <a:gd name="connsiteY249" fmla="*/ 1526567 h 1822242"/>
                  <a:gd name="connsiteX250" fmla="*/ 1653948 w 1766316"/>
                  <a:gd name="connsiteY250" fmla="*/ 1530192 h 1822242"/>
                  <a:gd name="connsiteX251" fmla="*/ 1648770 w 1766316"/>
                  <a:gd name="connsiteY251" fmla="*/ 1537959 h 1822242"/>
                  <a:gd name="connsiteX252" fmla="*/ 1639449 w 1766316"/>
                  <a:gd name="connsiteY252" fmla="*/ 1548316 h 1822242"/>
                  <a:gd name="connsiteX253" fmla="*/ 1633235 w 1766316"/>
                  <a:gd name="connsiteY253" fmla="*/ 1557637 h 1822242"/>
                  <a:gd name="connsiteX254" fmla="*/ 1628057 w 1766316"/>
                  <a:gd name="connsiteY254" fmla="*/ 1571100 h 1822242"/>
                  <a:gd name="connsiteX255" fmla="*/ 1629610 w 1766316"/>
                  <a:gd name="connsiteY255" fmla="*/ 1573172 h 1822242"/>
                  <a:gd name="connsiteX256" fmla="*/ 1630128 w 1766316"/>
                  <a:gd name="connsiteY256" fmla="*/ 1576279 h 1822242"/>
                  <a:gd name="connsiteX257" fmla="*/ 1631681 w 1766316"/>
                  <a:gd name="connsiteY257" fmla="*/ 1578868 h 1822242"/>
                  <a:gd name="connsiteX258" fmla="*/ 1631164 w 1766316"/>
                  <a:gd name="connsiteY258" fmla="*/ 1584046 h 1822242"/>
                  <a:gd name="connsiteX259" fmla="*/ 1631681 w 1766316"/>
                  <a:gd name="connsiteY259" fmla="*/ 1589742 h 1822242"/>
                  <a:gd name="connsiteX260" fmla="*/ 1633753 w 1766316"/>
                  <a:gd name="connsiteY260" fmla="*/ 1594402 h 1822242"/>
                  <a:gd name="connsiteX261" fmla="*/ 1632717 w 1766316"/>
                  <a:gd name="connsiteY261" fmla="*/ 1596992 h 1822242"/>
                  <a:gd name="connsiteX262" fmla="*/ 1628057 w 1766316"/>
                  <a:gd name="connsiteY262" fmla="*/ 1600611 h 1822242"/>
                  <a:gd name="connsiteX263" fmla="*/ 1623914 w 1766316"/>
                  <a:gd name="connsiteY263" fmla="*/ 1601129 h 1822242"/>
                  <a:gd name="connsiteX264" fmla="*/ 1619253 w 1766316"/>
                  <a:gd name="connsiteY264" fmla="*/ 1603200 h 1822242"/>
                  <a:gd name="connsiteX265" fmla="*/ 1608897 w 1766316"/>
                  <a:gd name="connsiteY265" fmla="*/ 1613039 h 1822242"/>
                  <a:gd name="connsiteX266" fmla="*/ 1606826 w 1766316"/>
                  <a:gd name="connsiteY266" fmla="*/ 1617700 h 1822242"/>
                  <a:gd name="connsiteX267" fmla="*/ 1606308 w 1766316"/>
                  <a:gd name="connsiteY267" fmla="*/ 1628574 h 1822242"/>
                  <a:gd name="connsiteX268" fmla="*/ 1605790 w 1766316"/>
                  <a:gd name="connsiteY268" fmla="*/ 1635306 h 1822242"/>
                  <a:gd name="connsiteX269" fmla="*/ 1604236 w 1766316"/>
                  <a:gd name="connsiteY269" fmla="*/ 1644627 h 1822242"/>
                  <a:gd name="connsiteX270" fmla="*/ 1602683 w 1766316"/>
                  <a:gd name="connsiteY270" fmla="*/ 1651359 h 1822242"/>
                  <a:gd name="connsiteX271" fmla="*/ 1599576 w 1766316"/>
                  <a:gd name="connsiteY271" fmla="*/ 1656537 h 1822242"/>
                  <a:gd name="connsiteX272" fmla="*/ 1596469 w 1766316"/>
                  <a:gd name="connsiteY272" fmla="*/ 1661197 h 1822242"/>
                  <a:gd name="connsiteX273" fmla="*/ 1592326 w 1766316"/>
                  <a:gd name="connsiteY273" fmla="*/ 1664822 h 1822242"/>
                  <a:gd name="connsiteX274" fmla="*/ 1584559 w 1766316"/>
                  <a:gd name="connsiteY274" fmla="*/ 1665858 h 1822242"/>
                  <a:gd name="connsiteX275" fmla="*/ 1572131 w 1766316"/>
                  <a:gd name="connsiteY275" fmla="*/ 1665858 h 1822242"/>
                  <a:gd name="connsiteX276" fmla="*/ 1565917 w 1766316"/>
                  <a:gd name="connsiteY276" fmla="*/ 1665340 h 1822242"/>
                  <a:gd name="connsiteX277" fmla="*/ 1563328 w 1766316"/>
                  <a:gd name="connsiteY277" fmla="*/ 1663787 h 1822242"/>
                  <a:gd name="connsiteX278" fmla="*/ 1562810 w 1766316"/>
                  <a:gd name="connsiteY278" fmla="*/ 1660679 h 1822242"/>
                  <a:gd name="connsiteX279" fmla="*/ 1561774 w 1766316"/>
                  <a:gd name="connsiteY279" fmla="*/ 1647216 h 1822242"/>
                  <a:gd name="connsiteX280" fmla="*/ 1559703 w 1766316"/>
                  <a:gd name="connsiteY280" fmla="*/ 1642038 h 1822242"/>
                  <a:gd name="connsiteX281" fmla="*/ 1556596 w 1766316"/>
                  <a:gd name="connsiteY281" fmla="*/ 1639449 h 1822242"/>
                  <a:gd name="connsiteX282" fmla="*/ 1548829 w 1766316"/>
                  <a:gd name="connsiteY282" fmla="*/ 1638413 h 1822242"/>
                  <a:gd name="connsiteX283" fmla="*/ 1542615 w 1766316"/>
                  <a:gd name="connsiteY283" fmla="*/ 1634270 h 1822242"/>
                  <a:gd name="connsiteX284" fmla="*/ 1537436 w 1766316"/>
                  <a:gd name="connsiteY284" fmla="*/ 1632199 h 1822242"/>
                  <a:gd name="connsiteX285" fmla="*/ 1531740 w 1766316"/>
                  <a:gd name="connsiteY285" fmla="*/ 1631681 h 1822242"/>
                  <a:gd name="connsiteX286" fmla="*/ 1529669 w 1766316"/>
                  <a:gd name="connsiteY286" fmla="*/ 1629610 h 1822242"/>
                  <a:gd name="connsiteX287" fmla="*/ 1527080 w 1766316"/>
                  <a:gd name="connsiteY287" fmla="*/ 1622360 h 1822242"/>
                  <a:gd name="connsiteX288" fmla="*/ 1525008 w 1766316"/>
                  <a:gd name="connsiteY288" fmla="*/ 1618217 h 1822242"/>
                  <a:gd name="connsiteX289" fmla="*/ 1511027 w 1766316"/>
                  <a:gd name="connsiteY289" fmla="*/ 1607343 h 1822242"/>
                  <a:gd name="connsiteX290" fmla="*/ 1505331 w 1766316"/>
                  <a:gd name="connsiteY290" fmla="*/ 1606308 h 1822242"/>
                  <a:gd name="connsiteX291" fmla="*/ 1500670 w 1766316"/>
                  <a:gd name="connsiteY291" fmla="*/ 1608379 h 1822242"/>
                  <a:gd name="connsiteX292" fmla="*/ 1498081 w 1766316"/>
                  <a:gd name="connsiteY292" fmla="*/ 1611486 h 1822242"/>
                  <a:gd name="connsiteX293" fmla="*/ 1494974 w 1766316"/>
                  <a:gd name="connsiteY293" fmla="*/ 1611486 h 1822242"/>
                  <a:gd name="connsiteX294" fmla="*/ 1491350 w 1766316"/>
                  <a:gd name="connsiteY294" fmla="*/ 1610450 h 1822242"/>
                  <a:gd name="connsiteX295" fmla="*/ 1485136 w 1766316"/>
                  <a:gd name="connsiteY295" fmla="*/ 1602165 h 1822242"/>
                  <a:gd name="connsiteX296" fmla="*/ 1479957 w 1766316"/>
                  <a:gd name="connsiteY296" fmla="*/ 1598540 h 1822242"/>
                  <a:gd name="connsiteX297" fmla="*/ 1473743 w 1766316"/>
                  <a:gd name="connsiteY297" fmla="*/ 1589219 h 1822242"/>
                  <a:gd name="connsiteX298" fmla="*/ 1469601 w 1766316"/>
                  <a:gd name="connsiteY298" fmla="*/ 1579380 h 1822242"/>
                  <a:gd name="connsiteX299" fmla="*/ 1466494 w 1766316"/>
                  <a:gd name="connsiteY299" fmla="*/ 1572131 h 1822242"/>
                  <a:gd name="connsiteX300" fmla="*/ 1461315 w 1766316"/>
                  <a:gd name="connsiteY300" fmla="*/ 1566952 h 1822242"/>
                  <a:gd name="connsiteX301" fmla="*/ 1458208 w 1766316"/>
                  <a:gd name="connsiteY301" fmla="*/ 1565399 h 1822242"/>
                  <a:gd name="connsiteX302" fmla="*/ 1450959 w 1766316"/>
                  <a:gd name="connsiteY302" fmla="*/ 1564363 h 1822242"/>
                  <a:gd name="connsiteX303" fmla="*/ 1447334 w 1766316"/>
                  <a:gd name="connsiteY303" fmla="*/ 1565917 h 1822242"/>
                  <a:gd name="connsiteX304" fmla="*/ 1443191 w 1766316"/>
                  <a:gd name="connsiteY304" fmla="*/ 1568506 h 1822242"/>
                  <a:gd name="connsiteX305" fmla="*/ 1438531 w 1766316"/>
                  <a:gd name="connsiteY305" fmla="*/ 1574720 h 1822242"/>
                  <a:gd name="connsiteX306" fmla="*/ 1428692 w 1766316"/>
                  <a:gd name="connsiteY306" fmla="*/ 1584559 h 1822242"/>
                  <a:gd name="connsiteX307" fmla="*/ 1420925 w 1766316"/>
                  <a:gd name="connsiteY307" fmla="*/ 1591290 h 1822242"/>
                  <a:gd name="connsiteX308" fmla="*/ 1405908 w 1766316"/>
                  <a:gd name="connsiteY308" fmla="*/ 1603200 h 1822242"/>
                  <a:gd name="connsiteX309" fmla="*/ 1402801 w 1766316"/>
                  <a:gd name="connsiteY309" fmla="*/ 1609414 h 1822242"/>
                  <a:gd name="connsiteX310" fmla="*/ 1400729 w 1766316"/>
                  <a:gd name="connsiteY310" fmla="*/ 1616146 h 1822242"/>
                  <a:gd name="connsiteX311" fmla="*/ 1395551 w 1766316"/>
                  <a:gd name="connsiteY311" fmla="*/ 1622878 h 1822242"/>
                  <a:gd name="connsiteX312" fmla="*/ 1389855 w 1766316"/>
                  <a:gd name="connsiteY312" fmla="*/ 1628574 h 1822242"/>
                  <a:gd name="connsiteX313" fmla="*/ 1381052 w 1766316"/>
                  <a:gd name="connsiteY313" fmla="*/ 1646180 h 1822242"/>
                  <a:gd name="connsiteX314" fmla="*/ 1379498 w 1766316"/>
                  <a:gd name="connsiteY314" fmla="*/ 1646698 h 1822242"/>
                  <a:gd name="connsiteX315" fmla="*/ 1373284 w 1766316"/>
                  <a:gd name="connsiteY315" fmla="*/ 1641520 h 1822242"/>
                  <a:gd name="connsiteX316" fmla="*/ 1366552 w 1766316"/>
                  <a:gd name="connsiteY316" fmla="*/ 1636859 h 1822242"/>
                  <a:gd name="connsiteX317" fmla="*/ 1361892 w 1766316"/>
                  <a:gd name="connsiteY317" fmla="*/ 1634788 h 1822242"/>
                  <a:gd name="connsiteX318" fmla="*/ 1356196 w 1766316"/>
                  <a:gd name="connsiteY318" fmla="*/ 1634788 h 1822242"/>
                  <a:gd name="connsiteX319" fmla="*/ 1340661 w 1766316"/>
                  <a:gd name="connsiteY319" fmla="*/ 1635824 h 1822242"/>
                  <a:gd name="connsiteX320" fmla="*/ 1325644 w 1766316"/>
                  <a:gd name="connsiteY320" fmla="*/ 1639444 h 1822242"/>
                  <a:gd name="connsiteX321" fmla="*/ 1319948 w 1766316"/>
                  <a:gd name="connsiteY321" fmla="*/ 1639961 h 1822242"/>
                  <a:gd name="connsiteX322" fmla="*/ 1310627 w 1766316"/>
                  <a:gd name="connsiteY322" fmla="*/ 1642550 h 1822242"/>
                  <a:gd name="connsiteX323" fmla="*/ 1301306 w 1766316"/>
                  <a:gd name="connsiteY323" fmla="*/ 1644104 h 1822242"/>
                  <a:gd name="connsiteX324" fmla="*/ 1292503 w 1766316"/>
                  <a:gd name="connsiteY324" fmla="*/ 1644622 h 1822242"/>
                  <a:gd name="connsiteX325" fmla="*/ 1288360 w 1766316"/>
                  <a:gd name="connsiteY325" fmla="*/ 1645140 h 1822242"/>
                  <a:gd name="connsiteX326" fmla="*/ 1282146 w 1766316"/>
                  <a:gd name="connsiteY326" fmla="*/ 1648764 h 1822242"/>
                  <a:gd name="connsiteX327" fmla="*/ 1276968 w 1766316"/>
                  <a:gd name="connsiteY327" fmla="*/ 1649800 h 1822242"/>
                  <a:gd name="connsiteX328" fmla="*/ 1272825 w 1766316"/>
                  <a:gd name="connsiteY328" fmla="*/ 1649282 h 1822242"/>
                  <a:gd name="connsiteX329" fmla="*/ 1268165 w 1766316"/>
                  <a:gd name="connsiteY329" fmla="*/ 1648247 h 1822242"/>
                  <a:gd name="connsiteX330" fmla="*/ 1255737 w 1766316"/>
                  <a:gd name="connsiteY330" fmla="*/ 1641515 h 1822242"/>
                  <a:gd name="connsiteX331" fmla="*/ 1250559 w 1766316"/>
                  <a:gd name="connsiteY331" fmla="*/ 1637372 h 1822242"/>
                  <a:gd name="connsiteX332" fmla="*/ 1245380 w 1766316"/>
                  <a:gd name="connsiteY332" fmla="*/ 1632194 h 1822242"/>
                  <a:gd name="connsiteX333" fmla="*/ 1243827 w 1766316"/>
                  <a:gd name="connsiteY333" fmla="*/ 1628569 h 1822242"/>
                  <a:gd name="connsiteX334" fmla="*/ 1239684 w 1766316"/>
                  <a:gd name="connsiteY334" fmla="*/ 1619248 h 1822242"/>
                  <a:gd name="connsiteX335" fmla="*/ 1238131 w 1766316"/>
                  <a:gd name="connsiteY335" fmla="*/ 1617694 h 1822242"/>
                  <a:gd name="connsiteX336" fmla="*/ 1233470 w 1766316"/>
                  <a:gd name="connsiteY336" fmla="*/ 1615623 h 1822242"/>
                  <a:gd name="connsiteX337" fmla="*/ 1228810 w 1766316"/>
                  <a:gd name="connsiteY337" fmla="*/ 1611999 h 1822242"/>
                  <a:gd name="connsiteX338" fmla="*/ 1226739 w 1766316"/>
                  <a:gd name="connsiteY338" fmla="*/ 1609409 h 1822242"/>
                  <a:gd name="connsiteX339" fmla="*/ 1224149 w 1766316"/>
                  <a:gd name="connsiteY339" fmla="*/ 1600606 h 1822242"/>
                  <a:gd name="connsiteX340" fmla="*/ 1221560 w 1766316"/>
                  <a:gd name="connsiteY340" fmla="*/ 1590767 h 1822242"/>
                  <a:gd name="connsiteX341" fmla="*/ 1218453 w 1766316"/>
                  <a:gd name="connsiteY341" fmla="*/ 1586625 h 1822242"/>
                  <a:gd name="connsiteX342" fmla="*/ 1214311 w 1766316"/>
                  <a:gd name="connsiteY342" fmla="*/ 1583518 h 1822242"/>
                  <a:gd name="connsiteX343" fmla="*/ 1209132 w 1766316"/>
                  <a:gd name="connsiteY343" fmla="*/ 1580411 h 1822242"/>
                  <a:gd name="connsiteX344" fmla="*/ 1200847 w 1766316"/>
                  <a:gd name="connsiteY344" fmla="*/ 1574715 h 1822242"/>
                  <a:gd name="connsiteX345" fmla="*/ 1197222 w 1766316"/>
                  <a:gd name="connsiteY345" fmla="*/ 1574202 h 1822242"/>
                  <a:gd name="connsiteX346" fmla="*/ 1193080 w 1766316"/>
                  <a:gd name="connsiteY346" fmla="*/ 1574715 h 1822242"/>
                  <a:gd name="connsiteX347" fmla="*/ 1187901 w 1766316"/>
                  <a:gd name="connsiteY347" fmla="*/ 1576268 h 1822242"/>
                  <a:gd name="connsiteX348" fmla="*/ 1181687 w 1766316"/>
                  <a:gd name="connsiteY348" fmla="*/ 1576268 h 1822242"/>
                  <a:gd name="connsiteX349" fmla="*/ 1175991 w 1766316"/>
                  <a:gd name="connsiteY349" fmla="*/ 1577304 h 1822242"/>
                  <a:gd name="connsiteX350" fmla="*/ 1169259 w 1766316"/>
                  <a:gd name="connsiteY350" fmla="*/ 1579375 h 1822242"/>
                  <a:gd name="connsiteX351" fmla="*/ 1161492 w 1766316"/>
                  <a:gd name="connsiteY351" fmla="*/ 1579893 h 1822242"/>
                  <a:gd name="connsiteX352" fmla="*/ 1152171 w 1766316"/>
                  <a:gd name="connsiteY352" fmla="*/ 1578857 h 1822242"/>
                  <a:gd name="connsiteX353" fmla="*/ 1142332 w 1766316"/>
                  <a:gd name="connsiteY353" fmla="*/ 1577304 h 1822242"/>
                  <a:gd name="connsiteX354" fmla="*/ 1138190 w 1766316"/>
                  <a:gd name="connsiteY354" fmla="*/ 1575232 h 1822242"/>
                  <a:gd name="connsiteX355" fmla="*/ 1133529 w 1766316"/>
                  <a:gd name="connsiteY355" fmla="*/ 1572126 h 1822242"/>
                  <a:gd name="connsiteX356" fmla="*/ 1126797 w 1766316"/>
                  <a:gd name="connsiteY356" fmla="*/ 1564358 h 1822242"/>
                  <a:gd name="connsiteX357" fmla="*/ 1123173 w 1766316"/>
                  <a:gd name="connsiteY357" fmla="*/ 1561251 h 1822242"/>
                  <a:gd name="connsiteX358" fmla="*/ 1120583 w 1766316"/>
                  <a:gd name="connsiteY358" fmla="*/ 1556073 h 1822242"/>
                  <a:gd name="connsiteX359" fmla="*/ 1117994 w 1766316"/>
                  <a:gd name="connsiteY359" fmla="*/ 1547270 h 1822242"/>
                  <a:gd name="connsiteX360" fmla="*/ 1114887 w 1766316"/>
                  <a:gd name="connsiteY360" fmla="*/ 1536395 h 1822242"/>
                  <a:gd name="connsiteX361" fmla="*/ 1110227 w 1766316"/>
                  <a:gd name="connsiteY361" fmla="*/ 1528110 h 1822242"/>
                  <a:gd name="connsiteX362" fmla="*/ 1100388 w 1766316"/>
                  <a:gd name="connsiteY362" fmla="*/ 1512057 h 1822242"/>
                  <a:gd name="connsiteX363" fmla="*/ 1096245 w 1766316"/>
                  <a:gd name="connsiteY363" fmla="*/ 1502737 h 1822242"/>
                  <a:gd name="connsiteX364" fmla="*/ 1094174 w 1766316"/>
                  <a:gd name="connsiteY364" fmla="*/ 1501701 h 1822242"/>
                  <a:gd name="connsiteX365" fmla="*/ 1077086 w 1766316"/>
                  <a:gd name="connsiteY365" fmla="*/ 1502737 h 1822242"/>
                  <a:gd name="connsiteX366" fmla="*/ 1072943 w 1766316"/>
                  <a:gd name="connsiteY366" fmla="*/ 1502219 h 1822242"/>
                  <a:gd name="connsiteX367" fmla="*/ 1068800 w 1766316"/>
                  <a:gd name="connsiteY367" fmla="*/ 1500147 h 1822242"/>
                  <a:gd name="connsiteX368" fmla="*/ 1064658 w 1766316"/>
                  <a:gd name="connsiteY368" fmla="*/ 1495487 h 1822242"/>
                  <a:gd name="connsiteX369" fmla="*/ 1057926 w 1766316"/>
                  <a:gd name="connsiteY369" fmla="*/ 1482023 h 1822242"/>
                  <a:gd name="connsiteX370" fmla="*/ 1054819 w 1766316"/>
                  <a:gd name="connsiteY370" fmla="*/ 1479434 h 1822242"/>
                  <a:gd name="connsiteX371" fmla="*/ 1051194 w 1766316"/>
                  <a:gd name="connsiteY371" fmla="*/ 1478398 h 1822242"/>
                  <a:gd name="connsiteX372" fmla="*/ 1047569 w 1766316"/>
                  <a:gd name="connsiteY372" fmla="*/ 1478916 h 1822242"/>
                  <a:gd name="connsiteX373" fmla="*/ 1043427 w 1766316"/>
                  <a:gd name="connsiteY373" fmla="*/ 1483059 h 1822242"/>
                  <a:gd name="connsiteX374" fmla="*/ 1039802 w 1766316"/>
                  <a:gd name="connsiteY374" fmla="*/ 1490826 h 1822242"/>
                  <a:gd name="connsiteX375" fmla="*/ 1032552 w 1766316"/>
                  <a:gd name="connsiteY375" fmla="*/ 1501183 h 1822242"/>
                  <a:gd name="connsiteX376" fmla="*/ 1028928 w 1766316"/>
                  <a:gd name="connsiteY376" fmla="*/ 1502737 h 1822242"/>
                  <a:gd name="connsiteX377" fmla="*/ 1026338 w 1766316"/>
                  <a:gd name="connsiteY377" fmla="*/ 1502219 h 1822242"/>
                  <a:gd name="connsiteX378" fmla="*/ 1020124 w 1766316"/>
                  <a:gd name="connsiteY378" fmla="*/ 1498594 h 1822242"/>
                  <a:gd name="connsiteX379" fmla="*/ 1004590 w 1766316"/>
                  <a:gd name="connsiteY379" fmla="*/ 1494451 h 1822242"/>
                  <a:gd name="connsiteX380" fmla="*/ 994751 w 1766316"/>
                  <a:gd name="connsiteY380" fmla="*/ 1490308 h 1822242"/>
                  <a:gd name="connsiteX381" fmla="*/ 983359 w 1766316"/>
                  <a:gd name="connsiteY381" fmla="*/ 1487719 h 1822242"/>
                  <a:gd name="connsiteX382" fmla="*/ 976109 w 1766316"/>
                  <a:gd name="connsiteY382" fmla="*/ 1487201 h 1822242"/>
                  <a:gd name="connsiteX383" fmla="*/ 968859 w 1766316"/>
                  <a:gd name="connsiteY383" fmla="*/ 1485130 h 1822242"/>
                  <a:gd name="connsiteX384" fmla="*/ 960574 w 1766316"/>
                  <a:gd name="connsiteY384" fmla="*/ 1481505 h 1822242"/>
                  <a:gd name="connsiteX385" fmla="*/ 955914 w 1766316"/>
                  <a:gd name="connsiteY385" fmla="*/ 1477363 h 1822242"/>
                  <a:gd name="connsiteX386" fmla="*/ 932093 w 1766316"/>
                  <a:gd name="connsiteY386" fmla="*/ 1470113 h 1822242"/>
                  <a:gd name="connsiteX387" fmla="*/ 925362 w 1766316"/>
                  <a:gd name="connsiteY387" fmla="*/ 1467524 h 1822242"/>
                  <a:gd name="connsiteX388" fmla="*/ 919148 w 1766316"/>
                  <a:gd name="connsiteY388" fmla="*/ 1463381 h 1822242"/>
                  <a:gd name="connsiteX389" fmla="*/ 917594 w 1766316"/>
                  <a:gd name="connsiteY389" fmla="*/ 1461310 h 1822242"/>
                  <a:gd name="connsiteX390" fmla="*/ 917594 w 1766316"/>
                  <a:gd name="connsiteY390" fmla="*/ 1458721 h 1822242"/>
                  <a:gd name="connsiteX391" fmla="*/ 919666 w 1766316"/>
                  <a:gd name="connsiteY391" fmla="*/ 1447329 h 1822242"/>
                  <a:gd name="connsiteX392" fmla="*/ 920183 w 1766316"/>
                  <a:gd name="connsiteY392" fmla="*/ 1440597 h 1822242"/>
                  <a:gd name="connsiteX393" fmla="*/ 920183 w 1766316"/>
                  <a:gd name="connsiteY393" fmla="*/ 1426616 h 1822242"/>
                  <a:gd name="connsiteX394" fmla="*/ 919148 w 1766316"/>
                  <a:gd name="connsiteY394" fmla="*/ 1424544 h 1822242"/>
                  <a:gd name="connsiteX395" fmla="*/ 915523 w 1766316"/>
                  <a:gd name="connsiteY395" fmla="*/ 1419883 h 1822242"/>
                  <a:gd name="connsiteX396" fmla="*/ 907238 w 1766316"/>
                  <a:gd name="connsiteY396" fmla="*/ 1405384 h 1822242"/>
                  <a:gd name="connsiteX397" fmla="*/ 902577 w 1766316"/>
                  <a:gd name="connsiteY397" fmla="*/ 1399171 h 1822242"/>
                  <a:gd name="connsiteX398" fmla="*/ 899988 w 1766316"/>
                  <a:gd name="connsiteY398" fmla="*/ 1397617 h 1822242"/>
                  <a:gd name="connsiteX399" fmla="*/ 897917 w 1766316"/>
                  <a:gd name="connsiteY399" fmla="*/ 1397617 h 1822242"/>
                  <a:gd name="connsiteX400" fmla="*/ 883935 w 1766316"/>
                  <a:gd name="connsiteY400" fmla="*/ 1400206 h 1822242"/>
                  <a:gd name="connsiteX401" fmla="*/ 872025 w 1766316"/>
                  <a:gd name="connsiteY401" fmla="*/ 1403313 h 1822242"/>
                  <a:gd name="connsiteX402" fmla="*/ 864776 w 1766316"/>
                  <a:gd name="connsiteY402" fmla="*/ 1404349 h 1822242"/>
                  <a:gd name="connsiteX403" fmla="*/ 859079 w 1766316"/>
                  <a:gd name="connsiteY403" fmla="*/ 1404349 h 1822242"/>
                  <a:gd name="connsiteX404" fmla="*/ 853383 w 1766316"/>
                  <a:gd name="connsiteY404" fmla="*/ 1401760 h 1822242"/>
                  <a:gd name="connsiteX405" fmla="*/ 850794 w 1766316"/>
                  <a:gd name="connsiteY405" fmla="*/ 1400206 h 1822242"/>
                  <a:gd name="connsiteX406" fmla="*/ 847169 w 1766316"/>
                  <a:gd name="connsiteY406" fmla="*/ 1394510 h 1822242"/>
                  <a:gd name="connsiteX407" fmla="*/ 841991 w 1766316"/>
                  <a:gd name="connsiteY407" fmla="*/ 1385189 h 1822242"/>
                  <a:gd name="connsiteX408" fmla="*/ 836295 w 1766316"/>
                  <a:gd name="connsiteY408" fmla="*/ 1377939 h 1822242"/>
                  <a:gd name="connsiteX409" fmla="*/ 828527 w 1766316"/>
                  <a:gd name="connsiteY409" fmla="*/ 1369654 h 1822242"/>
                  <a:gd name="connsiteX410" fmla="*/ 824903 w 1766316"/>
                  <a:gd name="connsiteY410" fmla="*/ 1364476 h 1822242"/>
                  <a:gd name="connsiteX411" fmla="*/ 822831 w 1766316"/>
                  <a:gd name="connsiteY411" fmla="*/ 1355673 h 1822242"/>
                  <a:gd name="connsiteX412" fmla="*/ 818171 w 1766316"/>
                  <a:gd name="connsiteY412" fmla="*/ 1348941 h 1822242"/>
                  <a:gd name="connsiteX413" fmla="*/ 815064 w 1766316"/>
                  <a:gd name="connsiteY413" fmla="*/ 1347905 h 1822242"/>
                  <a:gd name="connsiteX414" fmla="*/ 810403 w 1766316"/>
                  <a:gd name="connsiteY414" fmla="*/ 1350494 h 1822242"/>
                  <a:gd name="connsiteX415" fmla="*/ 805743 w 1766316"/>
                  <a:gd name="connsiteY415" fmla="*/ 1356191 h 1822242"/>
                  <a:gd name="connsiteX416" fmla="*/ 793315 w 1766316"/>
                  <a:gd name="connsiteY416" fmla="*/ 1366547 h 1822242"/>
                  <a:gd name="connsiteX417" fmla="*/ 782959 w 1766316"/>
                  <a:gd name="connsiteY417" fmla="*/ 1374833 h 1822242"/>
                  <a:gd name="connsiteX418" fmla="*/ 778298 w 1766316"/>
                  <a:gd name="connsiteY418" fmla="*/ 1380011 h 1822242"/>
                  <a:gd name="connsiteX419" fmla="*/ 776745 w 1766316"/>
                  <a:gd name="connsiteY419" fmla="*/ 1384153 h 1822242"/>
                  <a:gd name="connsiteX420" fmla="*/ 775709 w 1766316"/>
                  <a:gd name="connsiteY420" fmla="*/ 1390885 h 1822242"/>
                  <a:gd name="connsiteX421" fmla="*/ 773638 w 1766316"/>
                  <a:gd name="connsiteY421" fmla="*/ 1394510 h 1822242"/>
                  <a:gd name="connsiteX422" fmla="*/ 770013 w 1766316"/>
                  <a:gd name="connsiteY422" fmla="*/ 1396581 h 1822242"/>
                  <a:gd name="connsiteX423" fmla="*/ 764834 w 1766316"/>
                  <a:gd name="connsiteY423" fmla="*/ 1398653 h 1822242"/>
                  <a:gd name="connsiteX424" fmla="*/ 754478 w 1766316"/>
                  <a:gd name="connsiteY424" fmla="*/ 1402795 h 1822242"/>
                  <a:gd name="connsiteX425" fmla="*/ 752924 w 1766316"/>
                  <a:gd name="connsiteY425" fmla="*/ 1406938 h 1822242"/>
                  <a:gd name="connsiteX426" fmla="*/ 753442 w 1766316"/>
                  <a:gd name="connsiteY426" fmla="*/ 1411080 h 1822242"/>
                  <a:gd name="connsiteX427" fmla="*/ 756549 w 1766316"/>
                  <a:gd name="connsiteY427" fmla="*/ 1420401 h 1822242"/>
                  <a:gd name="connsiteX428" fmla="*/ 756031 w 1766316"/>
                  <a:gd name="connsiteY428" fmla="*/ 1426616 h 1822242"/>
                  <a:gd name="connsiteX429" fmla="*/ 754996 w 1766316"/>
                  <a:gd name="connsiteY429" fmla="*/ 1429204 h 1822242"/>
                  <a:gd name="connsiteX430" fmla="*/ 751889 w 1766316"/>
                  <a:gd name="connsiteY430" fmla="*/ 1433347 h 1822242"/>
                  <a:gd name="connsiteX431" fmla="*/ 748782 w 1766316"/>
                  <a:gd name="connsiteY431" fmla="*/ 1439043 h 1822242"/>
                  <a:gd name="connsiteX432" fmla="*/ 746710 w 1766316"/>
                  <a:gd name="connsiteY432" fmla="*/ 1447846 h 1822242"/>
                  <a:gd name="connsiteX433" fmla="*/ 746710 w 1766316"/>
                  <a:gd name="connsiteY433" fmla="*/ 1451989 h 1822242"/>
                  <a:gd name="connsiteX434" fmla="*/ 744121 w 1766316"/>
                  <a:gd name="connsiteY434" fmla="*/ 1457167 h 1822242"/>
                  <a:gd name="connsiteX435" fmla="*/ 738425 w 1766316"/>
                  <a:gd name="connsiteY435" fmla="*/ 1463899 h 1822242"/>
                  <a:gd name="connsiteX436" fmla="*/ 735318 w 1766316"/>
                  <a:gd name="connsiteY436" fmla="*/ 1465971 h 1822242"/>
                  <a:gd name="connsiteX437" fmla="*/ 729104 w 1766316"/>
                  <a:gd name="connsiteY437" fmla="*/ 1466488 h 1822242"/>
                  <a:gd name="connsiteX438" fmla="*/ 724962 w 1766316"/>
                  <a:gd name="connsiteY438" fmla="*/ 1464935 h 1822242"/>
                  <a:gd name="connsiteX439" fmla="*/ 719265 w 1766316"/>
                  <a:gd name="connsiteY439" fmla="*/ 1461828 h 1822242"/>
                  <a:gd name="connsiteX440" fmla="*/ 714605 w 1766316"/>
                  <a:gd name="connsiteY440" fmla="*/ 1460792 h 1822242"/>
                  <a:gd name="connsiteX441" fmla="*/ 709945 w 1766316"/>
                  <a:gd name="connsiteY441" fmla="*/ 1458721 h 1822242"/>
                  <a:gd name="connsiteX442" fmla="*/ 704248 w 1766316"/>
                  <a:gd name="connsiteY442" fmla="*/ 1455096 h 1822242"/>
                  <a:gd name="connsiteX443" fmla="*/ 698552 w 1766316"/>
                  <a:gd name="connsiteY443" fmla="*/ 1453542 h 1822242"/>
                  <a:gd name="connsiteX444" fmla="*/ 684571 w 1766316"/>
                  <a:gd name="connsiteY444" fmla="*/ 1450954 h 1822242"/>
                  <a:gd name="connsiteX445" fmla="*/ 678875 w 1766316"/>
                  <a:gd name="connsiteY445" fmla="*/ 1453025 h 1822242"/>
                  <a:gd name="connsiteX446" fmla="*/ 678357 w 1766316"/>
                  <a:gd name="connsiteY446" fmla="*/ 1455614 h 1822242"/>
                  <a:gd name="connsiteX447" fmla="*/ 678875 w 1766316"/>
                  <a:gd name="connsiteY447" fmla="*/ 1464417 h 1822242"/>
                  <a:gd name="connsiteX448" fmla="*/ 680428 w 1766316"/>
                  <a:gd name="connsiteY448" fmla="*/ 1466488 h 1822242"/>
                  <a:gd name="connsiteX449" fmla="*/ 684053 w 1766316"/>
                  <a:gd name="connsiteY449" fmla="*/ 1469078 h 1822242"/>
                  <a:gd name="connsiteX450" fmla="*/ 685089 w 1766316"/>
                  <a:gd name="connsiteY450" fmla="*/ 1470631 h 1822242"/>
                  <a:gd name="connsiteX451" fmla="*/ 685606 w 1766316"/>
                  <a:gd name="connsiteY451" fmla="*/ 1478398 h 1822242"/>
                  <a:gd name="connsiteX452" fmla="*/ 687678 w 1766316"/>
                  <a:gd name="connsiteY452" fmla="*/ 1488755 h 1822242"/>
                  <a:gd name="connsiteX453" fmla="*/ 686124 w 1766316"/>
                  <a:gd name="connsiteY453" fmla="*/ 1491862 h 1822242"/>
                  <a:gd name="connsiteX454" fmla="*/ 684053 w 1766316"/>
                  <a:gd name="connsiteY454" fmla="*/ 1492380 h 1822242"/>
                  <a:gd name="connsiteX455" fmla="*/ 679393 w 1766316"/>
                  <a:gd name="connsiteY455" fmla="*/ 1491344 h 1822242"/>
                  <a:gd name="connsiteX456" fmla="*/ 675250 w 1766316"/>
                  <a:gd name="connsiteY456" fmla="*/ 1491862 h 1822242"/>
                  <a:gd name="connsiteX457" fmla="*/ 673696 w 1766316"/>
                  <a:gd name="connsiteY457" fmla="*/ 1493416 h 1822242"/>
                  <a:gd name="connsiteX458" fmla="*/ 668518 w 1766316"/>
                  <a:gd name="connsiteY458" fmla="*/ 1502737 h 1822242"/>
                  <a:gd name="connsiteX459" fmla="*/ 667482 w 1766316"/>
                  <a:gd name="connsiteY459" fmla="*/ 1516200 h 1822242"/>
                  <a:gd name="connsiteX460" fmla="*/ 666965 w 1766316"/>
                  <a:gd name="connsiteY460" fmla="*/ 1517754 h 1822242"/>
                  <a:gd name="connsiteX461" fmla="*/ 659715 w 1766316"/>
                  <a:gd name="connsiteY461" fmla="*/ 1523967 h 1822242"/>
                  <a:gd name="connsiteX462" fmla="*/ 657644 w 1766316"/>
                  <a:gd name="connsiteY462" fmla="*/ 1527074 h 1822242"/>
                  <a:gd name="connsiteX463" fmla="*/ 657644 w 1766316"/>
                  <a:gd name="connsiteY463" fmla="*/ 1532253 h 1822242"/>
                  <a:gd name="connsiteX464" fmla="*/ 657126 w 1766316"/>
                  <a:gd name="connsiteY464" fmla="*/ 1541056 h 1822242"/>
                  <a:gd name="connsiteX465" fmla="*/ 655572 w 1766316"/>
                  <a:gd name="connsiteY465" fmla="*/ 1554519 h 1822242"/>
                  <a:gd name="connsiteX466" fmla="*/ 656090 w 1766316"/>
                  <a:gd name="connsiteY466" fmla="*/ 1564876 h 1822242"/>
                  <a:gd name="connsiteX467" fmla="*/ 658679 w 1766316"/>
                  <a:gd name="connsiteY467" fmla="*/ 1570572 h 1822242"/>
                  <a:gd name="connsiteX468" fmla="*/ 659715 w 1766316"/>
                  <a:gd name="connsiteY468" fmla="*/ 1575750 h 1822242"/>
                  <a:gd name="connsiteX469" fmla="*/ 660233 w 1766316"/>
                  <a:gd name="connsiteY469" fmla="*/ 1582482 h 1822242"/>
                  <a:gd name="connsiteX470" fmla="*/ 660751 w 1766316"/>
                  <a:gd name="connsiteY470" fmla="*/ 1598535 h 1822242"/>
                  <a:gd name="connsiteX471" fmla="*/ 661269 w 1766316"/>
                  <a:gd name="connsiteY471" fmla="*/ 1602160 h 1822242"/>
                  <a:gd name="connsiteX472" fmla="*/ 660233 w 1766316"/>
                  <a:gd name="connsiteY472" fmla="*/ 1613034 h 1822242"/>
                  <a:gd name="connsiteX473" fmla="*/ 660751 w 1766316"/>
                  <a:gd name="connsiteY473" fmla="*/ 1618212 h 1822242"/>
                  <a:gd name="connsiteX474" fmla="*/ 664893 w 1766316"/>
                  <a:gd name="connsiteY474" fmla="*/ 1623908 h 1822242"/>
                  <a:gd name="connsiteX475" fmla="*/ 672661 w 1766316"/>
                  <a:gd name="connsiteY475" fmla="*/ 1625980 h 1822242"/>
                  <a:gd name="connsiteX476" fmla="*/ 681464 w 1766316"/>
                  <a:gd name="connsiteY476" fmla="*/ 1629087 h 1822242"/>
                  <a:gd name="connsiteX477" fmla="*/ 685606 w 1766316"/>
                  <a:gd name="connsiteY477" fmla="*/ 1631158 h 1822242"/>
                  <a:gd name="connsiteX478" fmla="*/ 687678 w 1766316"/>
                  <a:gd name="connsiteY478" fmla="*/ 1633747 h 1822242"/>
                  <a:gd name="connsiteX479" fmla="*/ 689749 w 1766316"/>
                  <a:gd name="connsiteY479" fmla="*/ 1642550 h 1822242"/>
                  <a:gd name="connsiteX480" fmla="*/ 692338 w 1766316"/>
                  <a:gd name="connsiteY480" fmla="*/ 1648247 h 1822242"/>
                  <a:gd name="connsiteX481" fmla="*/ 693892 w 1766316"/>
                  <a:gd name="connsiteY481" fmla="*/ 1651871 h 1822242"/>
                  <a:gd name="connsiteX482" fmla="*/ 692338 w 1766316"/>
                  <a:gd name="connsiteY482" fmla="*/ 1656014 h 1822242"/>
                  <a:gd name="connsiteX483" fmla="*/ 689231 w 1766316"/>
                  <a:gd name="connsiteY483" fmla="*/ 1660674 h 1822242"/>
                  <a:gd name="connsiteX484" fmla="*/ 689749 w 1766316"/>
                  <a:gd name="connsiteY484" fmla="*/ 1667924 h 1822242"/>
                  <a:gd name="connsiteX485" fmla="*/ 687160 w 1766316"/>
                  <a:gd name="connsiteY485" fmla="*/ 1674138 h 1822242"/>
                  <a:gd name="connsiteX486" fmla="*/ 683017 w 1766316"/>
                  <a:gd name="connsiteY486" fmla="*/ 1678798 h 1822242"/>
                  <a:gd name="connsiteX487" fmla="*/ 678357 w 1766316"/>
                  <a:gd name="connsiteY487" fmla="*/ 1682941 h 1822242"/>
                  <a:gd name="connsiteX488" fmla="*/ 665929 w 1766316"/>
                  <a:gd name="connsiteY488" fmla="*/ 1687084 h 1822242"/>
                  <a:gd name="connsiteX489" fmla="*/ 658162 w 1766316"/>
                  <a:gd name="connsiteY489" fmla="*/ 1690191 h 1822242"/>
                  <a:gd name="connsiteX490" fmla="*/ 647805 w 1766316"/>
                  <a:gd name="connsiteY490" fmla="*/ 1701065 h 1822242"/>
                  <a:gd name="connsiteX491" fmla="*/ 640038 w 1766316"/>
                  <a:gd name="connsiteY491" fmla="*/ 1705726 h 1822242"/>
                  <a:gd name="connsiteX492" fmla="*/ 635895 w 1766316"/>
                  <a:gd name="connsiteY492" fmla="*/ 1707279 h 1822242"/>
                  <a:gd name="connsiteX493" fmla="*/ 624503 w 1766316"/>
                  <a:gd name="connsiteY493" fmla="*/ 1710391 h 1822242"/>
                  <a:gd name="connsiteX494" fmla="*/ 617771 w 1766316"/>
                  <a:gd name="connsiteY494" fmla="*/ 1714534 h 1822242"/>
                  <a:gd name="connsiteX495" fmla="*/ 613110 w 1766316"/>
                  <a:gd name="connsiteY495" fmla="*/ 1718677 h 1822242"/>
                  <a:gd name="connsiteX496" fmla="*/ 608450 w 1766316"/>
                  <a:gd name="connsiteY496" fmla="*/ 1723855 h 1822242"/>
                  <a:gd name="connsiteX497" fmla="*/ 599647 w 1766316"/>
                  <a:gd name="connsiteY497" fmla="*/ 1730587 h 1822242"/>
                  <a:gd name="connsiteX498" fmla="*/ 596540 w 1766316"/>
                  <a:gd name="connsiteY498" fmla="*/ 1731622 h 1822242"/>
                  <a:gd name="connsiteX499" fmla="*/ 589290 w 1766316"/>
                  <a:gd name="connsiteY499" fmla="*/ 1736283 h 1822242"/>
                  <a:gd name="connsiteX500" fmla="*/ 583076 w 1766316"/>
                  <a:gd name="connsiteY500" fmla="*/ 1738872 h 1822242"/>
                  <a:gd name="connsiteX501" fmla="*/ 579451 w 1766316"/>
                  <a:gd name="connsiteY501" fmla="*/ 1741979 h 1822242"/>
                  <a:gd name="connsiteX502" fmla="*/ 572720 w 1766316"/>
                  <a:gd name="connsiteY502" fmla="*/ 1748193 h 1822242"/>
                  <a:gd name="connsiteX503" fmla="*/ 568577 w 1766316"/>
                  <a:gd name="connsiteY503" fmla="*/ 1750264 h 1822242"/>
                  <a:gd name="connsiteX504" fmla="*/ 548899 w 1766316"/>
                  <a:gd name="connsiteY504" fmla="*/ 1757514 h 1822242"/>
                  <a:gd name="connsiteX505" fmla="*/ 542168 w 1766316"/>
                  <a:gd name="connsiteY505" fmla="*/ 1759585 h 1822242"/>
                  <a:gd name="connsiteX506" fmla="*/ 536472 w 1766316"/>
                  <a:gd name="connsiteY506" fmla="*/ 1762692 h 1822242"/>
                  <a:gd name="connsiteX507" fmla="*/ 518865 w 1766316"/>
                  <a:gd name="connsiteY507" fmla="*/ 1776156 h 1822242"/>
                  <a:gd name="connsiteX508" fmla="*/ 500223 w 1766316"/>
                  <a:gd name="connsiteY508" fmla="*/ 1788065 h 1822242"/>
                  <a:gd name="connsiteX509" fmla="*/ 483135 w 1766316"/>
                  <a:gd name="connsiteY509" fmla="*/ 1798422 h 1822242"/>
                  <a:gd name="connsiteX510" fmla="*/ 474332 w 1766316"/>
                  <a:gd name="connsiteY510" fmla="*/ 1803601 h 1822242"/>
                  <a:gd name="connsiteX511" fmla="*/ 463458 w 1766316"/>
                  <a:gd name="connsiteY511" fmla="*/ 1806707 h 1822242"/>
                  <a:gd name="connsiteX512" fmla="*/ 442227 w 1766316"/>
                  <a:gd name="connsiteY512" fmla="*/ 1814993 h 1822242"/>
                  <a:gd name="connsiteX513" fmla="*/ 431870 w 1766316"/>
                  <a:gd name="connsiteY513" fmla="*/ 1820171 h 1822242"/>
                  <a:gd name="connsiteX514" fmla="*/ 422549 w 1766316"/>
                  <a:gd name="connsiteY514" fmla="*/ 1822242 h 1822242"/>
                  <a:gd name="connsiteX515" fmla="*/ 413746 w 1766316"/>
                  <a:gd name="connsiteY515" fmla="*/ 1820689 h 1822242"/>
                  <a:gd name="connsiteX516" fmla="*/ 412710 w 1766316"/>
                  <a:gd name="connsiteY516" fmla="*/ 1819653 h 1822242"/>
                  <a:gd name="connsiteX517" fmla="*/ 410639 w 1766316"/>
                  <a:gd name="connsiteY517" fmla="*/ 1811886 h 1822242"/>
                  <a:gd name="connsiteX518" fmla="*/ 404425 w 1766316"/>
                  <a:gd name="connsiteY518" fmla="*/ 1805672 h 1822242"/>
                  <a:gd name="connsiteX519" fmla="*/ 401836 w 1766316"/>
                  <a:gd name="connsiteY519" fmla="*/ 1802047 h 1822242"/>
                  <a:gd name="connsiteX520" fmla="*/ 398729 w 1766316"/>
                  <a:gd name="connsiteY520" fmla="*/ 1798422 h 1822242"/>
                  <a:gd name="connsiteX521" fmla="*/ 393033 w 1766316"/>
                  <a:gd name="connsiteY521" fmla="*/ 1794280 h 1822242"/>
                  <a:gd name="connsiteX522" fmla="*/ 389408 w 1766316"/>
                  <a:gd name="connsiteY522" fmla="*/ 1789619 h 1822242"/>
                  <a:gd name="connsiteX523" fmla="*/ 385265 w 1766316"/>
                  <a:gd name="connsiteY523" fmla="*/ 1778745 h 1822242"/>
                  <a:gd name="connsiteX524" fmla="*/ 382158 w 1766316"/>
                  <a:gd name="connsiteY524" fmla="*/ 1774084 h 1822242"/>
                  <a:gd name="connsiteX525" fmla="*/ 379051 w 1766316"/>
                  <a:gd name="connsiteY525" fmla="*/ 1768388 h 1822242"/>
                  <a:gd name="connsiteX526" fmla="*/ 380087 w 1766316"/>
                  <a:gd name="connsiteY526" fmla="*/ 1764245 h 1822242"/>
                  <a:gd name="connsiteX527" fmla="*/ 379569 w 1766316"/>
                  <a:gd name="connsiteY527" fmla="*/ 1761656 h 1822242"/>
                  <a:gd name="connsiteX528" fmla="*/ 365070 w 1766316"/>
                  <a:gd name="connsiteY528" fmla="*/ 1751300 h 1822242"/>
                  <a:gd name="connsiteX529" fmla="*/ 361445 w 1766316"/>
                  <a:gd name="connsiteY529" fmla="*/ 1746639 h 1822242"/>
                  <a:gd name="connsiteX530" fmla="*/ 353160 w 1766316"/>
                  <a:gd name="connsiteY530" fmla="*/ 1734212 h 1822242"/>
                  <a:gd name="connsiteX531" fmla="*/ 350571 w 1766316"/>
                  <a:gd name="connsiteY531" fmla="*/ 1730587 h 1822242"/>
                  <a:gd name="connsiteX532" fmla="*/ 341768 w 1766316"/>
                  <a:gd name="connsiteY532" fmla="*/ 1723855 h 1822242"/>
                  <a:gd name="connsiteX533" fmla="*/ 341250 w 1766316"/>
                  <a:gd name="connsiteY533" fmla="*/ 1721266 h 1822242"/>
                  <a:gd name="connsiteX534" fmla="*/ 341250 w 1766316"/>
                  <a:gd name="connsiteY534" fmla="*/ 1716605 h 1822242"/>
                  <a:gd name="connsiteX535" fmla="*/ 339178 w 1766316"/>
                  <a:gd name="connsiteY535" fmla="*/ 1714016 h 1822242"/>
                  <a:gd name="connsiteX536" fmla="*/ 331929 w 1766316"/>
                  <a:gd name="connsiteY536" fmla="*/ 1711427 h 1822242"/>
                  <a:gd name="connsiteX537" fmla="*/ 325715 w 1766316"/>
                  <a:gd name="connsiteY537" fmla="*/ 1705213 h 1822242"/>
                  <a:gd name="connsiteX538" fmla="*/ 320019 w 1766316"/>
                  <a:gd name="connsiteY538" fmla="*/ 1697963 h 1822242"/>
                  <a:gd name="connsiteX539" fmla="*/ 318465 w 1766316"/>
                  <a:gd name="connsiteY539" fmla="*/ 1686053 h 1822242"/>
                  <a:gd name="connsiteX540" fmla="*/ 313805 w 1766316"/>
                  <a:gd name="connsiteY540" fmla="*/ 1680357 h 1822242"/>
                  <a:gd name="connsiteX541" fmla="*/ 309662 w 1766316"/>
                  <a:gd name="connsiteY541" fmla="*/ 1678286 h 1822242"/>
                  <a:gd name="connsiteX542" fmla="*/ 299306 w 1766316"/>
                  <a:gd name="connsiteY542" fmla="*/ 1669483 h 1822242"/>
                  <a:gd name="connsiteX543" fmla="*/ 296199 w 1766316"/>
                  <a:gd name="connsiteY543" fmla="*/ 1664304 h 1822242"/>
                  <a:gd name="connsiteX544" fmla="*/ 294645 w 1766316"/>
                  <a:gd name="connsiteY544" fmla="*/ 1660162 h 1822242"/>
                  <a:gd name="connsiteX545" fmla="*/ 294127 w 1766316"/>
                  <a:gd name="connsiteY545" fmla="*/ 1657055 h 1822242"/>
                  <a:gd name="connsiteX546" fmla="*/ 294645 w 1766316"/>
                  <a:gd name="connsiteY546" fmla="*/ 1650841 h 1822242"/>
                  <a:gd name="connsiteX547" fmla="*/ 293609 w 1766316"/>
                  <a:gd name="connsiteY547" fmla="*/ 1646698 h 1822242"/>
                  <a:gd name="connsiteX548" fmla="*/ 293609 w 1766316"/>
                  <a:gd name="connsiteY548" fmla="*/ 1639449 h 1822242"/>
                  <a:gd name="connsiteX549" fmla="*/ 291020 w 1766316"/>
                  <a:gd name="connsiteY549" fmla="*/ 1636859 h 1822242"/>
                  <a:gd name="connsiteX550" fmla="*/ 283253 w 1766316"/>
                  <a:gd name="connsiteY550" fmla="*/ 1635306 h 1822242"/>
                  <a:gd name="connsiteX551" fmla="*/ 271343 w 1766316"/>
                  <a:gd name="connsiteY551" fmla="*/ 1635824 h 1822242"/>
                  <a:gd name="connsiteX552" fmla="*/ 266682 w 1766316"/>
                  <a:gd name="connsiteY552" fmla="*/ 1634788 h 1822242"/>
                  <a:gd name="connsiteX553" fmla="*/ 260986 w 1766316"/>
                  <a:gd name="connsiteY553" fmla="*/ 1629610 h 1822242"/>
                  <a:gd name="connsiteX554" fmla="*/ 252183 w 1766316"/>
                  <a:gd name="connsiteY554" fmla="*/ 1615629 h 1822242"/>
                  <a:gd name="connsiteX555" fmla="*/ 246487 w 1766316"/>
                  <a:gd name="connsiteY555" fmla="*/ 1609414 h 1822242"/>
                  <a:gd name="connsiteX556" fmla="*/ 235095 w 1766316"/>
                  <a:gd name="connsiteY556" fmla="*/ 1600093 h 1822242"/>
                  <a:gd name="connsiteX557" fmla="*/ 234059 w 1766316"/>
                  <a:gd name="connsiteY557" fmla="*/ 1598022 h 1822242"/>
                  <a:gd name="connsiteX558" fmla="*/ 233541 w 1766316"/>
                  <a:gd name="connsiteY558" fmla="*/ 1593362 h 1822242"/>
                  <a:gd name="connsiteX559" fmla="*/ 231988 w 1766316"/>
                  <a:gd name="connsiteY559" fmla="*/ 1590255 h 1822242"/>
                  <a:gd name="connsiteX560" fmla="*/ 224738 w 1766316"/>
                  <a:gd name="connsiteY560" fmla="*/ 1579898 h 1822242"/>
                  <a:gd name="connsiteX561" fmla="*/ 221631 w 1766316"/>
                  <a:gd name="connsiteY561" fmla="*/ 1573167 h 1822242"/>
                  <a:gd name="connsiteX562" fmla="*/ 219560 w 1766316"/>
                  <a:gd name="connsiteY562" fmla="*/ 1571095 h 1822242"/>
                  <a:gd name="connsiteX563" fmla="*/ 208168 w 1766316"/>
                  <a:gd name="connsiteY563" fmla="*/ 1559703 h 1822242"/>
                  <a:gd name="connsiteX564" fmla="*/ 202471 w 1766316"/>
                  <a:gd name="connsiteY564" fmla="*/ 1552971 h 1822242"/>
                  <a:gd name="connsiteX565" fmla="*/ 198329 w 1766316"/>
                  <a:gd name="connsiteY565" fmla="*/ 1551417 h 1822242"/>
                  <a:gd name="connsiteX566" fmla="*/ 189008 w 1766316"/>
                  <a:gd name="connsiteY566" fmla="*/ 1550382 h 1822242"/>
                  <a:gd name="connsiteX567" fmla="*/ 181758 w 1766316"/>
                  <a:gd name="connsiteY567" fmla="*/ 1548311 h 1822242"/>
                  <a:gd name="connsiteX568" fmla="*/ 178133 w 1766316"/>
                  <a:gd name="connsiteY568" fmla="*/ 1546239 h 1822242"/>
                  <a:gd name="connsiteX569" fmla="*/ 173473 w 1766316"/>
                  <a:gd name="connsiteY569" fmla="*/ 1544168 h 1822242"/>
                  <a:gd name="connsiteX570" fmla="*/ 170366 w 1766316"/>
                  <a:gd name="connsiteY570" fmla="*/ 1544686 h 1822242"/>
                  <a:gd name="connsiteX571" fmla="*/ 160527 w 1766316"/>
                  <a:gd name="connsiteY571" fmla="*/ 1547793 h 1822242"/>
                  <a:gd name="connsiteX572" fmla="*/ 156385 w 1766316"/>
                  <a:gd name="connsiteY572" fmla="*/ 1550900 h 1822242"/>
                  <a:gd name="connsiteX573" fmla="*/ 154831 w 1766316"/>
                  <a:gd name="connsiteY573" fmla="*/ 1553489 h 1822242"/>
                  <a:gd name="connsiteX574" fmla="*/ 149135 w 1766316"/>
                  <a:gd name="connsiteY574" fmla="*/ 1559703 h 1822242"/>
                  <a:gd name="connsiteX575" fmla="*/ 144992 w 1766316"/>
                  <a:gd name="connsiteY575" fmla="*/ 1561256 h 1822242"/>
                  <a:gd name="connsiteX576" fmla="*/ 143439 w 1766316"/>
                  <a:gd name="connsiteY576" fmla="*/ 1560738 h 1822242"/>
                  <a:gd name="connsiteX577" fmla="*/ 137743 w 1766316"/>
                  <a:gd name="connsiteY577" fmla="*/ 1551417 h 1822242"/>
                  <a:gd name="connsiteX578" fmla="*/ 133600 w 1766316"/>
                  <a:gd name="connsiteY578" fmla="*/ 1546239 h 1822242"/>
                  <a:gd name="connsiteX579" fmla="*/ 128940 w 1766316"/>
                  <a:gd name="connsiteY579" fmla="*/ 1541579 h 1822242"/>
                  <a:gd name="connsiteX580" fmla="*/ 122726 w 1766316"/>
                  <a:gd name="connsiteY580" fmla="*/ 1533293 h 1822242"/>
                  <a:gd name="connsiteX581" fmla="*/ 118583 w 1766316"/>
                  <a:gd name="connsiteY581" fmla="*/ 1529669 h 1822242"/>
                  <a:gd name="connsiteX582" fmla="*/ 114440 w 1766316"/>
                  <a:gd name="connsiteY582" fmla="*/ 1527080 h 1822242"/>
                  <a:gd name="connsiteX583" fmla="*/ 113923 w 1766316"/>
                  <a:gd name="connsiteY583" fmla="*/ 1516723 h 1822242"/>
                  <a:gd name="connsiteX584" fmla="*/ 113405 w 1766316"/>
                  <a:gd name="connsiteY584" fmla="*/ 1512063 h 1822242"/>
                  <a:gd name="connsiteX585" fmla="*/ 110298 w 1766316"/>
                  <a:gd name="connsiteY585" fmla="*/ 1506366 h 1822242"/>
                  <a:gd name="connsiteX586" fmla="*/ 102012 w 1766316"/>
                  <a:gd name="connsiteY586" fmla="*/ 1499634 h 1822242"/>
                  <a:gd name="connsiteX587" fmla="*/ 99941 w 1766316"/>
                  <a:gd name="connsiteY587" fmla="*/ 1497046 h 1822242"/>
                  <a:gd name="connsiteX588" fmla="*/ 92174 w 1766316"/>
                  <a:gd name="connsiteY588" fmla="*/ 1491349 h 1822242"/>
                  <a:gd name="connsiteX589" fmla="*/ 90102 w 1766316"/>
                  <a:gd name="connsiteY589" fmla="*/ 1481510 h 1822242"/>
                  <a:gd name="connsiteX590" fmla="*/ 87513 w 1766316"/>
                  <a:gd name="connsiteY590" fmla="*/ 1475814 h 1822242"/>
                  <a:gd name="connsiteX591" fmla="*/ 83371 w 1766316"/>
                  <a:gd name="connsiteY591" fmla="*/ 1472707 h 1822242"/>
                  <a:gd name="connsiteX592" fmla="*/ 85960 w 1766316"/>
                  <a:gd name="connsiteY592" fmla="*/ 1469601 h 1822242"/>
                  <a:gd name="connsiteX593" fmla="*/ 88031 w 1766316"/>
                  <a:gd name="connsiteY593" fmla="*/ 1464422 h 1822242"/>
                  <a:gd name="connsiteX594" fmla="*/ 90620 w 1766316"/>
                  <a:gd name="connsiteY594" fmla="*/ 1461833 h 1822242"/>
                  <a:gd name="connsiteX595" fmla="*/ 97352 w 1766316"/>
                  <a:gd name="connsiteY595" fmla="*/ 1458726 h 1822242"/>
                  <a:gd name="connsiteX596" fmla="*/ 100459 w 1766316"/>
                  <a:gd name="connsiteY596" fmla="*/ 1456655 h 1822242"/>
                  <a:gd name="connsiteX597" fmla="*/ 102012 w 1766316"/>
                  <a:gd name="connsiteY597" fmla="*/ 1449405 h 1822242"/>
                  <a:gd name="connsiteX598" fmla="*/ 103566 w 1766316"/>
                  <a:gd name="connsiteY598" fmla="*/ 1446298 h 1822242"/>
                  <a:gd name="connsiteX599" fmla="*/ 107709 w 1766316"/>
                  <a:gd name="connsiteY599" fmla="*/ 1441638 h 1822242"/>
                  <a:gd name="connsiteX600" fmla="*/ 108744 w 1766316"/>
                  <a:gd name="connsiteY600" fmla="*/ 1436977 h 1822242"/>
                  <a:gd name="connsiteX601" fmla="*/ 108744 w 1766316"/>
                  <a:gd name="connsiteY601" fmla="*/ 1433870 h 1822242"/>
                  <a:gd name="connsiteX602" fmla="*/ 106673 w 1766316"/>
                  <a:gd name="connsiteY602" fmla="*/ 1428174 h 1822242"/>
                  <a:gd name="connsiteX603" fmla="*/ 106155 w 1766316"/>
                  <a:gd name="connsiteY603" fmla="*/ 1422478 h 1822242"/>
                  <a:gd name="connsiteX604" fmla="*/ 106673 w 1766316"/>
                  <a:gd name="connsiteY604" fmla="*/ 1410050 h 1822242"/>
                  <a:gd name="connsiteX605" fmla="*/ 105637 w 1766316"/>
                  <a:gd name="connsiteY605" fmla="*/ 1407979 h 1822242"/>
                  <a:gd name="connsiteX606" fmla="*/ 101495 w 1766316"/>
                  <a:gd name="connsiteY606" fmla="*/ 1399693 h 1822242"/>
                  <a:gd name="connsiteX607" fmla="*/ 95798 w 1766316"/>
                  <a:gd name="connsiteY607" fmla="*/ 1391926 h 1822242"/>
                  <a:gd name="connsiteX608" fmla="*/ 86995 w 1766316"/>
                  <a:gd name="connsiteY608" fmla="*/ 1385194 h 1822242"/>
                  <a:gd name="connsiteX609" fmla="*/ 84924 w 1766316"/>
                  <a:gd name="connsiteY609" fmla="*/ 1380016 h 1822242"/>
                  <a:gd name="connsiteX610" fmla="*/ 86995 w 1766316"/>
                  <a:gd name="connsiteY610" fmla="*/ 1372766 h 1822242"/>
                  <a:gd name="connsiteX611" fmla="*/ 87513 w 1766316"/>
                  <a:gd name="connsiteY611" fmla="*/ 1368624 h 1822242"/>
                  <a:gd name="connsiteX612" fmla="*/ 86995 w 1766316"/>
                  <a:gd name="connsiteY612" fmla="*/ 1364481 h 1822242"/>
                  <a:gd name="connsiteX613" fmla="*/ 82853 w 1766316"/>
                  <a:gd name="connsiteY613" fmla="*/ 1358267 h 1822242"/>
                  <a:gd name="connsiteX614" fmla="*/ 75085 w 1766316"/>
                  <a:gd name="connsiteY614" fmla="*/ 1351018 h 1822242"/>
                  <a:gd name="connsiteX615" fmla="*/ 71978 w 1766316"/>
                  <a:gd name="connsiteY615" fmla="*/ 1346875 h 1822242"/>
                  <a:gd name="connsiteX616" fmla="*/ 70943 w 1766316"/>
                  <a:gd name="connsiteY616" fmla="*/ 1343768 h 1822242"/>
                  <a:gd name="connsiteX617" fmla="*/ 69907 w 1766316"/>
                  <a:gd name="connsiteY617" fmla="*/ 1331858 h 1822242"/>
                  <a:gd name="connsiteX618" fmla="*/ 68871 w 1766316"/>
                  <a:gd name="connsiteY618" fmla="*/ 1329786 h 1822242"/>
                  <a:gd name="connsiteX619" fmla="*/ 63693 w 1766316"/>
                  <a:gd name="connsiteY619" fmla="*/ 1325126 h 1822242"/>
                  <a:gd name="connsiteX620" fmla="*/ 54890 w 1766316"/>
                  <a:gd name="connsiteY620" fmla="*/ 1324090 h 1822242"/>
                  <a:gd name="connsiteX621" fmla="*/ 54372 w 1766316"/>
                  <a:gd name="connsiteY621" fmla="*/ 1322537 h 1822242"/>
                  <a:gd name="connsiteX622" fmla="*/ 56443 w 1766316"/>
                  <a:gd name="connsiteY622" fmla="*/ 1311144 h 1822242"/>
                  <a:gd name="connsiteX623" fmla="*/ 56443 w 1766316"/>
                  <a:gd name="connsiteY623" fmla="*/ 1303377 h 1822242"/>
                  <a:gd name="connsiteX624" fmla="*/ 55408 w 1766316"/>
                  <a:gd name="connsiteY624" fmla="*/ 1301306 h 1822242"/>
                  <a:gd name="connsiteX625" fmla="*/ 47123 w 1766316"/>
                  <a:gd name="connsiteY625" fmla="*/ 1295610 h 1822242"/>
                  <a:gd name="connsiteX626" fmla="*/ 46605 w 1766316"/>
                  <a:gd name="connsiteY626" fmla="*/ 1294574 h 1822242"/>
                  <a:gd name="connsiteX627" fmla="*/ 47640 w 1766316"/>
                  <a:gd name="connsiteY627" fmla="*/ 1289914 h 1822242"/>
                  <a:gd name="connsiteX628" fmla="*/ 50229 w 1766316"/>
                  <a:gd name="connsiteY628" fmla="*/ 1282664 h 1822242"/>
                  <a:gd name="connsiteX629" fmla="*/ 52819 w 1766316"/>
                  <a:gd name="connsiteY629" fmla="*/ 1280593 h 1822242"/>
                  <a:gd name="connsiteX630" fmla="*/ 55926 w 1766316"/>
                  <a:gd name="connsiteY630" fmla="*/ 1279557 h 1822242"/>
                  <a:gd name="connsiteX631" fmla="*/ 64729 w 1766316"/>
                  <a:gd name="connsiteY631" fmla="*/ 1278003 h 1822242"/>
                  <a:gd name="connsiteX632" fmla="*/ 67836 w 1766316"/>
                  <a:gd name="connsiteY632" fmla="*/ 1276968 h 1822242"/>
                  <a:gd name="connsiteX633" fmla="*/ 70943 w 1766316"/>
                  <a:gd name="connsiteY633" fmla="*/ 1274897 h 1822242"/>
                  <a:gd name="connsiteX634" fmla="*/ 73532 w 1766316"/>
                  <a:gd name="connsiteY634" fmla="*/ 1267129 h 1822242"/>
                  <a:gd name="connsiteX635" fmla="*/ 77674 w 1766316"/>
                  <a:gd name="connsiteY635" fmla="*/ 1259361 h 1822242"/>
                  <a:gd name="connsiteX636" fmla="*/ 81299 w 1766316"/>
                  <a:gd name="connsiteY636" fmla="*/ 1259361 h 1822242"/>
                  <a:gd name="connsiteX637" fmla="*/ 87513 w 1766316"/>
                  <a:gd name="connsiteY637" fmla="*/ 1263504 h 1822242"/>
                  <a:gd name="connsiteX638" fmla="*/ 90620 w 1766316"/>
                  <a:gd name="connsiteY638" fmla="*/ 1264540 h 1822242"/>
                  <a:gd name="connsiteX639" fmla="*/ 100459 w 1766316"/>
                  <a:gd name="connsiteY639" fmla="*/ 1267647 h 1822242"/>
                  <a:gd name="connsiteX640" fmla="*/ 104084 w 1766316"/>
                  <a:gd name="connsiteY640" fmla="*/ 1268165 h 1822242"/>
                  <a:gd name="connsiteX641" fmla="*/ 115476 w 1766316"/>
                  <a:gd name="connsiteY641" fmla="*/ 1267647 h 1822242"/>
                  <a:gd name="connsiteX642" fmla="*/ 120654 w 1766316"/>
                  <a:gd name="connsiteY642" fmla="*/ 1263504 h 1822242"/>
                  <a:gd name="connsiteX643" fmla="*/ 120654 w 1766316"/>
                  <a:gd name="connsiteY643" fmla="*/ 1259361 h 1822242"/>
                  <a:gd name="connsiteX644" fmla="*/ 119101 w 1766316"/>
                  <a:gd name="connsiteY644" fmla="*/ 1256773 h 1822242"/>
                  <a:gd name="connsiteX645" fmla="*/ 114440 w 1766316"/>
                  <a:gd name="connsiteY645" fmla="*/ 1253148 h 1822242"/>
                  <a:gd name="connsiteX646" fmla="*/ 110298 w 1766316"/>
                  <a:gd name="connsiteY646" fmla="*/ 1246934 h 1822242"/>
                  <a:gd name="connsiteX647" fmla="*/ 106673 w 1766316"/>
                  <a:gd name="connsiteY647" fmla="*/ 1237613 h 1822242"/>
                  <a:gd name="connsiteX648" fmla="*/ 104084 w 1766316"/>
                  <a:gd name="connsiteY648" fmla="*/ 1235541 h 1822242"/>
                  <a:gd name="connsiteX649" fmla="*/ 97870 w 1766316"/>
                  <a:gd name="connsiteY649" fmla="*/ 1231917 h 1822242"/>
                  <a:gd name="connsiteX650" fmla="*/ 92174 w 1766316"/>
                  <a:gd name="connsiteY650" fmla="*/ 1225703 h 1822242"/>
                  <a:gd name="connsiteX651" fmla="*/ 82335 w 1766316"/>
                  <a:gd name="connsiteY651" fmla="*/ 1218453 h 1822242"/>
                  <a:gd name="connsiteX652" fmla="*/ 76121 w 1766316"/>
                  <a:gd name="connsiteY652" fmla="*/ 1215341 h 1822242"/>
                  <a:gd name="connsiteX653" fmla="*/ 68871 w 1766316"/>
                  <a:gd name="connsiteY653" fmla="*/ 1209127 h 1822242"/>
                  <a:gd name="connsiteX654" fmla="*/ 65247 w 1766316"/>
                  <a:gd name="connsiteY654" fmla="*/ 1201360 h 1822242"/>
                  <a:gd name="connsiteX655" fmla="*/ 61104 w 1766316"/>
                  <a:gd name="connsiteY655" fmla="*/ 1195146 h 1822242"/>
                  <a:gd name="connsiteX656" fmla="*/ 61104 w 1766316"/>
                  <a:gd name="connsiteY656" fmla="*/ 1186343 h 1822242"/>
                  <a:gd name="connsiteX657" fmla="*/ 60068 w 1766316"/>
                  <a:gd name="connsiteY657" fmla="*/ 1183235 h 1822242"/>
                  <a:gd name="connsiteX658" fmla="*/ 54890 w 1766316"/>
                  <a:gd name="connsiteY658" fmla="*/ 1178575 h 1822242"/>
                  <a:gd name="connsiteX659" fmla="*/ 51265 w 1766316"/>
                  <a:gd name="connsiteY659" fmla="*/ 1175986 h 1822242"/>
                  <a:gd name="connsiteX660" fmla="*/ 43498 w 1766316"/>
                  <a:gd name="connsiteY660" fmla="*/ 1172361 h 1822242"/>
                  <a:gd name="connsiteX661" fmla="*/ 35212 w 1766316"/>
                  <a:gd name="connsiteY661" fmla="*/ 1167701 h 1822242"/>
                  <a:gd name="connsiteX662" fmla="*/ 32105 w 1766316"/>
                  <a:gd name="connsiteY662" fmla="*/ 1164593 h 1822242"/>
                  <a:gd name="connsiteX663" fmla="*/ 30552 w 1766316"/>
                  <a:gd name="connsiteY663" fmla="*/ 1161487 h 1822242"/>
                  <a:gd name="connsiteX664" fmla="*/ 30552 w 1766316"/>
                  <a:gd name="connsiteY664" fmla="*/ 1154237 h 1822242"/>
                  <a:gd name="connsiteX665" fmla="*/ 28481 w 1766316"/>
                  <a:gd name="connsiteY665" fmla="*/ 1150094 h 1822242"/>
                  <a:gd name="connsiteX666" fmla="*/ 23302 w 1766316"/>
                  <a:gd name="connsiteY666" fmla="*/ 1143363 h 1822242"/>
                  <a:gd name="connsiteX667" fmla="*/ 18124 w 1766316"/>
                  <a:gd name="connsiteY667" fmla="*/ 1138184 h 1822242"/>
                  <a:gd name="connsiteX668" fmla="*/ 9321 w 1766316"/>
                  <a:gd name="connsiteY668" fmla="*/ 1129899 h 1822242"/>
                  <a:gd name="connsiteX669" fmla="*/ 5178 w 1766316"/>
                  <a:gd name="connsiteY669" fmla="*/ 1125239 h 1822242"/>
                  <a:gd name="connsiteX670" fmla="*/ 1036 w 1766316"/>
                  <a:gd name="connsiteY670" fmla="*/ 1118507 h 1822242"/>
                  <a:gd name="connsiteX671" fmla="*/ 0 w 1766316"/>
                  <a:gd name="connsiteY671" fmla="*/ 1113328 h 1822242"/>
                  <a:gd name="connsiteX672" fmla="*/ 5178 w 1766316"/>
                  <a:gd name="connsiteY672" fmla="*/ 1108150 h 1822242"/>
                  <a:gd name="connsiteX673" fmla="*/ 8803 w 1766316"/>
                  <a:gd name="connsiteY673" fmla="*/ 1102454 h 1822242"/>
                  <a:gd name="connsiteX674" fmla="*/ 11910 w 1766316"/>
                  <a:gd name="connsiteY674" fmla="*/ 1099865 h 1822242"/>
                  <a:gd name="connsiteX675" fmla="*/ 13981 w 1766316"/>
                  <a:gd name="connsiteY675" fmla="*/ 1094169 h 1822242"/>
                  <a:gd name="connsiteX676" fmla="*/ 14499 w 1766316"/>
                  <a:gd name="connsiteY676" fmla="*/ 1083294 h 1822242"/>
                  <a:gd name="connsiteX677" fmla="*/ 15535 w 1766316"/>
                  <a:gd name="connsiteY677" fmla="*/ 1076045 h 1822242"/>
                  <a:gd name="connsiteX678" fmla="*/ 13464 w 1766316"/>
                  <a:gd name="connsiteY678" fmla="*/ 1066719 h 1822242"/>
                  <a:gd name="connsiteX679" fmla="*/ 15017 w 1766316"/>
                  <a:gd name="connsiteY679" fmla="*/ 1060505 h 1822242"/>
                  <a:gd name="connsiteX680" fmla="*/ 17088 w 1766316"/>
                  <a:gd name="connsiteY680" fmla="*/ 1057916 h 1822242"/>
                  <a:gd name="connsiteX681" fmla="*/ 17606 w 1766316"/>
                  <a:gd name="connsiteY681" fmla="*/ 1054291 h 1822242"/>
                  <a:gd name="connsiteX682" fmla="*/ 25374 w 1766316"/>
                  <a:gd name="connsiteY682" fmla="*/ 1050148 h 1822242"/>
                  <a:gd name="connsiteX683" fmla="*/ 34695 w 1766316"/>
                  <a:gd name="connsiteY683" fmla="*/ 1048595 h 1822242"/>
                  <a:gd name="connsiteX684" fmla="*/ 35730 w 1766316"/>
                  <a:gd name="connsiteY684" fmla="*/ 1046523 h 1822242"/>
                  <a:gd name="connsiteX685" fmla="*/ 34695 w 1766316"/>
                  <a:gd name="connsiteY685" fmla="*/ 1044452 h 1822242"/>
                  <a:gd name="connsiteX686" fmla="*/ 25374 w 1766316"/>
                  <a:gd name="connsiteY686" fmla="*/ 1038756 h 1822242"/>
                  <a:gd name="connsiteX687" fmla="*/ 19678 w 1766316"/>
                  <a:gd name="connsiteY687" fmla="*/ 1036685 h 1822242"/>
                  <a:gd name="connsiteX688" fmla="*/ 18642 w 1766316"/>
                  <a:gd name="connsiteY688" fmla="*/ 1034613 h 1822242"/>
                  <a:gd name="connsiteX689" fmla="*/ 19160 w 1766316"/>
                  <a:gd name="connsiteY689" fmla="*/ 1020114 h 1822242"/>
                  <a:gd name="connsiteX690" fmla="*/ 18642 w 1766316"/>
                  <a:gd name="connsiteY690" fmla="*/ 1014936 h 1822242"/>
                  <a:gd name="connsiteX691" fmla="*/ 18642 w 1766316"/>
                  <a:gd name="connsiteY691" fmla="*/ 1010793 h 1822242"/>
                  <a:gd name="connsiteX692" fmla="*/ 22267 w 1766316"/>
                  <a:gd name="connsiteY692" fmla="*/ 1005097 h 1822242"/>
                  <a:gd name="connsiteX693" fmla="*/ 18642 w 1766316"/>
                  <a:gd name="connsiteY693" fmla="*/ 996812 h 1822242"/>
                  <a:gd name="connsiteX694" fmla="*/ 18124 w 1766316"/>
                  <a:gd name="connsiteY694" fmla="*/ 991115 h 1822242"/>
                  <a:gd name="connsiteX695" fmla="*/ 19160 w 1766316"/>
                  <a:gd name="connsiteY695" fmla="*/ 983866 h 1822242"/>
                  <a:gd name="connsiteX696" fmla="*/ 22267 w 1766316"/>
                  <a:gd name="connsiteY696" fmla="*/ 978170 h 1822242"/>
                  <a:gd name="connsiteX697" fmla="*/ 23820 w 1766316"/>
                  <a:gd name="connsiteY697" fmla="*/ 974027 h 1822242"/>
                  <a:gd name="connsiteX698" fmla="*/ 23302 w 1766316"/>
                  <a:gd name="connsiteY698" fmla="*/ 966778 h 1822242"/>
                  <a:gd name="connsiteX699" fmla="*/ 23820 w 1766316"/>
                  <a:gd name="connsiteY699" fmla="*/ 956421 h 1822242"/>
                  <a:gd name="connsiteX700" fmla="*/ 27445 w 1766316"/>
                  <a:gd name="connsiteY700" fmla="*/ 953314 h 1822242"/>
                  <a:gd name="connsiteX701" fmla="*/ 31070 w 1766316"/>
                  <a:gd name="connsiteY701" fmla="*/ 952278 h 1822242"/>
                  <a:gd name="connsiteX702" fmla="*/ 41944 w 1766316"/>
                  <a:gd name="connsiteY702" fmla="*/ 950725 h 1822242"/>
                  <a:gd name="connsiteX703" fmla="*/ 48676 w 1766316"/>
                  <a:gd name="connsiteY703" fmla="*/ 946064 h 1822242"/>
                  <a:gd name="connsiteX704" fmla="*/ 50747 w 1766316"/>
                  <a:gd name="connsiteY704" fmla="*/ 943993 h 1822242"/>
                  <a:gd name="connsiteX705" fmla="*/ 53854 w 1766316"/>
                  <a:gd name="connsiteY705" fmla="*/ 937779 h 1822242"/>
                  <a:gd name="connsiteX706" fmla="*/ 58515 w 1766316"/>
                  <a:gd name="connsiteY706" fmla="*/ 923798 h 1822242"/>
                  <a:gd name="connsiteX707" fmla="*/ 64729 w 1766316"/>
                  <a:gd name="connsiteY707" fmla="*/ 925351 h 1822242"/>
                  <a:gd name="connsiteX708" fmla="*/ 66800 w 1766316"/>
                  <a:gd name="connsiteY708" fmla="*/ 927422 h 1822242"/>
                  <a:gd name="connsiteX709" fmla="*/ 69389 w 1766316"/>
                  <a:gd name="connsiteY709" fmla="*/ 932083 h 1822242"/>
                  <a:gd name="connsiteX710" fmla="*/ 69907 w 1766316"/>
                  <a:gd name="connsiteY710" fmla="*/ 936743 h 1822242"/>
                  <a:gd name="connsiteX711" fmla="*/ 69389 w 1766316"/>
                  <a:gd name="connsiteY711" fmla="*/ 946064 h 1822242"/>
                  <a:gd name="connsiteX712" fmla="*/ 72496 w 1766316"/>
                  <a:gd name="connsiteY712" fmla="*/ 950725 h 1822242"/>
                  <a:gd name="connsiteX713" fmla="*/ 74050 w 1766316"/>
                  <a:gd name="connsiteY713" fmla="*/ 954868 h 1822242"/>
                  <a:gd name="connsiteX714" fmla="*/ 76121 w 1766316"/>
                  <a:gd name="connsiteY714" fmla="*/ 958492 h 1822242"/>
                  <a:gd name="connsiteX715" fmla="*/ 75603 w 1766316"/>
                  <a:gd name="connsiteY715" fmla="*/ 963671 h 1822242"/>
                  <a:gd name="connsiteX716" fmla="*/ 72496 w 1766316"/>
                  <a:gd name="connsiteY716" fmla="*/ 967295 h 1822242"/>
                  <a:gd name="connsiteX717" fmla="*/ 72496 w 1766316"/>
                  <a:gd name="connsiteY717" fmla="*/ 969367 h 1822242"/>
                  <a:gd name="connsiteX718" fmla="*/ 76121 w 1766316"/>
                  <a:gd name="connsiteY718" fmla="*/ 971956 h 1822242"/>
                  <a:gd name="connsiteX719" fmla="*/ 76121 w 1766316"/>
                  <a:gd name="connsiteY719" fmla="*/ 977652 h 1822242"/>
                  <a:gd name="connsiteX720" fmla="*/ 78710 w 1766316"/>
                  <a:gd name="connsiteY720" fmla="*/ 981794 h 1822242"/>
                  <a:gd name="connsiteX721" fmla="*/ 78710 w 1766316"/>
                  <a:gd name="connsiteY721" fmla="*/ 984902 h 1822242"/>
                  <a:gd name="connsiteX722" fmla="*/ 77674 w 1766316"/>
                  <a:gd name="connsiteY722" fmla="*/ 990080 h 1822242"/>
                  <a:gd name="connsiteX723" fmla="*/ 79746 w 1766316"/>
                  <a:gd name="connsiteY723" fmla="*/ 992151 h 1822242"/>
                  <a:gd name="connsiteX724" fmla="*/ 88549 w 1766316"/>
                  <a:gd name="connsiteY724" fmla="*/ 996294 h 1822242"/>
                  <a:gd name="connsiteX725" fmla="*/ 94245 w 1766316"/>
                  <a:gd name="connsiteY725" fmla="*/ 999401 h 1822242"/>
                  <a:gd name="connsiteX726" fmla="*/ 95798 w 1766316"/>
                  <a:gd name="connsiteY726" fmla="*/ 1001990 h 1822242"/>
                  <a:gd name="connsiteX727" fmla="*/ 96316 w 1766316"/>
                  <a:gd name="connsiteY727" fmla="*/ 1007686 h 1822242"/>
                  <a:gd name="connsiteX728" fmla="*/ 98388 w 1766316"/>
                  <a:gd name="connsiteY728" fmla="*/ 1010275 h 1822242"/>
                  <a:gd name="connsiteX729" fmla="*/ 102012 w 1766316"/>
                  <a:gd name="connsiteY729" fmla="*/ 1012864 h 1822242"/>
                  <a:gd name="connsiteX730" fmla="*/ 113405 w 1766316"/>
                  <a:gd name="connsiteY730" fmla="*/ 1016489 h 1822242"/>
                  <a:gd name="connsiteX731" fmla="*/ 114440 w 1766316"/>
                  <a:gd name="connsiteY731" fmla="*/ 1019596 h 1822242"/>
                  <a:gd name="connsiteX732" fmla="*/ 117547 w 1766316"/>
                  <a:gd name="connsiteY732" fmla="*/ 1022185 h 1822242"/>
                  <a:gd name="connsiteX733" fmla="*/ 116512 w 1766316"/>
                  <a:gd name="connsiteY733" fmla="*/ 1025810 h 1822242"/>
                  <a:gd name="connsiteX734" fmla="*/ 117030 w 1766316"/>
                  <a:gd name="connsiteY734" fmla="*/ 1028399 h 1822242"/>
                  <a:gd name="connsiteX735" fmla="*/ 120136 w 1766316"/>
                  <a:gd name="connsiteY735" fmla="*/ 1030989 h 1822242"/>
                  <a:gd name="connsiteX736" fmla="*/ 121172 w 1766316"/>
                  <a:gd name="connsiteY736" fmla="*/ 1033577 h 1822242"/>
                  <a:gd name="connsiteX737" fmla="*/ 124279 w 1766316"/>
                  <a:gd name="connsiteY737" fmla="*/ 1034090 h 1822242"/>
                  <a:gd name="connsiteX738" fmla="*/ 124797 w 1766316"/>
                  <a:gd name="connsiteY738" fmla="*/ 1035644 h 1822242"/>
                  <a:gd name="connsiteX739" fmla="*/ 131011 w 1766316"/>
                  <a:gd name="connsiteY739" fmla="*/ 1039268 h 1822242"/>
                  <a:gd name="connsiteX740" fmla="*/ 136707 w 1766316"/>
                  <a:gd name="connsiteY740" fmla="*/ 1040822 h 1822242"/>
                  <a:gd name="connsiteX741" fmla="*/ 141885 w 1766316"/>
                  <a:gd name="connsiteY741" fmla="*/ 1042893 h 1822242"/>
                  <a:gd name="connsiteX742" fmla="*/ 144474 w 1766316"/>
                  <a:gd name="connsiteY742" fmla="*/ 1044447 h 1822242"/>
                  <a:gd name="connsiteX743" fmla="*/ 150171 w 1766316"/>
                  <a:gd name="connsiteY743" fmla="*/ 1046518 h 1822242"/>
                  <a:gd name="connsiteX744" fmla="*/ 152760 w 1766316"/>
                  <a:gd name="connsiteY744" fmla="*/ 1045483 h 1822242"/>
                  <a:gd name="connsiteX745" fmla="*/ 157420 w 1766316"/>
                  <a:gd name="connsiteY745" fmla="*/ 1048071 h 1822242"/>
                  <a:gd name="connsiteX746" fmla="*/ 160527 w 1766316"/>
                  <a:gd name="connsiteY746" fmla="*/ 1052214 h 1822242"/>
                  <a:gd name="connsiteX747" fmla="*/ 161563 w 1766316"/>
                  <a:gd name="connsiteY747" fmla="*/ 1058428 h 1822242"/>
                  <a:gd name="connsiteX748" fmla="*/ 163116 w 1766316"/>
                  <a:gd name="connsiteY748" fmla="*/ 1059982 h 1822242"/>
                  <a:gd name="connsiteX749" fmla="*/ 170884 w 1766316"/>
                  <a:gd name="connsiteY749" fmla="*/ 1060500 h 1822242"/>
                  <a:gd name="connsiteX750" fmla="*/ 174509 w 1766316"/>
                  <a:gd name="connsiteY750" fmla="*/ 1062053 h 1822242"/>
                  <a:gd name="connsiteX751" fmla="*/ 177098 w 1766316"/>
                  <a:gd name="connsiteY751" fmla="*/ 1064124 h 1822242"/>
                  <a:gd name="connsiteX752" fmla="*/ 180205 w 1766316"/>
                  <a:gd name="connsiteY752" fmla="*/ 1064642 h 1822242"/>
                  <a:gd name="connsiteX753" fmla="*/ 183830 w 1766316"/>
                  <a:gd name="connsiteY753" fmla="*/ 1064642 h 1822242"/>
                  <a:gd name="connsiteX754" fmla="*/ 189008 w 1766316"/>
                  <a:gd name="connsiteY754" fmla="*/ 1062571 h 1822242"/>
                  <a:gd name="connsiteX755" fmla="*/ 191079 w 1766316"/>
                  <a:gd name="connsiteY755" fmla="*/ 1060500 h 1822242"/>
                  <a:gd name="connsiteX756" fmla="*/ 193150 w 1766316"/>
                  <a:gd name="connsiteY756" fmla="*/ 1055839 h 1822242"/>
                  <a:gd name="connsiteX757" fmla="*/ 195222 w 1766316"/>
                  <a:gd name="connsiteY757" fmla="*/ 1054286 h 1822242"/>
                  <a:gd name="connsiteX758" fmla="*/ 201436 w 1766316"/>
                  <a:gd name="connsiteY758" fmla="*/ 1055321 h 1822242"/>
                  <a:gd name="connsiteX759" fmla="*/ 210239 w 1766316"/>
                  <a:gd name="connsiteY759" fmla="*/ 1056357 h 1822242"/>
                  <a:gd name="connsiteX760" fmla="*/ 211792 w 1766316"/>
                  <a:gd name="connsiteY760" fmla="*/ 1054286 h 1822242"/>
                  <a:gd name="connsiteX761" fmla="*/ 211792 w 1766316"/>
                  <a:gd name="connsiteY761" fmla="*/ 1051696 h 1822242"/>
                  <a:gd name="connsiteX762" fmla="*/ 209203 w 1766316"/>
                  <a:gd name="connsiteY762" fmla="*/ 1048589 h 1822242"/>
                  <a:gd name="connsiteX763" fmla="*/ 207650 w 1766316"/>
                  <a:gd name="connsiteY763" fmla="*/ 1044965 h 1822242"/>
                  <a:gd name="connsiteX764" fmla="*/ 208168 w 1766316"/>
                  <a:gd name="connsiteY764" fmla="*/ 1041858 h 1822242"/>
                  <a:gd name="connsiteX765" fmla="*/ 209721 w 1766316"/>
                  <a:gd name="connsiteY765" fmla="*/ 1038751 h 1822242"/>
                  <a:gd name="connsiteX766" fmla="*/ 214899 w 1766316"/>
                  <a:gd name="connsiteY766" fmla="*/ 1037197 h 1822242"/>
                  <a:gd name="connsiteX767" fmla="*/ 215417 w 1766316"/>
                  <a:gd name="connsiteY767" fmla="*/ 1034608 h 1822242"/>
                  <a:gd name="connsiteX768" fmla="*/ 214381 w 1766316"/>
                  <a:gd name="connsiteY768" fmla="*/ 1032019 h 1822242"/>
                  <a:gd name="connsiteX769" fmla="*/ 216971 w 1766316"/>
                  <a:gd name="connsiteY769" fmla="*/ 1028912 h 1822242"/>
                  <a:gd name="connsiteX770" fmla="*/ 215417 w 1766316"/>
                  <a:gd name="connsiteY770" fmla="*/ 1026323 h 1822242"/>
                  <a:gd name="connsiteX771" fmla="*/ 215417 w 1766316"/>
                  <a:gd name="connsiteY771" fmla="*/ 1024769 h 1822242"/>
                  <a:gd name="connsiteX772" fmla="*/ 221631 w 1766316"/>
                  <a:gd name="connsiteY772" fmla="*/ 1020627 h 1822242"/>
                  <a:gd name="connsiteX773" fmla="*/ 222149 w 1766316"/>
                  <a:gd name="connsiteY773" fmla="*/ 1015966 h 1822242"/>
                  <a:gd name="connsiteX774" fmla="*/ 220078 w 1766316"/>
                  <a:gd name="connsiteY774" fmla="*/ 1013377 h 1822242"/>
                  <a:gd name="connsiteX775" fmla="*/ 221113 w 1766316"/>
                  <a:gd name="connsiteY775" fmla="*/ 1010270 h 1822242"/>
                  <a:gd name="connsiteX776" fmla="*/ 226809 w 1766316"/>
                  <a:gd name="connsiteY776" fmla="*/ 1009752 h 1822242"/>
                  <a:gd name="connsiteX777" fmla="*/ 228881 w 1766316"/>
                  <a:gd name="connsiteY777" fmla="*/ 1008717 h 1822242"/>
                  <a:gd name="connsiteX778" fmla="*/ 232506 w 1766316"/>
                  <a:gd name="connsiteY778" fmla="*/ 1002503 h 1822242"/>
                  <a:gd name="connsiteX779" fmla="*/ 231470 w 1766316"/>
                  <a:gd name="connsiteY779" fmla="*/ 996289 h 1822242"/>
                  <a:gd name="connsiteX780" fmla="*/ 237684 w 1766316"/>
                  <a:gd name="connsiteY780" fmla="*/ 988003 h 1822242"/>
                  <a:gd name="connsiteX781" fmla="*/ 239755 w 1766316"/>
                  <a:gd name="connsiteY781" fmla="*/ 976611 h 1822242"/>
                  <a:gd name="connsiteX782" fmla="*/ 242344 w 1766316"/>
                  <a:gd name="connsiteY782" fmla="*/ 978682 h 1822242"/>
                  <a:gd name="connsiteX783" fmla="*/ 247005 w 1766316"/>
                  <a:gd name="connsiteY783" fmla="*/ 976611 h 1822242"/>
                  <a:gd name="connsiteX784" fmla="*/ 255808 w 1766316"/>
                  <a:gd name="connsiteY784" fmla="*/ 977129 h 1822242"/>
                  <a:gd name="connsiteX785" fmla="*/ 260986 w 1766316"/>
                  <a:gd name="connsiteY785" fmla="*/ 978682 h 1822242"/>
                  <a:gd name="connsiteX786" fmla="*/ 263057 w 1766316"/>
                  <a:gd name="connsiteY786" fmla="*/ 981789 h 1822242"/>
                  <a:gd name="connsiteX787" fmla="*/ 266164 w 1766316"/>
                  <a:gd name="connsiteY787" fmla="*/ 983861 h 1822242"/>
                  <a:gd name="connsiteX788" fmla="*/ 267200 w 1766316"/>
                  <a:gd name="connsiteY788" fmla="*/ 988521 h 1822242"/>
                  <a:gd name="connsiteX789" fmla="*/ 267200 w 1766316"/>
                  <a:gd name="connsiteY789" fmla="*/ 992664 h 1822242"/>
                  <a:gd name="connsiteX790" fmla="*/ 266682 w 1766316"/>
                  <a:gd name="connsiteY790" fmla="*/ 996806 h 1822242"/>
                  <a:gd name="connsiteX791" fmla="*/ 265129 w 1766316"/>
                  <a:gd name="connsiteY791" fmla="*/ 999914 h 1822242"/>
                  <a:gd name="connsiteX792" fmla="*/ 261504 w 1766316"/>
                  <a:gd name="connsiteY792" fmla="*/ 1004574 h 1822242"/>
                  <a:gd name="connsiteX793" fmla="*/ 258397 w 1766316"/>
                  <a:gd name="connsiteY793" fmla="*/ 1007681 h 1822242"/>
                  <a:gd name="connsiteX794" fmla="*/ 252701 w 1766316"/>
                  <a:gd name="connsiteY794" fmla="*/ 1008193 h 1822242"/>
                  <a:gd name="connsiteX795" fmla="*/ 251665 w 1766316"/>
                  <a:gd name="connsiteY795" fmla="*/ 1011306 h 1822242"/>
                  <a:gd name="connsiteX796" fmla="*/ 255290 w 1766316"/>
                  <a:gd name="connsiteY796" fmla="*/ 1012859 h 1822242"/>
                  <a:gd name="connsiteX797" fmla="*/ 259951 w 1766316"/>
                  <a:gd name="connsiteY797" fmla="*/ 1012341 h 1822242"/>
                  <a:gd name="connsiteX798" fmla="*/ 265647 w 1766316"/>
                  <a:gd name="connsiteY798" fmla="*/ 1012341 h 1822242"/>
                  <a:gd name="connsiteX799" fmla="*/ 269271 w 1766316"/>
                  <a:gd name="connsiteY799" fmla="*/ 1012859 h 1822242"/>
                  <a:gd name="connsiteX800" fmla="*/ 280664 w 1766316"/>
                  <a:gd name="connsiteY800" fmla="*/ 1016484 h 1822242"/>
                  <a:gd name="connsiteX801" fmla="*/ 285324 w 1766316"/>
                  <a:gd name="connsiteY801" fmla="*/ 1017520 h 1822242"/>
                  <a:gd name="connsiteX802" fmla="*/ 286360 w 1766316"/>
                  <a:gd name="connsiteY802" fmla="*/ 1018555 h 1822242"/>
                  <a:gd name="connsiteX803" fmla="*/ 281182 w 1766316"/>
                  <a:gd name="connsiteY803" fmla="*/ 1029430 h 1822242"/>
                  <a:gd name="connsiteX804" fmla="*/ 281699 w 1766316"/>
                  <a:gd name="connsiteY804" fmla="*/ 1034090 h 1822242"/>
                  <a:gd name="connsiteX805" fmla="*/ 285324 w 1766316"/>
                  <a:gd name="connsiteY805" fmla="*/ 1038233 h 1822242"/>
                  <a:gd name="connsiteX806" fmla="*/ 290502 w 1766316"/>
                  <a:gd name="connsiteY806" fmla="*/ 1038751 h 1822242"/>
                  <a:gd name="connsiteX807" fmla="*/ 293092 w 1766316"/>
                  <a:gd name="connsiteY807" fmla="*/ 1037197 h 1822242"/>
                  <a:gd name="connsiteX808" fmla="*/ 293092 w 1766316"/>
                  <a:gd name="connsiteY808" fmla="*/ 1032537 h 1822242"/>
                  <a:gd name="connsiteX809" fmla="*/ 295163 w 1766316"/>
                  <a:gd name="connsiteY809" fmla="*/ 1025287 h 1822242"/>
                  <a:gd name="connsiteX810" fmla="*/ 298270 w 1766316"/>
                  <a:gd name="connsiteY810" fmla="*/ 1023216 h 1822242"/>
                  <a:gd name="connsiteX811" fmla="*/ 302930 w 1766316"/>
                  <a:gd name="connsiteY811" fmla="*/ 1022698 h 1822242"/>
                  <a:gd name="connsiteX812" fmla="*/ 305002 w 1766316"/>
                  <a:gd name="connsiteY812" fmla="*/ 1024769 h 1822242"/>
                  <a:gd name="connsiteX813" fmla="*/ 305520 w 1766316"/>
                  <a:gd name="connsiteY813" fmla="*/ 1028912 h 1822242"/>
                  <a:gd name="connsiteX814" fmla="*/ 304484 w 1766316"/>
                  <a:gd name="connsiteY814" fmla="*/ 1034090 h 1822242"/>
                  <a:gd name="connsiteX815" fmla="*/ 306037 w 1766316"/>
                  <a:gd name="connsiteY815" fmla="*/ 1035126 h 1822242"/>
                  <a:gd name="connsiteX816" fmla="*/ 309662 w 1766316"/>
                  <a:gd name="connsiteY816" fmla="*/ 1035126 h 1822242"/>
                  <a:gd name="connsiteX817" fmla="*/ 311733 w 1766316"/>
                  <a:gd name="connsiteY817" fmla="*/ 1034608 h 1822242"/>
                  <a:gd name="connsiteX818" fmla="*/ 311216 w 1766316"/>
                  <a:gd name="connsiteY818" fmla="*/ 1031501 h 1822242"/>
                  <a:gd name="connsiteX819" fmla="*/ 313805 w 1766316"/>
                  <a:gd name="connsiteY819" fmla="*/ 1028394 h 1822242"/>
                  <a:gd name="connsiteX820" fmla="*/ 316912 w 1766316"/>
                  <a:gd name="connsiteY820" fmla="*/ 1027876 h 1822242"/>
                  <a:gd name="connsiteX821" fmla="*/ 318983 w 1766316"/>
                  <a:gd name="connsiteY821" fmla="*/ 1028394 h 1822242"/>
                  <a:gd name="connsiteX822" fmla="*/ 320537 w 1766316"/>
                  <a:gd name="connsiteY822" fmla="*/ 1032019 h 1822242"/>
                  <a:gd name="connsiteX823" fmla="*/ 320537 w 1766316"/>
                  <a:gd name="connsiteY823" fmla="*/ 1036679 h 1822242"/>
                  <a:gd name="connsiteX824" fmla="*/ 318465 w 1766316"/>
                  <a:gd name="connsiteY824" fmla="*/ 1040822 h 1822242"/>
                  <a:gd name="connsiteX825" fmla="*/ 317947 w 1766316"/>
                  <a:gd name="connsiteY825" fmla="*/ 1047036 h 1822242"/>
                  <a:gd name="connsiteX826" fmla="*/ 319501 w 1766316"/>
                  <a:gd name="connsiteY826" fmla="*/ 1050148 h 1822242"/>
                  <a:gd name="connsiteX827" fmla="*/ 321572 w 1766316"/>
                  <a:gd name="connsiteY827" fmla="*/ 1051701 h 1822242"/>
                  <a:gd name="connsiteX828" fmla="*/ 324679 w 1766316"/>
                  <a:gd name="connsiteY828" fmla="*/ 1050666 h 1822242"/>
                  <a:gd name="connsiteX829" fmla="*/ 325197 w 1766316"/>
                  <a:gd name="connsiteY829" fmla="*/ 1049113 h 1822242"/>
                  <a:gd name="connsiteX830" fmla="*/ 324679 w 1766316"/>
                  <a:gd name="connsiteY830" fmla="*/ 1043934 h 1822242"/>
                  <a:gd name="connsiteX831" fmla="*/ 327268 w 1766316"/>
                  <a:gd name="connsiteY831" fmla="*/ 1043934 h 1822242"/>
                  <a:gd name="connsiteX832" fmla="*/ 328822 w 1766316"/>
                  <a:gd name="connsiteY832" fmla="*/ 1046005 h 1822242"/>
                  <a:gd name="connsiteX833" fmla="*/ 331411 w 1766316"/>
                  <a:gd name="connsiteY833" fmla="*/ 1051701 h 1822242"/>
                  <a:gd name="connsiteX834" fmla="*/ 333482 w 1766316"/>
                  <a:gd name="connsiteY834" fmla="*/ 1054291 h 1822242"/>
                  <a:gd name="connsiteX835" fmla="*/ 336071 w 1766316"/>
                  <a:gd name="connsiteY835" fmla="*/ 1054291 h 1822242"/>
                  <a:gd name="connsiteX836" fmla="*/ 340214 w 1766316"/>
                  <a:gd name="connsiteY836" fmla="*/ 1052737 h 1822242"/>
                  <a:gd name="connsiteX837" fmla="*/ 342803 w 1766316"/>
                  <a:gd name="connsiteY837" fmla="*/ 1050148 h 1822242"/>
                  <a:gd name="connsiteX838" fmla="*/ 341768 w 1766316"/>
                  <a:gd name="connsiteY838" fmla="*/ 1046523 h 1822242"/>
                  <a:gd name="connsiteX839" fmla="*/ 343321 w 1766316"/>
                  <a:gd name="connsiteY839" fmla="*/ 1043934 h 1822242"/>
                  <a:gd name="connsiteX840" fmla="*/ 346428 w 1766316"/>
                  <a:gd name="connsiteY840" fmla="*/ 1042898 h 1822242"/>
                  <a:gd name="connsiteX841" fmla="*/ 351089 w 1766316"/>
                  <a:gd name="connsiteY841" fmla="*/ 1042898 h 1822242"/>
                  <a:gd name="connsiteX842" fmla="*/ 354195 w 1766316"/>
                  <a:gd name="connsiteY842" fmla="*/ 1046005 h 1822242"/>
                  <a:gd name="connsiteX843" fmla="*/ 356267 w 1766316"/>
                  <a:gd name="connsiteY843" fmla="*/ 1050148 h 1822242"/>
                  <a:gd name="connsiteX844" fmla="*/ 355231 w 1766316"/>
                  <a:gd name="connsiteY844" fmla="*/ 1054291 h 1822242"/>
                  <a:gd name="connsiteX845" fmla="*/ 361963 w 1766316"/>
                  <a:gd name="connsiteY845" fmla="*/ 1055844 h 1822242"/>
                  <a:gd name="connsiteX846" fmla="*/ 364034 w 1766316"/>
                  <a:gd name="connsiteY846" fmla="*/ 1055326 h 1822242"/>
                  <a:gd name="connsiteX847" fmla="*/ 363516 w 1766316"/>
                  <a:gd name="connsiteY847" fmla="*/ 1050148 h 1822242"/>
                  <a:gd name="connsiteX848" fmla="*/ 365070 w 1766316"/>
                  <a:gd name="connsiteY848" fmla="*/ 1048595 h 1822242"/>
                  <a:gd name="connsiteX849" fmla="*/ 370766 w 1766316"/>
                  <a:gd name="connsiteY849" fmla="*/ 1049113 h 1822242"/>
                  <a:gd name="connsiteX850" fmla="*/ 373873 w 1766316"/>
                  <a:gd name="connsiteY850" fmla="*/ 1047041 h 1822242"/>
                  <a:gd name="connsiteX851" fmla="*/ 378016 w 1766316"/>
                  <a:gd name="connsiteY851" fmla="*/ 1048595 h 1822242"/>
                  <a:gd name="connsiteX852" fmla="*/ 383712 w 1766316"/>
                  <a:gd name="connsiteY852" fmla="*/ 1049113 h 1822242"/>
                  <a:gd name="connsiteX853" fmla="*/ 390444 w 1766316"/>
                  <a:gd name="connsiteY853" fmla="*/ 1048595 h 1822242"/>
                  <a:gd name="connsiteX854" fmla="*/ 394068 w 1766316"/>
                  <a:gd name="connsiteY854" fmla="*/ 1052219 h 1822242"/>
                  <a:gd name="connsiteX855" fmla="*/ 397175 w 1766316"/>
                  <a:gd name="connsiteY855" fmla="*/ 1054291 h 1822242"/>
                  <a:gd name="connsiteX856" fmla="*/ 400282 w 1766316"/>
                  <a:gd name="connsiteY856" fmla="*/ 1054809 h 1822242"/>
                  <a:gd name="connsiteX857" fmla="*/ 402872 w 1766316"/>
                  <a:gd name="connsiteY857" fmla="*/ 1053255 h 1822242"/>
                  <a:gd name="connsiteX858" fmla="*/ 409603 w 1766316"/>
                  <a:gd name="connsiteY858" fmla="*/ 1038238 h 1822242"/>
                  <a:gd name="connsiteX859" fmla="*/ 413228 w 1766316"/>
                  <a:gd name="connsiteY859" fmla="*/ 1032024 h 1822242"/>
                  <a:gd name="connsiteX860" fmla="*/ 417889 w 1766316"/>
                  <a:gd name="connsiteY860" fmla="*/ 1031506 h 1822242"/>
                  <a:gd name="connsiteX861" fmla="*/ 427209 w 1766316"/>
                  <a:gd name="connsiteY861" fmla="*/ 1032024 h 1822242"/>
                  <a:gd name="connsiteX862" fmla="*/ 436013 w 1766316"/>
                  <a:gd name="connsiteY862" fmla="*/ 1032024 h 1822242"/>
                  <a:gd name="connsiteX863" fmla="*/ 437566 w 1766316"/>
                  <a:gd name="connsiteY863" fmla="*/ 1029435 h 1822242"/>
                  <a:gd name="connsiteX864" fmla="*/ 438602 w 1766316"/>
                  <a:gd name="connsiteY864" fmla="*/ 1022185 h 1822242"/>
                  <a:gd name="connsiteX865" fmla="*/ 438084 w 1766316"/>
                  <a:gd name="connsiteY865" fmla="*/ 1020114 h 1822242"/>
                  <a:gd name="connsiteX866" fmla="*/ 430834 w 1766316"/>
                  <a:gd name="connsiteY866" fmla="*/ 1013900 h 1822242"/>
                  <a:gd name="connsiteX867" fmla="*/ 431352 w 1766316"/>
                  <a:gd name="connsiteY867" fmla="*/ 1011311 h 1822242"/>
                  <a:gd name="connsiteX868" fmla="*/ 435495 w 1766316"/>
                  <a:gd name="connsiteY868" fmla="*/ 1005615 h 1822242"/>
                  <a:gd name="connsiteX869" fmla="*/ 437566 w 1766316"/>
                  <a:gd name="connsiteY869" fmla="*/ 1004579 h 1822242"/>
                  <a:gd name="connsiteX870" fmla="*/ 439637 w 1766316"/>
                  <a:gd name="connsiteY870" fmla="*/ 1006650 h 1822242"/>
                  <a:gd name="connsiteX871" fmla="*/ 440673 w 1766316"/>
                  <a:gd name="connsiteY871" fmla="*/ 1009757 h 1822242"/>
                  <a:gd name="connsiteX872" fmla="*/ 442227 w 1766316"/>
                  <a:gd name="connsiteY872" fmla="*/ 1012346 h 1822242"/>
                  <a:gd name="connsiteX873" fmla="*/ 444816 w 1766316"/>
                  <a:gd name="connsiteY873" fmla="*/ 1011829 h 1822242"/>
                  <a:gd name="connsiteX874" fmla="*/ 445334 w 1766316"/>
                  <a:gd name="connsiteY874" fmla="*/ 1009757 h 1822242"/>
                  <a:gd name="connsiteX875" fmla="*/ 444298 w 1766316"/>
                  <a:gd name="connsiteY875" fmla="*/ 1006133 h 1822242"/>
                  <a:gd name="connsiteX876" fmla="*/ 444816 w 1766316"/>
                  <a:gd name="connsiteY876" fmla="*/ 1004061 h 1822242"/>
                  <a:gd name="connsiteX877" fmla="*/ 449476 w 1766316"/>
                  <a:gd name="connsiteY877" fmla="*/ 998365 h 1822242"/>
                  <a:gd name="connsiteX878" fmla="*/ 452583 w 1766316"/>
                  <a:gd name="connsiteY878" fmla="*/ 993187 h 1822242"/>
                  <a:gd name="connsiteX879" fmla="*/ 457244 w 1766316"/>
                  <a:gd name="connsiteY879" fmla="*/ 989562 h 1822242"/>
                  <a:gd name="connsiteX880" fmla="*/ 458797 w 1766316"/>
                  <a:gd name="connsiteY880" fmla="*/ 983348 h 1822242"/>
                  <a:gd name="connsiteX881" fmla="*/ 459315 w 1766316"/>
                  <a:gd name="connsiteY881" fmla="*/ 982830 h 1822242"/>
                  <a:gd name="connsiteX882" fmla="*/ 464493 w 1766316"/>
                  <a:gd name="connsiteY882" fmla="*/ 982830 h 1822242"/>
                  <a:gd name="connsiteX883" fmla="*/ 468636 w 1766316"/>
                  <a:gd name="connsiteY883" fmla="*/ 985419 h 1822242"/>
                  <a:gd name="connsiteX884" fmla="*/ 470189 w 1766316"/>
                  <a:gd name="connsiteY884" fmla="*/ 984902 h 1822242"/>
                  <a:gd name="connsiteX885" fmla="*/ 472261 w 1766316"/>
                  <a:gd name="connsiteY885" fmla="*/ 977652 h 1822242"/>
                  <a:gd name="connsiteX886" fmla="*/ 476403 w 1766316"/>
                  <a:gd name="connsiteY886" fmla="*/ 977134 h 1822242"/>
                  <a:gd name="connsiteX887" fmla="*/ 480546 w 1766316"/>
                  <a:gd name="connsiteY887" fmla="*/ 974027 h 1822242"/>
                  <a:gd name="connsiteX888" fmla="*/ 490385 w 1766316"/>
                  <a:gd name="connsiteY888" fmla="*/ 974545 h 1822242"/>
                  <a:gd name="connsiteX889" fmla="*/ 492456 w 1766316"/>
                  <a:gd name="connsiteY889" fmla="*/ 976616 h 1822242"/>
                  <a:gd name="connsiteX890" fmla="*/ 491938 w 1766316"/>
                  <a:gd name="connsiteY890" fmla="*/ 979205 h 1822242"/>
                  <a:gd name="connsiteX891" fmla="*/ 489867 w 1766316"/>
                  <a:gd name="connsiteY891" fmla="*/ 982312 h 1822242"/>
                  <a:gd name="connsiteX892" fmla="*/ 488831 w 1766316"/>
                  <a:gd name="connsiteY892" fmla="*/ 985937 h 1822242"/>
                  <a:gd name="connsiteX893" fmla="*/ 489349 w 1766316"/>
                  <a:gd name="connsiteY893" fmla="*/ 989562 h 1822242"/>
                  <a:gd name="connsiteX894" fmla="*/ 496081 w 1766316"/>
                  <a:gd name="connsiteY894" fmla="*/ 992151 h 1822242"/>
                  <a:gd name="connsiteX895" fmla="*/ 497634 w 1766316"/>
                  <a:gd name="connsiteY895" fmla="*/ 994740 h 1822242"/>
                  <a:gd name="connsiteX896" fmla="*/ 502295 w 1766316"/>
                  <a:gd name="connsiteY896" fmla="*/ 994740 h 1822242"/>
                  <a:gd name="connsiteX897" fmla="*/ 505402 w 1766316"/>
                  <a:gd name="connsiteY897" fmla="*/ 991115 h 1822242"/>
                  <a:gd name="connsiteX898" fmla="*/ 507991 w 1766316"/>
                  <a:gd name="connsiteY898" fmla="*/ 989044 h 1822242"/>
                  <a:gd name="connsiteX899" fmla="*/ 515241 w 1766316"/>
                  <a:gd name="connsiteY899" fmla="*/ 989562 h 1822242"/>
                  <a:gd name="connsiteX900" fmla="*/ 517830 w 1766316"/>
                  <a:gd name="connsiteY900" fmla="*/ 985937 h 1822242"/>
                  <a:gd name="connsiteX901" fmla="*/ 518348 w 1766316"/>
                  <a:gd name="connsiteY901" fmla="*/ 980241 h 1822242"/>
                  <a:gd name="connsiteX902" fmla="*/ 521455 w 1766316"/>
                  <a:gd name="connsiteY902" fmla="*/ 977652 h 1822242"/>
                  <a:gd name="connsiteX903" fmla="*/ 525597 w 1766316"/>
                  <a:gd name="connsiteY903" fmla="*/ 978170 h 1822242"/>
                  <a:gd name="connsiteX904" fmla="*/ 534400 w 1766316"/>
                  <a:gd name="connsiteY904" fmla="*/ 981277 h 1822242"/>
                  <a:gd name="connsiteX905" fmla="*/ 537507 w 1766316"/>
                  <a:gd name="connsiteY905" fmla="*/ 981794 h 1822242"/>
                  <a:gd name="connsiteX906" fmla="*/ 540096 w 1766316"/>
                  <a:gd name="connsiteY906" fmla="*/ 980759 h 1822242"/>
                  <a:gd name="connsiteX907" fmla="*/ 542168 w 1766316"/>
                  <a:gd name="connsiteY907" fmla="*/ 978170 h 1822242"/>
                  <a:gd name="connsiteX908" fmla="*/ 541650 w 1766316"/>
                  <a:gd name="connsiteY908" fmla="*/ 968331 h 1822242"/>
                  <a:gd name="connsiteX909" fmla="*/ 542168 w 1766316"/>
                  <a:gd name="connsiteY909" fmla="*/ 961599 h 1822242"/>
                  <a:gd name="connsiteX910" fmla="*/ 545275 w 1766316"/>
                  <a:gd name="connsiteY910" fmla="*/ 955385 h 1822242"/>
                  <a:gd name="connsiteX911" fmla="*/ 560810 w 1766316"/>
                  <a:gd name="connsiteY911" fmla="*/ 943993 h 1822242"/>
                  <a:gd name="connsiteX912" fmla="*/ 565988 w 1766316"/>
                  <a:gd name="connsiteY912" fmla="*/ 938815 h 1822242"/>
                  <a:gd name="connsiteX913" fmla="*/ 567541 w 1766316"/>
                  <a:gd name="connsiteY913" fmla="*/ 924316 h 1822242"/>
                  <a:gd name="connsiteX914" fmla="*/ 571166 w 1766316"/>
                  <a:gd name="connsiteY914" fmla="*/ 915512 h 1822242"/>
                  <a:gd name="connsiteX915" fmla="*/ 575827 w 1766316"/>
                  <a:gd name="connsiteY915" fmla="*/ 905674 h 1822242"/>
                  <a:gd name="connsiteX916" fmla="*/ 577380 w 1766316"/>
                  <a:gd name="connsiteY916" fmla="*/ 898942 h 1822242"/>
                  <a:gd name="connsiteX917" fmla="*/ 577380 w 1766316"/>
                  <a:gd name="connsiteY917" fmla="*/ 894281 h 1822242"/>
                  <a:gd name="connsiteX918" fmla="*/ 579451 w 1766316"/>
                  <a:gd name="connsiteY918" fmla="*/ 880818 h 1822242"/>
                  <a:gd name="connsiteX919" fmla="*/ 578934 w 1766316"/>
                  <a:gd name="connsiteY919" fmla="*/ 872533 h 1822242"/>
                  <a:gd name="connsiteX920" fmla="*/ 578416 w 1766316"/>
                  <a:gd name="connsiteY920" fmla="*/ 865801 h 1822242"/>
                  <a:gd name="connsiteX921" fmla="*/ 578934 w 1766316"/>
                  <a:gd name="connsiteY921" fmla="*/ 861140 h 1822242"/>
                  <a:gd name="connsiteX922" fmla="*/ 586183 w 1766316"/>
                  <a:gd name="connsiteY922" fmla="*/ 853891 h 1822242"/>
                  <a:gd name="connsiteX923" fmla="*/ 590326 w 1766316"/>
                  <a:gd name="connsiteY923" fmla="*/ 852337 h 1822242"/>
                  <a:gd name="connsiteX924" fmla="*/ 598611 w 1766316"/>
                  <a:gd name="connsiteY924" fmla="*/ 851819 h 1822242"/>
                  <a:gd name="connsiteX925" fmla="*/ 603272 w 1766316"/>
                  <a:gd name="connsiteY925" fmla="*/ 849748 h 1822242"/>
                  <a:gd name="connsiteX926" fmla="*/ 604825 w 1766316"/>
                  <a:gd name="connsiteY926" fmla="*/ 845087 h 1822242"/>
                  <a:gd name="connsiteX927" fmla="*/ 607414 w 1766316"/>
                  <a:gd name="connsiteY927" fmla="*/ 841463 h 1822242"/>
                  <a:gd name="connsiteX928" fmla="*/ 613628 w 1766316"/>
                  <a:gd name="connsiteY928" fmla="*/ 837320 h 1822242"/>
                  <a:gd name="connsiteX929" fmla="*/ 615700 w 1766316"/>
                  <a:gd name="connsiteY929" fmla="*/ 834213 h 1822242"/>
                  <a:gd name="connsiteX930" fmla="*/ 615700 w 1766316"/>
                  <a:gd name="connsiteY930" fmla="*/ 831624 h 1822242"/>
                  <a:gd name="connsiteX931" fmla="*/ 614146 w 1766316"/>
                  <a:gd name="connsiteY931" fmla="*/ 824892 h 1822242"/>
                  <a:gd name="connsiteX932" fmla="*/ 610521 w 1766316"/>
                  <a:gd name="connsiteY932" fmla="*/ 815053 h 1822242"/>
                  <a:gd name="connsiteX933" fmla="*/ 611039 w 1766316"/>
                  <a:gd name="connsiteY933" fmla="*/ 810393 h 1822242"/>
                  <a:gd name="connsiteX934" fmla="*/ 614146 w 1766316"/>
                  <a:gd name="connsiteY934" fmla="*/ 807286 h 1822242"/>
                  <a:gd name="connsiteX935" fmla="*/ 619324 w 1766316"/>
                  <a:gd name="connsiteY935" fmla="*/ 803661 h 1822242"/>
                  <a:gd name="connsiteX936" fmla="*/ 625538 w 1766316"/>
                  <a:gd name="connsiteY936" fmla="*/ 802108 h 1822242"/>
                  <a:gd name="connsiteX937" fmla="*/ 630717 w 1766316"/>
                  <a:gd name="connsiteY937" fmla="*/ 798483 h 1822242"/>
                  <a:gd name="connsiteX938" fmla="*/ 636931 w 1766316"/>
                  <a:gd name="connsiteY938" fmla="*/ 796412 h 1822242"/>
                  <a:gd name="connsiteX939" fmla="*/ 648323 w 1766316"/>
                  <a:gd name="connsiteY939" fmla="*/ 794858 h 1822242"/>
                  <a:gd name="connsiteX940" fmla="*/ 652465 w 1766316"/>
                  <a:gd name="connsiteY940" fmla="*/ 791751 h 1822242"/>
                  <a:gd name="connsiteX941" fmla="*/ 651948 w 1766316"/>
                  <a:gd name="connsiteY941" fmla="*/ 782430 h 1822242"/>
                  <a:gd name="connsiteX942" fmla="*/ 652465 w 1766316"/>
                  <a:gd name="connsiteY942" fmla="*/ 773109 h 1822242"/>
                  <a:gd name="connsiteX943" fmla="*/ 655055 w 1766316"/>
                  <a:gd name="connsiteY943" fmla="*/ 768449 h 1822242"/>
                  <a:gd name="connsiteX944" fmla="*/ 655055 w 1766316"/>
                  <a:gd name="connsiteY944" fmla="*/ 752396 h 1822242"/>
                  <a:gd name="connsiteX945" fmla="*/ 652983 w 1766316"/>
                  <a:gd name="connsiteY945" fmla="*/ 744111 h 1822242"/>
                  <a:gd name="connsiteX946" fmla="*/ 654019 w 1766316"/>
                  <a:gd name="connsiteY946" fmla="*/ 740486 h 1822242"/>
                  <a:gd name="connsiteX947" fmla="*/ 656608 w 1766316"/>
                  <a:gd name="connsiteY947" fmla="*/ 737379 h 1822242"/>
                  <a:gd name="connsiteX948" fmla="*/ 658162 w 1766316"/>
                  <a:gd name="connsiteY948" fmla="*/ 731683 h 1822242"/>
                  <a:gd name="connsiteX949" fmla="*/ 660751 w 1766316"/>
                  <a:gd name="connsiteY949" fmla="*/ 729094 h 1822242"/>
                  <a:gd name="connsiteX950" fmla="*/ 664893 w 1766316"/>
                  <a:gd name="connsiteY950" fmla="*/ 726505 h 1822242"/>
                  <a:gd name="connsiteX951" fmla="*/ 665929 w 1766316"/>
                  <a:gd name="connsiteY951" fmla="*/ 723915 h 1822242"/>
                  <a:gd name="connsiteX952" fmla="*/ 669036 w 1766316"/>
                  <a:gd name="connsiteY952" fmla="*/ 719773 h 1822242"/>
                  <a:gd name="connsiteX953" fmla="*/ 670589 w 1766316"/>
                  <a:gd name="connsiteY953" fmla="*/ 719773 h 1822242"/>
                  <a:gd name="connsiteX954" fmla="*/ 677321 w 1766316"/>
                  <a:gd name="connsiteY954" fmla="*/ 722880 h 1822242"/>
                  <a:gd name="connsiteX955" fmla="*/ 681464 w 1766316"/>
                  <a:gd name="connsiteY955" fmla="*/ 722880 h 1822242"/>
                  <a:gd name="connsiteX956" fmla="*/ 684571 w 1766316"/>
                  <a:gd name="connsiteY956" fmla="*/ 721326 h 1822242"/>
                  <a:gd name="connsiteX957" fmla="*/ 688714 w 1766316"/>
                  <a:gd name="connsiteY957" fmla="*/ 716666 h 1822242"/>
                  <a:gd name="connsiteX958" fmla="*/ 692338 w 1766316"/>
                  <a:gd name="connsiteY958" fmla="*/ 718219 h 1822242"/>
                  <a:gd name="connsiteX959" fmla="*/ 694927 w 1766316"/>
                  <a:gd name="connsiteY959" fmla="*/ 717184 h 1822242"/>
                  <a:gd name="connsiteX960" fmla="*/ 696999 w 1766316"/>
                  <a:gd name="connsiteY960" fmla="*/ 718737 h 1822242"/>
                  <a:gd name="connsiteX961" fmla="*/ 698034 w 1766316"/>
                  <a:gd name="connsiteY961" fmla="*/ 721326 h 1822242"/>
                  <a:gd name="connsiteX962" fmla="*/ 702177 w 1766316"/>
                  <a:gd name="connsiteY962" fmla="*/ 721844 h 1822242"/>
                  <a:gd name="connsiteX963" fmla="*/ 703213 w 1766316"/>
                  <a:gd name="connsiteY963" fmla="*/ 719255 h 1822242"/>
                  <a:gd name="connsiteX964" fmla="*/ 703731 w 1766316"/>
                  <a:gd name="connsiteY964" fmla="*/ 713559 h 1822242"/>
                  <a:gd name="connsiteX965" fmla="*/ 702695 w 1766316"/>
                  <a:gd name="connsiteY965" fmla="*/ 701649 h 1822242"/>
                  <a:gd name="connsiteX966" fmla="*/ 701659 w 1766316"/>
                  <a:gd name="connsiteY966" fmla="*/ 696470 h 1822242"/>
                  <a:gd name="connsiteX967" fmla="*/ 701141 w 1766316"/>
                  <a:gd name="connsiteY967" fmla="*/ 688703 h 1822242"/>
                  <a:gd name="connsiteX968" fmla="*/ 699070 w 1766316"/>
                  <a:gd name="connsiteY968" fmla="*/ 683525 h 1822242"/>
                  <a:gd name="connsiteX969" fmla="*/ 699070 w 1766316"/>
                  <a:gd name="connsiteY969" fmla="*/ 677829 h 1822242"/>
                  <a:gd name="connsiteX970" fmla="*/ 700106 w 1766316"/>
                  <a:gd name="connsiteY970" fmla="*/ 673168 h 1822242"/>
                  <a:gd name="connsiteX971" fmla="*/ 705802 w 1766316"/>
                  <a:gd name="connsiteY971" fmla="*/ 649866 h 1822242"/>
                  <a:gd name="connsiteX972" fmla="*/ 707873 w 1766316"/>
                  <a:gd name="connsiteY972" fmla="*/ 643652 h 1822242"/>
                  <a:gd name="connsiteX973" fmla="*/ 709945 w 1766316"/>
                  <a:gd name="connsiteY973" fmla="*/ 635367 h 1822242"/>
                  <a:gd name="connsiteX974" fmla="*/ 714087 w 1766316"/>
                  <a:gd name="connsiteY974" fmla="*/ 622939 h 1822242"/>
                  <a:gd name="connsiteX975" fmla="*/ 720819 w 1766316"/>
                  <a:gd name="connsiteY975" fmla="*/ 613100 h 1822242"/>
                  <a:gd name="connsiteX976" fmla="*/ 726515 w 1766316"/>
                  <a:gd name="connsiteY976" fmla="*/ 608439 h 1822242"/>
                  <a:gd name="connsiteX977" fmla="*/ 729104 w 1766316"/>
                  <a:gd name="connsiteY977" fmla="*/ 607922 h 1822242"/>
                  <a:gd name="connsiteX978" fmla="*/ 735836 w 1766316"/>
                  <a:gd name="connsiteY978" fmla="*/ 608439 h 1822242"/>
                  <a:gd name="connsiteX979" fmla="*/ 743086 w 1766316"/>
                  <a:gd name="connsiteY979" fmla="*/ 609475 h 1822242"/>
                  <a:gd name="connsiteX980" fmla="*/ 746710 w 1766316"/>
                  <a:gd name="connsiteY980" fmla="*/ 609475 h 1822242"/>
                  <a:gd name="connsiteX981" fmla="*/ 750335 w 1766316"/>
                  <a:gd name="connsiteY981" fmla="*/ 605850 h 1822242"/>
                  <a:gd name="connsiteX982" fmla="*/ 754996 w 1766316"/>
                  <a:gd name="connsiteY982" fmla="*/ 596529 h 1822242"/>
                  <a:gd name="connsiteX983" fmla="*/ 756549 w 1766316"/>
                  <a:gd name="connsiteY983" fmla="*/ 593940 h 1822242"/>
                  <a:gd name="connsiteX984" fmla="*/ 763281 w 1766316"/>
                  <a:gd name="connsiteY984" fmla="*/ 590321 h 1822242"/>
                  <a:gd name="connsiteX985" fmla="*/ 773638 w 1766316"/>
                  <a:gd name="connsiteY985" fmla="*/ 586178 h 1822242"/>
                  <a:gd name="connsiteX986" fmla="*/ 791762 w 1766316"/>
                  <a:gd name="connsiteY986" fmla="*/ 582553 h 1822242"/>
                  <a:gd name="connsiteX987" fmla="*/ 799529 w 1766316"/>
                  <a:gd name="connsiteY987" fmla="*/ 579964 h 1822242"/>
                  <a:gd name="connsiteX988" fmla="*/ 807296 w 1766316"/>
                  <a:gd name="connsiteY988" fmla="*/ 576339 h 1822242"/>
                  <a:gd name="connsiteX989" fmla="*/ 813510 w 1766316"/>
                  <a:gd name="connsiteY989" fmla="*/ 570125 h 1822242"/>
                  <a:gd name="connsiteX990" fmla="*/ 822314 w 1766316"/>
                  <a:gd name="connsiteY990" fmla="*/ 559769 h 1822242"/>
                  <a:gd name="connsiteX991" fmla="*/ 829563 w 1766316"/>
                  <a:gd name="connsiteY991" fmla="*/ 546823 h 1822242"/>
                  <a:gd name="connsiteX992" fmla="*/ 835777 w 1766316"/>
                  <a:gd name="connsiteY992" fmla="*/ 528181 h 1822242"/>
                  <a:gd name="connsiteX993" fmla="*/ 836295 w 1766316"/>
                  <a:gd name="connsiteY993" fmla="*/ 523003 h 1822242"/>
                  <a:gd name="connsiteX994" fmla="*/ 834224 w 1766316"/>
                  <a:gd name="connsiteY994" fmla="*/ 519896 h 1822242"/>
                  <a:gd name="connsiteX995" fmla="*/ 828010 w 1766316"/>
                  <a:gd name="connsiteY995" fmla="*/ 510057 h 1822242"/>
                  <a:gd name="connsiteX996" fmla="*/ 824903 w 1766316"/>
                  <a:gd name="connsiteY996" fmla="*/ 506950 h 1822242"/>
                  <a:gd name="connsiteX997" fmla="*/ 820760 w 1766316"/>
                  <a:gd name="connsiteY997" fmla="*/ 498665 h 1822242"/>
                  <a:gd name="connsiteX998" fmla="*/ 818689 w 1766316"/>
                  <a:gd name="connsiteY998" fmla="*/ 492969 h 1822242"/>
                  <a:gd name="connsiteX999" fmla="*/ 817653 w 1766316"/>
                  <a:gd name="connsiteY999" fmla="*/ 486755 h 1822242"/>
                  <a:gd name="connsiteX1000" fmla="*/ 814546 w 1766316"/>
                  <a:gd name="connsiteY1000" fmla="*/ 481576 h 1822242"/>
                  <a:gd name="connsiteX1001" fmla="*/ 810921 w 1766316"/>
                  <a:gd name="connsiteY1001" fmla="*/ 478469 h 1822242"/>
                  <a:gd name="connsiteX1002" fmla="*/ 809368 w 1766316"/>
                  <a:gd name="connsiteY1002" fmla="*/ 473809 h 1822242"/>
                  <a:gd name="connsiteX1003" fmla="*/ 802636 w 1766316"/>
                  <a:gd name="connsiteY1003" fmla="*/ 463970 h 1822242"/>
                  <a:gd name="connsiteX1004" fmla="*/ 795904 w 1766316"/>
                  <a:gd name="connsiteY1004" fmla="*/ 454131 h 1822242"/>
                  <a:gd name="connsiteX1005" fmla="*/ 793315 w 1766316"/>
                  <a:gd name="connsiteY1005" fmla="*/ 452578 h 1822242"/>
                  <a:gd name="connsiteX1006" fmla="*/ 786065 w 1766316"/>
                  <a:gd name="connsiteY1006" fmla="*/ 450506 h 1822242"/>
                  <a:gd name="connsiteX1007" fmla="*/ 783476 w 1766316"/>
                  <a:gd name="connsiteY1007" fmla="*/ 448953 h 1822242"/>
                  <a:gd name="connsiteX1008" fmla="*/ 781405 w 1766316"/>
                  <a:gd name="connsiteY1008" fmla="*/ 445846 h 1822242"/>
                  <a:gd name="connsiteX1009" fmla="*/ 780369 w 1766316"/>
                  <a:gd name="connsiteY1009" fmla="*/ 440150 h 1822242"/>
                  <a:gd name="connsiteX1010" fmla="*/ 778298 w 1766316"/>
                  <a:gd name="connsiteY1010" fmla="*/ 436007 h 1822242"/>
                  <a:gd name="connsiteX1011" fmla="*/ 774155 w 1766316"/>
                  <a:gd name="connsiteY1011" fmla="*/ 429275 h 1822242"/>
                  <a:gd name="connsiteX1012" fmla="*/ 767941 w 1766316"/>
                  <a:gd name="connsiteY1012" fmla="*/ 424615 h 1822242"/>
                  <a:gd name="connsiteX1013" fmla="*/ 768977 w 1766316"/>
                  <a:gd name="connsiteY1013" fmla="*/ 419955 h 1822242"/>
                  <a:gd name="connsiteX1014" fmla="*/ 765352 w 1766316"/>
                  <a:gd name="connsiteY1014" fmla="*/ 418401 h 1822242"/>
                  <a:gd name="connsiteX1015" fmla="*/ 765870 w 1766316"/>
                  <a:gd name="connsiteY1015" fmla="*/ 415294 h 1822242"/>
                  <a:gd name="connsiteX1016" fmla="*/ 764317 w 1766316"/>
                  <a:gd name="connsiteY1016" fmla="*/ 414258 h 1822242"/>
                  <a:gd name="connsiteX1017" fmla="*/ 761210 w 1766316"/>
                  <a:gd name="connsiteY1017" fmla="*/ 414776 h 1822242"/>
                  <a:gd name="connsiteX1018" fmla="*/ 758620 w 1766316"/>
                  <a:gd name="connsiteY1018" fmla="*/ 412705 h 1822242"/>
                  <a:gd name="connsiteX1019" fmla="*/ 758620 w 1766316"/>
                  <a:gd name="connsiteY1019" fmla="*/ 408562 h 1822242"/>
                  <a:gd name="connsiteX1020" fmla="*/ 755513 w 1766316"/>
                  <a:gd name="connsiteY1020" fmla="*/ 401313 h 1822242"/>
                  <a:gd name="connsiteX1021" fmla="*/ 753960 w 1766316"/>
                  <a:gd name="connsiteY1021" fmla="*/ 399759 h 1822242"/>
                  <a:gd name="connsiteX1022" fmla="*/ 748264 w 1766316"/>
                  <a:gd name="connsiteY1022" fmla="*/ 396140 h 1822242"/>
                  <a:gd name="connsiteX1023" fmla="*/ 747228 w 1766316"/>
                  <a:gd name="connsiteY1023" fmla="*/ 394068 h 1822242"/>
                  <a:gd name="connsiteX1024" fmla="*/ 739461 w 1766316"/>
                  <a:gd name="connsiteY1024" fmla="*/ 390443 h 1822242"/>
                  <a:gd name="connsiteX1025" fmla="*/ 737389 w 1766316"/>
                  <a:gd name="connsiteY1025" fmla="*/ 389931 h 1822242"/>
                  <a:gd name="connsiteX1026" fmla="*/ 733765 w 1766316"/>
                  <a:gd name="connsiteY1026" fmla="*/ 385788 h 1822242"/>
                  <a:gd name="connsiteX1027" fmla="*/ 732729 w 1766316"/>
                  <a:gd name="connsiteY1027" fmla="*/ 371807 h 1822242"/>
                  <a:gd name="connsiteX1028" fmla="*/ 727551 w 1766316"/>
                  <a:gd name="connsiteY1028" fmla="*/ 355236 h 1822242"/>
                  <a:gd name="connsiteX1029" fmla="*/ 727551 w 1766316"/>
                  <a:gd name="connsiteY1029" fmla="*/ 342808 h 1822242"/>
                  <a:gd name="connsiteX1030" fmla="*/ 728586 w 1766316"/>
                  <a:gd name="connsiteY1030" fmla="*/ 332452 h 1822242"/>
                  <a:gd name="connsiteX1031" fmla="*/ 731693 w 1766316"/>
                  <a:gd name="connsiteY1031" fmla="*/ 325720 h 1822242"/>
                  <a:gd name="connsiteX1032" fmla="*/ 742050 w 1766316"/>
                  <a:gd name="connsiteY1032" fmla="*/ 313810 h 1822242"/>
                  <a:gd name="connsiteX1033" fmla="*/ 754996 w 1766316"/>
                  <a:gd name="connsiteY1033" fmla="*/ 300864 h 1822242"/>
                  <a:gd name="connsiteX1034" fmla="*/ 758103 w 1766316"/>
                  <a:gd name="connsiteY1034" fmla="*/ 295168 h 1822242"/>
                  <a:gd name="connsiteX1035" fmla="*/ 763281 w 1766316"/>
                  <a:gd name="connsiteY1035" fmla="*/ 283258 h 1822242"/>
                  <a:gd name="connsiteX1036" fmla="*/ 766388 w 1766316"/>
                  <a:gd name="connsiteY1036" fmla="*/ 276531 h 1822242"/>
                  <a:gd name="connsiteX1037" fmla="*/ 769495 w 1766316"/>
                  <a:gd name="connsiteY1037" fmla="*/ 273424 h 1822242"/>
                  <a:gd name="connsiteX1038" fmla="*/ 778816 w 1766316"/>
                  <a:gd name="connsiteY1038" fmla="*/ 265139 h 1822242"/>
                  <a:gd name="connsiteX1039" fmla="*/ 781923 w 1766316"/>
                  <a:gd name="connsiteY1039" fmla="*/ 260996 h 1822242"/>
                  <a:gd name="connsiteX1040" fmla="*/ 783994 w 1766316"/>
                  <a:gd name="connsiteY1040" fmla="*/ 255300 h 1822242"/>
                  <a:gd name="connsiteX1041" fmla="*/ 785548 w 1766316"/>
                  <a:gd name="connsiteY1041" fmla="*/ 247015 h 1822242"/>
                  <a:gd name="connsiteX1042" fmla="*/ 785548 w 1766316"/>
                  <a:gd name="connsiteY1042" fmla="*/ 235623 h 1822242"/>
                  <a:gd name="connsiteX1043" fmla="*/ 783994 w 1766316"/>
                  <a:gd name="connsiteY1043" fmla="*/ 230445 h 1822242"/>
                  <a:gd name="connsiteX1044" fmla="*/ 778816 w 1766316"/>
                  <a:gd name="connsiteY1044" fmla="*/ 220088 h 1822242"/>
                  <a:gd name="connsiteX1045" fmla="*/ 776227 w 1766316"/>
                  <a:gd name="connsiteY1045" fmla="*/ 217499 h 1822242"/>
                  <a:gd name="connsiteX1046" fmla="*/ 771048 w 1766316"/>
                  <a:gd name="connsiteY1046" fmla="*/ 214910 h 1822242"/>
                  <a:gd name="connsiteX1047" fmla="*/ 761727 w 1766316"/>
                  <a:gd name="connsiteY1047" fmla="*/ 211285 h 1822242"/>
                  <a:gd name="connsiteX1048" fmla="*/ 758620 w 1766316"/>
                  <a:gd name="connsiteY1048" fmla="*/ 211285 h 1822242"/>
                  <a:gd name="connsiteX1049" fmla="*/ 752924 w 1766316"/>
                  <a:gd name="connsiteY1049" fmla="*/ 216463 h 1822242"/>
                  <a:gd name="connsiteX1050" fmla="*/ 750335 w 1766316"/>
                  <a:gd name="connsiteY1050" fmla="*/ 217499 h 1822242"/>
                  <a:gd name="connsiteX1051" fmla="*/ 744121 w 1766316"/>
                  <a:gd name="connsiteY1051" fmla="*/ 216981 h 1822242"/>
                  <a:gd name="connsiteX1052" fmla="*/ 740496 w 1766316"/>
                  <a:gd name="connsiteY1052" fmla="*/ 214910 h 1822242"/>
                  <a:gd name="connsiteX1053" fmla="*/ 738425 w 1766316"/>
                  <a:gd name="connsiteY1053" fmla="*/ 214910 h 1822242"/>
                  <a:gd name="connsiteX1054" fmla="*/ 736354 w 1766316"/>
                  <a:gd name="connsiteY1054" fmla="*/ 212838 h 1822242"/>
                  <a:gd name="connsiteX1055" fmla="*/ 736354 w 1766316"/>
                  <a:gd name="connsiteY1055" fmla="*/ 208178 h 1822242"/>
                  <a:gd name="connsiteX1056" fmla="*/ 736872 w 1766316"/>
                  <a:gd name="connsiteY1056" fmla="*/ 197303 h 1822242"/>
                  <a:gd name="connsiteX1057" fmla="*/ 738425 w 1766316"/>
                  <a:gd name="connsiteY1057" fmla="*/ 187982 h 1822242"/>
                  <a:gd name="connsiteX1058" fmla="*/ 736354 w 1766316"/>
                  <a:gd name="connsiteY1058" fmla="*/ 185393 h 1822242"/>
                  <a:gd name="connsiteX1059" fmla="*/ 739979 w 1766316"/>
                  <a:gd name="connsiteY1059" fmla="*/ 181768 h 1822242"/>
                  <a:gd name="connsiteX1060" fmla="*/ 745157 w 1766316"/>
                  <a:gd name="connsiteY1060" fmla="*/ 180733 h 1822242"/>
                  <a:gd name="connsiteX1061" fmla="*/ 748264 w 1766316"/>
                  <a:gd name="connsiteY1061" fmla="*/ 176590 h 1822242"/>
                  <a:gd name="connsiteX1062" fmla="*/ 747228 w 1766316"/>
                  <a:gd name="connsiteY1062" fmla="*/ 172448 h 1822242"/>
                  <a:gd name="connsiteX1063" fmla="*/ 749817 w 1766316"/>
                  <a:gd name="connsiteY1063" fmla="*/ 168823 h 1822242"/>
                  <a:gd name="connsiteX1064" fmla="*/ 755513 w 1766316"/>
                  <a:gd name="connsiteY1064" fmla="*/ 164162 h 1822242"/>
                  <a:gd name="connsiteX1065" fmla="*/ 760692 w 1766316"/>
                  <a:gd name="connsiteY1065" fmla="*/ 160537 h 1822242"/>
                  <a:gd name="connsiteX1066" fmla="*/ 765870 w 1766316"/>
                  <a:gd name="connsiteY1066" fmla="*/ 155877 h 1822242"/>
                  <a:gd name="connsiteX1067" fmla="*/ 767424 w 1766316"/>
                  <a:gd name="connsiteY1067" fmla="*/ 155359 h 1822242"/>
                  <a:gd name="connsiteX1068" fmla="*/ 772084 w 1766316"/>
                  <a:gd name="connsiteY1068" fmla="*/ 155359 h 1822242"/>
                  <a:gd name="connsiteX1069" fmla="*/ 777780 w 1766316"/>
                  <a:gd name="connsiteY1069" fmla="*/ 156913 h 1822242"/>
                  <a:gd name="connsiteX1070" fmla="*/ 781923 w 1766316"/>
                  <a:gd name="connsiteY1070" fmla="*/ 155877 h 1822242"/>
                  <a:gd name="connsiteX1071" fmla="*/ 786583 w 1766316"/>
                  <a:gd name="connsiteY1071" fmla="*/ 156395 h 1822242"/>
                  <a:gd name="connsiteX1072" fmla="*/ 791244 w 1766316"/>
                  <a:gd name="connsiteY1072" fmla="*/ 157948 h 1822242"/>
                  <a:gd name="connsiteX1073" fmla="*/ 796422 w 1766316"/>
                  <a:gd name="connsiteY1073" fmla="*/ 158466 h 1822242"/>
                  <a:gd name="connsiteX1074" fmla="*/ 802118 w 1766316"/>
                  <a:gd name="connsiteY1074" fmla="*/ 155877 h 1822242"/>
                  <a:gd name="connsiteX1075" fmla="*/ 807814 w 1766316"/>
                  <a:gd name="connsiteY1075" fmla="*/ 148627 h 1822242"/>
                  <a:gd name="connsiteX1076" fmla="*/ 810921 w 1766316"/>
                  <a:gd name="connsiteY1076" fmla="*/ 151734 h 1822242"/>
                  <a:gd name="connsiteX1077" fmla="*/ 812993 w 1766316"/>
                  <a:gd name="connsiteY1077" fmla="*/ 152252 h 1822242"/>
                  <a:gd name="connsiteX1078" fmla="*/ 817135 w 1766316"/>
                  <a:gd name="connsiteY1078" fmla="*/ 151734 h 1822242"/>
                  <a:gd name="connsiteX1079" fmla="*/ 830599 w 1766316"/>
                  <a:gd name="connsiteY1079" fmla="*/ 148110 h 1822242"/>
                  <a:gd name="connsiteX1080" fmla="*/ 832152 w 1766316"/>
                  <a:gd name="connsiteY1080" fmla="*/ 146556 h 1822242"/>
                  <a:gd name="connsiteX1081" fmla="*/ 834741 w 1766316"/>
                  <a:gd name="connsiteY1081" fmla="*/ 146556 h 1822242"/>
                  <a:gd name="connsiteX1082" fmla="*/ 835777 w 1766316"/>
                  <a:gd name="connsiteY1082" fmla="*/ 145003 h 1822242"/>
                  <a:gd name="connsiteX1083" fmla="*/ 841991 w 1766316"/>
                  <a:gd name="connsiteY1083" fmla="*/ 142413 h 1822242"/>
                  <a:gd name="connsiteX1084" fmla="*/ 845098 w 1766316"/>
                  <a:gd name="connsiteY1084" fmla="*/ 139306 h 1822242"/>
                  <a:gd name="connsiteX1085" fmla="*/ 848723 w 1766316"/>
                  <a:gd name="connsiteY1085" fmla="*/ 138271 h 1822242"/>
                  <a:gd name="connsiteX1086" fmla="*/ 849758 w 1766316"/>
                  <a:gd name="connsiteY1086" fmla="*/ 137235 h 1822242"/>
                  <a:gd name="connsiteX1087" fmla="*/ 848205 w 1766316"/>
                  <a:gd name="connsiteY1087" fmla="*/ 133610 h 1822242"/>
                  <a:gd name="connsiteX1088" fmla="*/ 849758 w 1766316"/>
                  <a:gd name="connsiteY1088" fmla="*/ 128950 h 1822242"/>
                  <a:gd name="connsiteX1089" fmla="*/ 853901 w 1766316"/>
                  <a:gd name="connsiteY1089" fmla="*/ 127396 h 1822242"/>
                  <a:gd name="connsiteX1090" fmla="*/ 853383 w 1766316"/>
                  <a:gd name="connsiteY1090" fmla="*/ 123772 h 1822242"/>
                  <a:gd name="connsiteX1091" fmla="*/ 852348 w 1766316"/>
                  <a:gd name="connsiteY1091" fmla="*/ 120147 h 1822242"/>
                  <a:gd name="connsiteX1092" fmla="*/ 849758 w 1766316"/>
                  <a:gd name="connsiteY1092" fmla="*/ 116522 h 1822242"/>
                  <a:gd name="connsiteX1093" fmla="*/ 848723 w 1766316"/>
                  <a:gd name="connsiteY1093" fmla="*/ 108754 h 1822242"/>
                  <a:gd name="connsiteX1094" fmla="*/ 847687 w 1766316"/>
                  <a:gd name="connsiteY1094" fmla="*/ 105648 h 1822242"/>
                  <a:gd name="connsiteX1095" fmla="*/ 845098 w 1766316"/>
                  <a:gd name="connsiteY1095" fmla="*/ 102541 h 1822242"/>
                  <a:gd name="connsiteX1096" fmla="*/ 835777 w 1766316"/>
                  <a:gd name="connsiteY1096" fmla="*/ 99434 h 1822242"/>
                  <a:gd name="connsiteX1097" fmla="*/ 829563 w 1766316"/>
                  <a:gd name="connsiteY1097" fmla="*/ 100469 h 1822242"/>
                  <a:gd name="connsiteX1098" fmla="*/ 823867 w 1766316"/>
                  <a:gd name="connsiteY1098" fmla="*/ 103058 h 1822242"/>
                  <a:gd name="connsiteX1099" fmla="*/ 812993 w 1766316"/>
                  <a:gd name="connsiteY1099" fmla="*/ 107719 h 1822242"/>
                  <a:gd name="connsiteX1100" fmla="*/ 806261 w 1766316"/>
                  <a:gd name="connsiteY1100" fmla="*/ 109272 h 1822242"/>
                  <a:gd name="connsiteX1101" fmla="*/ 799529 w 1766316"/>
                  <a:gd name="connsiteY1101" fmla="*/ 108754 h 1822242"/>
                  <a:gd name="connsiteX1102" fmla="*/ 795904 w 1766316"/>
                  <a:gd name="connsiteY1102" fmla="*/ 106683 h 1822242"/>
                  <a:gd name="connsiteX1103" fmla="*/ 793315 w 1766316"/>
                  <a:gd name="connsiteY1103" fmla="*/ 103576 h 1822242"/>
                  <a:gd name="connsiteX1104" fmla="*/ 791244 w 1766316"/>
                  <a:gd name="connsiteY1104" fmla="*/ 98398 h 1822242"/>
                  <a:gd name="connsiteX1105" fmla="*/ 788655 w 1766316"/>
                  <a:gd name="connsiteY1105" fmla="*/ 87523 h 1822242"/>
                  <a:gd name="connsiteX1106" fmla="*/ 788655 w 1766316"/>
                  <a:gd name="connsiteY1106" fmla="*/ 80274 h 1822242"/>
                  <a:gd name="connsiteX1107" fmla="*/ 790208 w 1766316"/>
                  <a:gd name="connsiteY1107" fmla="*/ 73024 h 1822242"/>
                  <a:gd name="connsiteX1108" fmla="*/ 788137 w 1766316"/>
                  <a:gd name="connsiteY1108" fmla="*/ 72512 h 1822242"/>
                  <a:gd name="connsiteX1109" fmla="*/ 789172 w 1766316"/>
                  <a:gd name="connsiteY1109" fmla="*/ 69405 h 1822242"/>
                  <a:gd name="connsiteX1110" fmla="*/ 788655 w 1766316"/>
                  <a:gd name="connsiteY1110" fmla="*/ 63186 h 1822242"/>
                  <a:gd name="connsiteX1111" fmla="*/ 789172 w 1766316"/>
                  <a:gd name="connsiteY1111" fmla="*/ 59043 h 1822242"/>
                  <a:gd name="connsiteX1112" fmla="*/ 790208 w 1766316"/>
                  <a:gd name="connsiteY1112" fmla="*/ 56454 h 1822242"/>
                  <a:gd name="connsiteX1113" fmla="*/ 789690 w 1766316"/>
                  <a:gd name="connsiteY1113" fmla="*/ 49722 h 1822242"/>
                  <a:gd name="connsiteX1114" fmla="*/ 791762 w 1766316"/>
                  <a:gd name="connsiteY1114" fmla="*/ 45061 h 1822242"/>
                  <a:gd name="connsiteX1115" fmla="*/ 793833 w 1766316"/>
                  <a:gd name="connsiteY1115" fmla="*/ 42990 h 1822242"/>
                  <a:gd name="connsiteX1116" fmla="*/ 795386 w 1766316"/>
                  <a:gd name="connsiteY1116" fmla="*/ 40401 h 1822242"/>
                  <a:gd name="connsiteX1117" fmla="*/ 795386 w 1766316"/>
                  <a:gd name="connsiteY1117" fmla="*/ 37289 h 1822242"/>
                  <a:gd name="connsiteX1118" fmla="*/ 793315 w 1766316"/>
                  <a:gd name="connsiteY1118" fmla="*/ 34700 h 1822242"/>
                  <a:gd name="connsiteX1119" fmla="*/ 793833 w 1766316"/>
                  <a:gd name="connsiteY1119" fmla="*/ 31075 h 1822242"/>
                  <a:gd name="connsiteX1120" fmla="*/ 796422 w 1766316"/>
                  <a:gd name="connsiteY1120" fmla="*/ 29521 h 1822242"/>
                  <a:gd name="connsiteX1121" fmla="*/ 795904 w 1766316"/>
                  <a:gd name="connsiteY1121" fmla="*/ 27450 h 1822242"/>
                  <a:gd name="connsiteX1122" fmla="*/ 796422 w 1766316"/>
                  <a:gd name="connsiteY1122" fmla="*/ 24338 h 1822242"/>
                  <a:gd name="connsiteX1123" fmla="*/ 794869 w 1766316"/>
                  <a:gd name="connsiteY1123" fmla="*/ 18642 h 1822242"/>
                  <a:gd name="connsiteX1124" fmla="*/ 797976 w 1766316"/>
                  <a:gd name="connsiteY1124" fmla="*/ 6732 h 1822242"/>
                  <a:gd name="connsiteX1125" fmla="*/ 801083 w 1766316"/>
                  <a:gd name="connsiteY1125" fmla="*/ 6214 h 1822242"/>
                  <a:gd name="connsiteX1126" fmla="*/ 803672 w 1766316"/>
                  <a:gd name="connsiteY1126" fmla="*/ 9321 h 1822242"/>
                  <a:gd name="connsiteX1127" fmla="*/ 806779 w 1766316"/>
                  <a:gd name="connsiteY1127" fmla="*/ 10874 h 1822242"/>
                  <a:gd name="connsiteX1128" fmla="*/ 816617 w 1766316"/>
                  <a:gd name="connsiteY1128" fmla="*/ 10874 h 1822242"/>
                  <a:gd name="connsiteX1129" fmla="*/ 824385 w 1766316"/>
                  <a:gd name="connsiteY1129" fmla="*/ 12946 h 1822242"/>
                  <a:gd name="connsiteX1130" fmla="*/ 827492 w 1766316"/>
                  <a:gd name="connsiteY1130" fmla="*/ 12428 h 1822242"/>
                  <a:gd name="connsiteX1131" fmla="*/ 828527 w 1766316"/>
                  <a:gd name="connsiteY1131" fmla="*/ 13981 h 1822242"/>
                  <a:gd name="connsiteX1132" fmla="*/ 837848 w 1766316"/>
                  <a:gd name="connsiteY1132" fmla="*/ 13463 h 1822242"/>
                  <a:gd name="connsiteX1133" fmla="*/ 846652 w 1766316"/>
                  <a:gd name="connsiteY1133" fmla="*/ 17088 h 1822242"/>
                  <a:gd name="connsiteX1134" fmla="*/ 851312 w 1766316"/>
                  <a:gd name="connsiteY1134" fmla="*/ 20195 h 1822242"/>
                  <a:gd name="connsiteX1135" fmla="*/ 855972 w 1766316"/>
                  <a:gd name="connsiteY1135" fmla="*/ 24856 h 1822242"/>
                  <a:gd name="connsiteX1136" fmla="*/ 856490 w 1766316"/>
                  <a:gd name="connsiteY1136" fmla="*/ 28481 h 1822242"/>
                  <a:gd name="connsiteX1137" fmla="*/ 859079 w 1766316"/>
                  <a:gd name="connsiteY1137" fmla="*/ 33141 h 1822242"/>
                  <a:gd name="connsiteX1138" fmla="*/ 859079 w 1766316"/>
                  <a:gd name="connsiteY1138" fmla="*/ 39355 h 1822242"/>
                  <a:gd name="connsiteX1139" fmla="*/ 860115 w 1766316"/>
                  <a:gd name="connsiteY1139" fmla="*/ 40908 h 1822242"/>
                  <a:gd name="connsiteX1140" fmla="*/ 863740 w 1766316"/>
                  <a:gd name="connsiteY1140" fmla="*/ 40908 h 1822242"/>
                  <a:gd name="connsiteX1141" fmla="*/ 866847 w 1766316"/>
                  <a:gd name="connsiteY1141" fmla="*/ 48676 h 1822242"/>
                  <a:gd name="connsiteX1142" fmla="*/ 866329 w 1766316"/>
                  <a:gd name="connsiteY1142" fmla="*/ 51783 h 1822242"/>
                  <a:gd name="connsiteX1143" fmla="*/ 868918 w 1766316"/>
                  <a:gd name="connsiteY1143" fmla="*/ 59550 h 1822242"/>
                  <a:gd name="connsiteX1144" fmla="*/ 870472 w 1766316"/>
                  <a:gd name="connsiteY1144" fmla="*/ 61104 h 1822242"/>
                  <a:gd name="connsiteX1145" fmla="*/ 876686 w 1766316"/>
                  <a:gd name="connsiteY1145" fmla="*/ 62657 h 1822242"/>
                  <a:gd name="connsiteX1146" fmla="*/ 879275 w 1766316"/>
                  <a:gd name="connsiteY1146" fmla="*/ 64729 h 1822242"/>
                  <a:gd name="connsiteX1147" fmla="*/ 878757 w 1766316"/>
                  <a:gd name="connsiteY1147" fmla="*/ 67836 h 1822242"/>
                  <a:gd name="connsiteX1148" fmla="*/ 882382 w 1766316"/>
                  <a:gd name="connsiteY1148" fmla="*/ 72496 h 1822242"/>
                  <a:gd name="connsiteX1149" fmla="*/ 888596 w 1766316"/>
                  <a:gd name="connsiteY1149" fmla="*/ 77674 h 1822242"/>
                  <a:gd name="connsiteX1150" fmla="*/ 893256 w 1766316"/>
                  <a:gd name="connsiteY1150" fmla="*/ 82335 h 1822242"/>
                  <a:gd name="connsiteX1151" fmla="*/ 903613 w 1766316"/>
                  <a:gd name="connsiteY1151" fmla="*/ 89585 h 1822242"/>
                  <a:gd name="connsiteX1152" fmla="*/ 909827 w 1766316"/>
                  <a:gd name="connsiteY1152" fmla="*/ 93209 h 1822242"/>
                  <a:gd name="connsiteX1153" fmla="*/ 919148 w 1766316"/>
                  <a:gd name="connsiteY1153" fmla="*/ 100459 h 1822242"/>
                  <a:gd name="connsiteX1154" fmla="*/ 927433 w 1766316"/>
                  <a:gd name="connsiteY1154" fmla="*/ 103566 h 1822242"/>
                  <a:gd name="connsiteX1155" fmla="*/ 930540 w 1766316"/>
                  <a:gd name="connsiteY1155" fmla="*/ 105637 h 1822242"/>
                  <a:gd name="connsiteX1156" fmla="*/ 935718 w 1766316"/>
                  <a:gd name="connsiteY1156" fmla="*/ 106673 h 1822242"/>
                  <a:gd name="connsiteX1157" fmla="*/ 938307 w 1766316"/>
                  <a:gd name="connsiteY1157" fmla="*/ 108744 h 1822242"/>
                  <a:gd name="connsiteX1158" fmla="*/ 941414 w 1766316"/>
                  <a:gd name="connsiteY1158" fmla="*/ 115476 h 1822242"/>
                  <a:gd name="connsiteX1159" fmla="*/ 950735 w 1766316"/>
                  <a:gd name="connsiteY1159" fmla="*/ 122208 h 1822242"/>
                  <a:gd name="connsiteX1160" fmla="*/ 962645 w 1766316"/>
                  <a:gd name="connsiteY1160" fmla="*/ 131529 h 1822242"/>
                  <a:gd name="connsiteX1161" fmla="*/ 978698 w 1766316"/>
                  <a:gd name="connsiteY1161" fmla="*/ 155349 h 1822242"/>
                  <a:gd name="connsiteX1162" fmla="*/ 980252 w 1766316"/>
                  <a:gd name="connsiteY1162" fmla="*/ 160527 h 1822242"/>
                  <a:gd name="connsiteX1163" fmla="*/ 978698 w 1766316"/>
                  <a:gd name="connsiteY1163" fmla="*/ 163116 h 1822242"/>
                  <a:gd name="connsiteX1164" fmla="*/ 981287 w 1766316"/>
                  <a:gd name="connsiteY1164" fmla="*/ 163629 h 1822242"/>
                  <a:gd name="connsiteX1165" fmla="*/ 982323 w 1766316"/>
                  <a:gd name="connsiteY1165" fmla="*/ 161040 h 1822242"/>
                  <a:gd name="connsiteX1166" fmla="*/ 989055 w 1766316"/>
                  <a:gd name="connsiteY1166" fmla="*/ 152237 h 1822242"/>
                  <a:gd name="connsiteX1167" fmla="*/ 989573 w 1766316"/>
                  <a:gd name="connsiteY1167" fmla="*/ 150165 h 1822242"/>
                  <a:gd name="connsiteX1168" fmla="*/ 995786 w 1766316"/>
                  <a:gd name="connsiteY1168" fmla="*/ 142916 h 1822242"/>
                  <a:gd name="connsiteX1169" fmla="*/ 999411 w 1766316"/>
                  <a:gd name="connsiteY1169" fmla="*/ 140844 h 1822242"/>
                  <a:gd name="connsiteX1170" fmla="*/ 1006661 w 1766316"/>
                  <a:gd name="connsiteY1170" fmla="*/ 135148 h 1822242"/>
                  <a:gd name="connsiteX1171" fmla="*/ 1007179 w 1766316"/>
                  <a:gd name="connsiteY1171" fmla="*/ 131523 h 1822242"/>
                  <a:gd name="connsiteX1172" fmla="*/ 1009250 w 1766316"/>
                  <a:gd name="connsiteY1172" fmla="*/ 127899 h 1822242"/>
                  <a:gd name="connsiteX1173" fmla="*/ 1012357 w 1766316"/>
                  <a:gd name="connsiteY1173" fmla="*/ 124792 h 1822242"/>
                  <a:gd name="connsiteX1174" fmla="*/ 1011839 w 1766316"/>
                  <a:gd name="connsiteY1174" fmla="*/ 120649 h 1822242"/>
                  <a:gd name="connsiteX1175" fmla="*/ 1014428 w 1766316"/>
                  <a:gd name="connsiteY1175" fmla="*/ 118578 h 1822242"/>
                  <a:gd name="connsiteX1176" fmla="*/ 1015464 w 1766316"/>
                  <a:gd name="connsiteY1176" fmla="*/ 115989 h 1822242"/>
                  <a:gd name="connsiteX1177" fmla="*/ 1018571 w 1766316"/>
                  <a:gd name="connsiteY1177" fmla="*/ 113399 h 1822242"/>
                  <a:gd name="connsiteX1178" fmla="*/ 1022714 w 1766316"/>
                  <a:gd name="connsiteY1178" fmla="*/ 113399 h 1822242"/>
                  <a:gd name="connsiteX1179" fmla="*/ 1023231 w 1766316"/>
                  <a:gd name="connsiteY1179" fmla="*/ 110810 h 1822242"/>
                  <a:gd name="connsiteX1180" fmla="*/ 1027892 w 1766316"/>
                  <a:gd name="connsiteY1180" fmla="*/ 106668 h 1822242"/>
                  <a:gd name="connsiteX1181" fmla="*/ 1030999 w 1766316"/>
                  <a:gd name="connsiteY1181" fmla="*/ 106668 h 1822242"/>
                  <a:gd name="connsiteX1182" fmla="*/ 1035141 w 1766316"/>
                  <a:gd name="connsiteY1182" fmla="*/ 106150 h 1822242"/>
                  <a:gd name="connsiteX1183" fmla="*/ 1034624 w 1766316"/>
                  <a:gd name="connsiteY1183" fmla="*/ 109775 h 1822242"/>
                  <a:gd name="connsiteX1184" fmla="*/ 1033588 w 1766316"/>
                  <a:gd name="connsiteY1184" fmla="*/ 112364 h 1822242"/>
                  <a:gd name="connsiteX1185" fmla="*/ 1035659 w 1766316"/>
                  <a:gd name="connsiteY1185" fmla="*/ 115471 h 1822242"/>
                  <a:gd name="connsiteX1186" fmla="*/ 1040320 w 1766316"/>
                  <a:gd name="connsiteY1186" fmla="*/ 116506 h 1822242"/>
                  <a:gd name="connsiteX1187" fmla="*/ 1041355 w 1766316"/>
                  <a:gd name="connsiteY1187" fmla="*/ 118060 h 1822242"/>
                  <a:gd name="connsiteX1188" fmla="*/ 1041873 w 1766316"/>
                  <a:gd name="connsiteY1188" fmla="*/ 122720 h 1822242"/>
                  <a:gd name="connsiteX1189" fmla="*/ 1037731 w 1766316"/>
                  <a:gd name="connsiteY1189" fmla="*/ 128934 h 1822242"/>
                  <a:gd name="connsiteX1190" fmla="*/ 1037731 w 1766316"/>
                  <a:gd name="connsiteY1190" fmla="*/ 138255 h 1822242"/>
                  <a:gd name="connsiteX1191" fmla="*/ 1035141 w 1766316"/>
                  <a:gd name="connsiteY1191" fmla="*/ 140844 h 1822242"/>
                  <a:gd name="connsiteX1192" fmla="*/ 1036695 w 1766316"/>
                  <a:gd name="connsiteY1192" fmla="*/ 143957 h 1822242"/>
                  <a:gd name="connsiteX1193" fmla="*/ 1037213 w 1766316"/>
                  <a:gd name="connsiteY1193" fmla="*/ 148099 h 1822242"/>
                  <a:gd name="connsiteX1194" fmla="*/ 1040320 w 1766316"/>
                  <a:gd name="connsiteY1194" fmla="*/ 149135 h 1822242"/>
                  <a:gd name="connsiteX1195" fmla="*/ 1043427 w 1766316"/>
                  <a:gd name="connsiteY1195" fmla="*/ 149135 h 1822242"/>
                  <a:gd name="connsiteX1196" fmla="*/ 1052230 w 1766316"/>
                  <a:gd name="connsiteY1196" fmla="*/ 152760 h 1822242"/>
                  <a:gd name="connsiteX1197" fmla="*/ 1053783 w 1766316"/>
                  <a:gd name="connsiteY1197" fmla="*/ 154831 h 1822242"/>
                  <a:gd name="connsiteX1198" fmla="*/ 1056373 w 1766316"/>
                  <a:gd name="connsiteY1198" fmla="*/ 155867 h 1822242"/>
                  <a:gd name="connsiteX1199" fmla="*/ 1059997 w 1766316"/>
                  <a:gd name="connsiteY1199" fmla="*/ 153278 h 1822242"/>
                  <a:gd name="connsiteX1200" fmla="*/ 1061551 w 1766316"/>
                  <a:gd name="connsiteY1200" fmla="*/ 150688 h 1822242"/>
                  <a:gd name="connsiteX1201" fmla="*/ 1065176 w 1766316"/>
                  <a:gd name="connsiteY1201" fmla="*/ 149653 h 1822242"/>
                  <a:gd name="connsiteX1202" fmla="*/ 1066729 w 1766316"/>
                  <a:gd name="connsiteY1202" fmla="*/ 150688 h 1822242"/>
                  <a:gd name="connsiteX1203" fmla="*/ 1069318 w 1766316"/>
                  <a:gd name="connsiteY1203" fmla="*/ 149653 h 1822242"/>
                  <a:gd name="connsiteX1204" fmla="*/ 1070872 w 1766316"/>
                  <a:gd name="connsiteY1204" fmla="*/ 151724 h 1822242"/>
                  <a:gd name="connsiteX1205" fmla="*/ 1077086 w 1766316"/>
                  <a:gd name="connsiteY1205" fmla="*/ 150688 h 1822242"/>
                  <a:gd name="connsiteX1206" fmla="*/ 1078121 w 1766316"/>
                  <a:gd name="connsiteY1206" fmla="*/ 149653 h 1822242"/>
                  <a:gd name="connsiteX1207" fmla="*/ 1083300 w 1766316"/>
                  <a:gd name="connsiteY1207" fmla="*/ 151724 h 1822242"/>
                  <a:gd name="connsiteX1208" fmla="*/ 1086407 w 1766316"/>
                  <a:gd name="connsiteY1208" fmla="*/ 151724 h 1822242"/>
                  <a:gd name="connsiteX1209" fmla="*/ 1087442 w 1766316"/>
                  <a:gd name="connsiteY1209" fmla="*/ 148617 h 1822242"/>
                  <a:gd name="connsiteX1210" fmla="*/ 1090549 w 1766316"/>
                  <a:gd name="connsiteY1210" fmla="*/ 147064 h 1822242"/>
                  <a:gd name="connsiteX1211" fmla="*/ 1093138 w 1766316"/>
                  <a:gd name="connsiteY1211" fmla="*/ 148099 h 1822242"/>
                  <a:gd name="connsiteX1212" fmla="*/ 1095210 w 1766316"/>
                  <a:gd name="connsiteY1212" fmla="*/ 146028 h 1822242"/>
                  <a:gd name="connsiteX1213" fmla="*/ 1100906 w 1766316"/>
                  <a:gd name="connsiteY1213" fmla="*/ 146028 h 1822242"/>
                  <a:gd name="connsiteX1214" fmla="*/ 1102977 w 1766316"/>
                  <a:gd name="connsiteY1214" fmla="*/ 148099 h 1822242"/>
                  <a:gd name="connsiteX1215" fmla="*/ 1109191 w 1766316"/>
                  <a:gd name="connsiteY1215" fmla="*/ 140850 h 1822242"/>
                  <a:gd name="connsiteX1216" fmla="*/ 1110745 w 1766316"/>
                  <a:gd name="connsiteY1216" fmla="*/ 139814 h 1822242"/>
                  <a:gd name="connsiteX1217" fmla="*/ 1114887 w 1766316"/>
                  <a:gd name="connsiteY1217" fmla="*/ 141367 h 1822242"/>
                  <a:gd name="connsiteX1218" fmla="*/ 1120583 w 1766316"/>
                  <a:gd name="connsiteY1218" fmla="*/ 141367 h 1822242"/>
                  <a:gd name="connsiteX1219" fmla="*/ 1122655 w 1766316"/>
                  <a:gd name="connsiteY1219" fmla="*/ 139814 h 1822242"/>
                  <a:gd name="connsiteX1220" fmla="*/ 1125762 w 1766316"/>
                  <a:gd name="connsiteY1220" fmla="*/ 139296 h 1822242"/>
                  <a:gd name="connsiteX1221" fmla="*/ 1130422 w 1766316"/>
                  <a:gd name="connsiteY1221" fmla="*/ 140332 h 1822242"/>
                  <a:gd name="connsiteX1222" fmla="*/ 1130940 w 1766316"/>
                  <a:gd name="connsiteY1222" fmla="*/ 137743 h 1822242"/>
                  <a:gd name="connsiteX1223" fmla="*/ 1134565 w 1766316"/>
                  <a:gd name="connsiteY1223" fmla="*/ 136189 h 1822242"/>
                  <a:gd name="connsiteX1224" fmla="*/ 1138190 w 1766316"/>
                  <a:gd name="connsiteY1224" fmla="*/ 129457 h 1822242"/>
                  <a:gd name="connsiteX1225" fmla="*/ 1138190 w 1766316"/>
                  <a:gd name="connsiteY1225" fmla="*/ 126868 h 1822242"/>
                  <a:gd name="connsiteX1226" fmla="*/ 1140261 w 1766316"/>
                  <a:gd name="connsiteY1226" fmla="*/ 124279 h 1822242"/>
                  <a:gd name="connsiteX1227" fmla="*/ 1142850 w 1766316"/>
                  <a:gd name="connsiteY1227" fmla="*/ 122726 h 1822242"/>
                  <a:gd name="connsiteX1228" fmla="*/ 1142332 w 1766316"/>
                  <a:gd name="connsiteY1228" fmla="*/ 121172 h 1822242"/>
                  <a:gd name="connsiteX1229" fmla="*/ 1144404 w 1766316"/>
                  <a:gd name="connsiteY1229" fmla="*/ 117547 h 1822242"/>
                  <a:gd name="connsiteX1230" fmla="*/ 1144921 w 1766316"/>
                  <a:gd name="connsiteY1230" fmla="*/ 114958 h 1822242"/>
                  <a:gd name="connsiteX1231" fmla="*/ 1150618 w 1766316"/>
                  <a:gd name="connsiteY1231" fmla="*/ 115994 h 1822242"/>
                  <a:gd name="connsiteX1232" fmla="*/ 1162528 w 1766316"/>
                  <a:gd name="connsiteY1232" fmla="*/ 82335 h 1822242"/>
                  <a:gd name="connsiteX1233" fmla="*/ 1164599 w 1766316"/>
                  <a:gd name="connsiteY1233" fmla="*/ 81817 h 1822242"/>
                  <a:gd name="connsiteX1234" fmla="*/ 1173920 w 1766316"/>
                  <a:gd name="connsiteY1234" fmla="*/ 81299 h 1822242"/>
                  <a:gd name="connsiteX1235" fmla="*/ 1179098 w 1766316"/>
                  <a:gd name="connsiteY1235" fmla="*/ 79746 h 1822242"/>
                  <a:gd name="connsiteX1236" fmla="*/ 1181169 w 1766316"/>
                  <a:gd name="connsiteY1236" fmla="*/ 77674 h 1822242"/>
                  <a:gd name="connsiteX1237" fmla="*/ 1185312 w 1766316"/>
                  <a:gd name="connsiteY1237" fmla="*/ 78710 h 1822242"/>
                  <a:gd name="connsiteX1238" fmla="*/ 1188419 w 1766316"/>
                  <a:gd name="connsiteY1238" fmla="*/ 76121 h 1822242"/>
                  <a:gd name="connsiteX1239" fmla="*/ 1188937 w 1766316"/>
                  <a:gd name="connsiteY1239" fmla="*/ 71978 h 1822242"/>
                  <a:gd name="connsiteX1240" fmla="*/ 1192562 w 1766316"/>
                  <a:gd name="connsiteY1240" fmla="*/ 68353 h 1822242"/>
                  <a:gd name="connsiteX1241" fmla="*/ 1198776 w 1766316"/>
                  <a:gd name="connsiteY1241" fmla="*/ 65246 h 1822242"/>
                  <a:gd name="connsiteX1242" fmla="*/ 1210168 w 1766316"/>
                  <a:gd name="connsiteY1242" fmla="*/ 52818 h 1822242"/>
                  <a:gd name="connsiteX1243" fmla="*/ 1212239 w 1766316"/>
                  <a:gd name="connsiteY1243" fmla="*/ 51783 h 1822242"/>
                  <a:gd name="connsiteX1244" fmla="*/ 1215864 w 1766316"/>
                  <a:gd name="connsiteY1244" fmla="*/ 51265 h 1822242"/>
                  <a:gd name="connsiteX1245" fmla="*/ 1221042 w 1766316"/>
                  <a:gd name="connsiteY1245" fmla="*/ 46605 h 1822242"/>
                  <a:gd name="connsiteX1246" fmla="*/ 1227774 w 1766316"/>
                  <a:gd name="connsiteY1246" fmla="*/ 47117 h 1822242"/>
                  <a:gd name="connsiteX1247" fmla="*/ 1236059 w 1766316"/>
                  <a:gd name="connsiteY1247" fmla="*/ 46605 h 1822242"/>
                  <a:gd name="connsiteX1248" fmla="*/ 1239684 w 1766316"/>
                  <a:gd name="connsiteY1248" fmla="*/ 47117 h 1822242"/>
                  <a:gd name="connsiteX1249" fmla="*/ 1242273 w 1766316"/>
                  <a:gd name="connsiteY1249" fmla="*/ 48153 h 1822242"/>
                  <a:gd name="connsiteX1250" fmla="*/ 1244863 w 1766316"/>
                  <a:gd name="connsiteY1250" fmla="*/ 52296 h 1822242"/>
                  <a:gd name="connsiteX1251" fmla="*/ 1249523 w 1766316"/>
                  <a:gd name="connsiteY1251" fmla="*/ 55920 h 1822242"/>
                  <a:gd name="connsiteX1252" fmla="*/ 1253148 w 1766316"/>
                  <a:gd name="connsiteY1252" fmla="*/ 56438 h 1822242"/>
                  <a:gd name="connsiteX1253" fmla="*/ 1258326 w 1766316"/>
                  <a:gd name="connsiteY1253" fmla="*/ 54367 h 1822242"/>
                  <a:gd name="connsiteX1254" fmla="*/ 1264022 w 1766316"/>
                  <a:gd name="connsiteY1254" fmla="*/ 49706 h 1822242"/>
                  <a:gd name="connsiteX1255" fmla="*/ 1268165 w 1766316"/>
                  <a:gd name="connsiteY1255" fmla="*/ 48671 h 1822242"/>
                  <a:gd name="connsiteX1256" fmla="*/ 1273861 w 1766316"/>
                  <a:gd name="connsiteY1256" fmla="*/ 48671 h 1822242"/>
                  <a:gd name="connsiteX1257" fmla="*/ 1282146 w 1766316"/>
                  <a:gd name="connsiteY1257" fmla="*/ 47117 h 1822242"/>
                  <a:gd name="connsiteX1258" fmla="*/ 1284735 w 1766316"/>
                  <a:gd name="connsiteY1258" fmla="*/ 47635 h 1822242"/>
                  <a:gd name="connsiteX1259" fmla="*/ 1301306 w 1766316"/>
                  <a:gd name="connsiteY1259" fmla="*/ 50742 h 1822242"/>
                  <a:gd name="connsiteX1260" fmla="*/ 1319948 w 1766316"/>
                  <a:gd name="connsiteY1260" fmla="*/ 57474 h 1822242"/>
                  <a:gd name="connsiteX1261" fmla="*/ 1325644 w 1766316"/>
                  <a:gd name="connsiteY1261" fmla="*/ 61617 h 1822242"/>
                  <a:gd name="connsiteX1262" fmla="*/ 1329787 w 1766316"/>
                  <a:gd name="connsiteY1262" fmla="*/ 66795 h 1822242"/>
                  <a:gd name="connsiteX1263" fmla="*/ 1332894 w 1766316"/>
                  <a:gd name="connsiteY1263" fmla="*/ 68348 h 1822242"/>
                  <a:gd name="connsiteX1264" fmla="*/ 1337554 w 1766316"/>
                  <a:gd name="connsiteY1264" fmla="*/ 68866 h 1822242"/>
                  <a:gd name="connsiteX1265" fmla="*/ 1342215 w 1766316"/>
                  <a:gd name="connsiteY1265" fmla="*/ 66277 h 1822242"/>
                  <a:gd name="connsiteX1266" fmla="*/ 1346357 w 1766316"/>
                  <a:gd name="connsiteY1266" fmla="*/ 63165 h 1822242"/>
                  <a:gd name="connsiteX1267" fmla="*/ 1347911 w 1766316"/>
                  <a:gd name="connsiteY1267" fmla="*/ 60058 h 1822242"/>
                  <a:gd name="connsiteX1268" fmla="*/ 1350500 w 1766316"/>
                  <a:gd name="connsiteY1268" fmla="*/ 59545 h 1822242"/>
                  <a:gd name="connsiteX1269" fmla="*/ 1353089 w 1766316"/>
                  <a:gd name="connsiteY1269" fmla="*/ 57992 h 1822242"/>
                  <a:gd name="connsiteX1270" fmla="*/ 1353607 w 1766316"/>
                  <a:gd name="connsiteY1270" fmla="*/ 56438 h 1822242"/>
                  <a:gd name="connsiteX1271" fmla="*/ 1358267 w 1766316"/>
                  <a:gd name="connsiteY1271" fmla="*/ 52813 h 1822242"/>
                  <a:gd name="connsiteX1272" fmla="*/ 1359303 w 1766316"/>
                  <a:gd name="connsiteY1272" fmla="*/ 50224 h 1822242"/>
                  <a:gd name="connsiteX1273" fmla="*/ 1364999 w 1766316"/>
                  <a:gd name="connsiteY1273" fmla="*/ 49189 h 1822242"/>
                  <a:gd name="connsiteX1274" fmla="*/ 1369142 w 1766316"/>
                  <a:gd name="connsiteY1274" fmla="*/ 49706 h 1822242"/>
                  <a:gd name="connsiteX1275" fmla="*/ 1373284 w 1766316"/>
                  <a:gd name="connsiteY1275" fmla="*/ 47117 h 1822242"/>
                  <a:gd name="connsiteX1276" fmla="*/ 1376391 w 1766316"/>
                  <a:gd name="connsiteY1276" fmla="*/ 42975 h 1822242"/>
                  <a:gd name="connsiteX1277" fmla="*/ 1379498 w 1766316"/>
                  <a:gd name="connsiteY1277" fmla="*/ 45046 h 1822242"/>
                  <a:gd name="connsiteX1278" fmla="*/ 1381570 w 1766316"/>
                  <a:gd name="connsiteY1278" fmla="*/ 44528 h 1822242"/>
                  <a:gd name="connsiteX1279" fmla="*/ 1384159 w 1766316"/>
                  <a:gd name="connsiteY1279" fmla="*/ 47635 h 1822242"/>
                  <a:gd name="connsiteX1280" fmla="*/ 1386230 w 1766316"/>
                  <a:gd name="connsiteY1280" fmla="*/ 47117 h 1822242"/>
                  <a:gd name="connsiteX1281" fmla="*/ 1391408 w 1766316"/>
                  <a:gd name="connsiteY1281" fmla="*/ 44010 h 1822242"/>
                  <a:gd name="connsiteX1282" fmla="*/ 1392962 w 1766316"/>
                  <a:gd name="connsiteY1282" fmla="*/ 41421 h 1822242"/>
                  <a:gd name="connsiteX1283" fmla="*/ 1392444 w 1766316"/>
                  <a:gd name="connsiteY1283" fmla="*/ 38314 h 1822242"/>
                  <a:gd name="connsiteX1284" fmla="*/ 1395551 w 1766316"/>
                  <a:gd name="connsiteY1284" fmla="*/ 35207 h 1822242"/>
                  <a:gd name="connsiteX1285" fmla="*/ 1395033 w 1766316"/>
                  <a:gd name="connsiteY1285" fmla="*/ 31582 h 1822242"/>
                  <a:gd name="connsiteX1286" fmla="*/ 1397622 w 1766316"/>
                  <a:gd name="connsiteY1286" fmla="*/ 30029 h 1822242"/>
                  <a:gd name="connsiteX1287" fmla="*/ 1399176 w 1766316"/>
                  <a:gd name="connsiteY1287" fmla="*/ 26404 h 1822242"/>
                  <a:gd name="connsiteX1288" fmla="*/ 1403836 w 1766316"/>
                  <a:gd name="connsiteY1288" fmla="*/ 26404 h 1822242"/>
                  <a:gd name="connsiteX1289" fmla="*/ 1407461 w 1766316"/>
                  <a:gd name="connsiteY1289" fmla="*/ 22779 h 1822242"/>
                  <a:gd name="connsiteX1290" fmla="*/ 1416782 w 1766316"/>
                  <a:gd name="connsiteY1290" fmla="*/ 15530 h 1822242"/>
                  <a:gd name="connsiteX1291" fmla="*/ 1424032 w 1766316"/>
                  <a:gd name="connsiteY1291" fmla="*/ 11387 h 1822242"/>
                  <a:gd name="connsiteX1292" fmla="*/ 1428692 w 1766316"/>
                  <a:gd name="connsiteY1292" fmla="*/ 4660 h 1822242"/>
                  <a:gd name="connsiteX1293" fmla="*/ 1433870 w 1766316"/>
                  <a:gd name="connsiteY1293" fmla="*/ 0 h 1822242"/>
                  <a:gd name="connsiteX1294" fmla="*/ 1435424 w 1766316"/>
                  <a:gd name="connsiteY1294" fmla="*/ 5178 h 1822242"/>
                  <a:gd name="connsiteX1295" fmla="*/ 1435942 w 1766316"/>
                  <a:gd name="connsiteY1295" fmla="*/ 10356 h 1822242"/>
                  <a:gd name="connsiteX1296" fmla="*/ 1433870 w 1766316"/>
                  <a:gd name="connsiteY1296" fmla="*/ 18124 h 1822242"/>
                  <a:gd name="connsiteX1297" fmla="*/ 1427656 w 1766316"/>
                  <a:gd name="connsiteY1297" fmla="*/ 28481 h 1822242"/>
                  <a:gd name="connsiteX1298" fmla="*/ 1421443 w 1766316"/>
                  <a:gd name="connsiteY1298" fmla="*/ 38837 h 1822242"/>
                  <a:gd name="connsiteX1299" fmla="*/ 1419889 w 1766316"/>
                  <a:gd name="connsiteY1299" fmla="*/ 47640 h 1822242"/>
                  <a:gd name="connsiteX1300" fmla="*/ 1415746 w 1766316"/>
                  <a:gd name="connsiteY1300" fmla="*/ 53336 h 1822242"/>
                  <a:gd name="connsiteX1301" fmla="*/ 1411604 w 1766316"/>
                  <a:gd name="connsiteY1301" fmla="*/ 57997 h 1822242"/>
                  <a:gd name="connsiteX1302" fmla="*/ 1409015 w 1766316"/>
                  <a:gd name="connsiteY1302" fmla="*/ 62657 h 1822242"/>
                  <a:gd name="connsiteX1303" fmla="*/ 1407979 w 1766316"/>
                  <a:gd name="connsiteY1303" fmla="*/ 65764 h 1822242"/>
                  <a:gd name="connsiteX1304" fmla="*/ 1411086 w 1766316"/>
                  <a:gd name="connsiteY1304" fmla="*/ 70943 h 1822242"/>
                  <a:gd name="connsiteX1305" fmla="*/ 1412122 w 1766316"/>
                  <a:gd name="connsiteY1305" fmla="*/ 74050 h 1822242"/>
                  <a:gd name="connsiteX1306" fmla="*/ 1413157 w 1766316"/>
                  <a:gd name="connsiteY1306" fmla="*/ 82335 h 1822242"/>
                  <a:gd name="connsiteX1307" fmla="*/ 1411086 w 1766316"/>
                  <a:gd name="connsiteY1307" fmla="*/ 92174 h 1822242"/>
                  <a:gd name="connsiteX1308" fmla="*/ 1410050 w 1766316"/>
                  <a:gd name="connsiteY1308" fmla="*/ 110816 h 1822242"/>
                  <a:gd name="connsiteX1309" fmla="*/ 1411086 w 1766316"/>
                  <a:gd name="connsiteY1309" fmla="*/ 116512 h 1822242"/>
                  <a:gd name="connsiteX1310" fmla="*/ 1410050 w 1766316"/>
                  <a:gd name="connsiteY1310" fmla="*/ 119619 h 1822242"/>
                  <a:gd name="connsiteX1311" fmla="*/ 1410050 w 1766316"/>
                  <a:gd name="connsiteY1311" fmla="*/ 124797 h 1822242"/>
                  <a:gd name="connsiteX1312" fmla="*/ 1405908 w 1766316"/>
                  <a:gd name="connsiteY1312" fmla="*/ 132564 h 1822242"/>
                  <a:gd name="connsiteX1313" fmla="*/ 1406425 w 1766316"/>
                  <a:gd name="connsiteY1313" fmla="*/ 138778 h 1822242"/>
                  <a:gd name="connsiteX1314" fmla="*/ 1409015 w 1766316"/>
                  <a:gd name="connsiteY1314" fmla="*/ 146546 h 1822242"/>
                  <a:gd name="connsiteX1315" fmla="*/ 1410568 w 1766316"/>
                  <a:gd name="connsiteY1315" fmla="*/ 147581 h 1822242"/>
                  <a:gd name="connsiteX1316" fmla="*/ 1416782 w 1766316"/>
                  <a:gd name="connsiteY1316" fmla="*/ 148099 h 1822242"/>
                  <a:gd name="connsiteX1317" fmla="*/ 1421443 w 1766316"/>
                  <a:gd name="connsiteY1317" fmla="*/ 150688 h 1822242"/>
                  <a:gd name="connsiteX1318" fmla="*/ 1422478 w 1766316"/>
                  <a:gd name="connsiteY1318" fmla="*/ 154831 h 1822242"/>
                  <a:gd name="connsiteX1319" fmla="*/ 1421960 w 1766316"/>
                  <a:gd name="connsiteY1319" fmla="*/ 162081 h 1822242"/>
                  <a:gd name="connsiteX1320" fmla="*/ 1423514 w 1766316"/>
                  <a:gd name="connsiteY1320" fmla="*/ 164152 h 1822242"/>
                  <a:gd name="connsiteX1321" fmla="*/ 1425585 w 1766316"/>
                  <a:gd name="connsiteY1321" fmla="*/ 164152 h 1822242"/>
                  <a:gd name="connsiteX1322" fmla="*/ 1434388 w 1766316"/>
                  <a:gd name="connsiteY1322" fmla="*/ 161045 h 1822242"/>
                  <a:gd name="connsiteX1323" fmla="*/ 1443709 w 1766316"/>
                  <a:gd name="connsiteY1323" fmla="*/ 161563 h 1822242"/>
                  <a:gd name="connsiteX1324" fmla="*/ 1448887 w 1766316"/>
                  <a:gd name="connsiteY1324" fmla="*/ 163634 h 1822242"/>
                  <a:gd name="connsiteX1325" fmla="*/ 1451994 w 1766316"/>
                  <a:gd name="connsiteY1325" fmla="*/ 169330 h 1822242"/>
                  <a:gd name="connsiteX1326" fmla="*/ 1453548 w 1766316"/>
                  <a:gd name="connsiteY1326" fmla="*/ 173473 h 1822242"/>
                  <a:gd name="connsiteX1327" fmla="*/ 1458726 w 1766316"/>
                  <a:gd name="connsiteY1327" fmla="*/ 176062 h 1822242"/>
                  <a:gd name="connsiteX1328" fmla="*/ 1461315 w 1766316"/>
                  <a:gd name="connsiteY1328" fmla="*/ 178651 h 1822242"/>
                  <a:gd name="connsiteX1329" fmla="*/ 1462869 w 1766316"/>
                  <a:gd name="connsiteY1329" fmla="*/ 184865 h 1822242"/>
                  <a:gd name="connsiteX1330" fmla="*/ 1464422 w 1766316"/>
                  <a:gd name="connsiteY1330" fmla="*/ 187454 h 1822242"/>
                  <a:gd name="connsiteX1331" fmla="*/ 1474261 w 1766316"/>
                  <a:gd name="connsiteY1331" fmla="*/ 194186 h 1822242"/>
                  <a:gd name="connsiteX1332" fmla="*/ 1486171 w 1766316"/>
                  <a:gd name="connsiteY1332" fmla="*/ 198847 h 1822242"/>
                  <a:gd name="connsiteX1333" fmla="*/ 1492385 w 1766316"/>
                  <a:gd name="connsiteY1333" fmla="*/ 202989 h 1822242"/>
                  <a:gd name="connsiteX1334" fmla="*/ 1500670 w 1766316"/>
                  <a:gd name="connsiteY1334" fmla="*/ 204543 h 1822242"/>
                  <a:gd name="connsiteX1335" fmla="*/ 1505331 w 1766316"/>
                  <a:gd name="connsiteY1335" fmla="*/ 207132 h 1822242"/>
                  <a:gd name="connsiteX1336" fmla="*/ 1512581 w 1766316"/>
                  <a:gd name="connsiteY1336" fmla="*/ 209203 h 1822242"/>
                  <a:gd name="connsiteX1337" fmla="*/ 1515687 w 1766316"/>
                  <a:gd name="connsiteY1337" fmla="*/ 210757 h 1822242"/>
                  <a:gd name="connsiteX1338" fmla="*/ 1518277 w 1766316"/>
                  <a:gd name="connsiteY1338" fmla="*/ 216453 h 1822242"/>
                  <a:gd name="connsiteX1339" fmla="*/ 1521384 w 1766316"/>
                  <a:gd name="connsiteY1339" fmla="*/ 221113 h 1822242"/>
                  <a:gd name="connsiteX1340" fmla="*/ 1526044 w 1766316"/>
                  <a:gd name="connsiteY1340" fmla="*/ 226809 h 1822242"/>
                  <a:gd name="connsiteX1341" fmla="*/ 1534329 w 1766316"/>
                  <a:gd name="connsiteY1341" fmla="*/ 231470 h 1822242"/>
                  <a:gd name="connsiteX1342" fmla="*/ 1538990 w 1766316"/>
                  <a:gd name="connsiteY1342" fmla="*/ 235612 h 1822242"/>
                  <a:gd name="connsiteX1343" fmla="*/ 1540025 w 1766316"/>
                  <a:gd name="connsiteY1343" fmla="*/ 238719 h 1822242"/>
                  <a:gd name="connsiteX1344" fmla="*/ 1540543 w 1766316"/>
                  <a:gd name="connsiteY1344" fmla="*/ 243380 h 1822242"/>
                  <a:gd name="connsiteX1345" fmla="*/ 1542097 w 1766316"/>
                  <a:gd name="connsiteY1345" fmla="*/ 245451 h 1822242"/>
                  <a:gd name="connsiteX1346" fmla="*/ 1551418 w 1766316"/>
                  <a:gd name="connsiteY1346" fmla="*/ 248558 h 1822242"/>
                  <a:gd name="connsiteX1347" fmla="*/ 1558150 w 1766316"/>
                  <a:gd name="connsiteY1347" fmla="*/ 251665 h 1822242"/>
                  <a:gd name="connsiteX1348" fmla="*/ 1561774 w 1766316"/>
                  <a:gd name="connsiteY1348" fmla="*/ 256843 h 1822242"/>
                  <a:gd name="connsiteX1349" fmla="*/ 1566953 w 1766316"/>
                  <a:gd name="connsiteY1349" fmla="*/ 262540 h 1822242"/>
                  <a:gd name="connsiteX1350" fmla="*/ 1574202 w 1766316"/>
                  <a:gd name="connsiteY1350" fmla="*/ 267200 h 1822242"/>
                  <a:gd name="connsiteX1351" fmla="*/ 1581452 w 1766316"/>
                  <a:gd name="connsiteY1351" fmla="*/ 273932 h 1822242"/>
                  <a:gd name="connsiteX1352" fmla="*/ 1585077 w 1766316"/>
                  <a:gd name="connsiteY1352" fmla="*/ 278592 h 1822242"/>
                  <a:gd name="connsiteX1353" fmla="*/ 1585595 w 1766316"/>
                  <a:gd name="connsiteY1353" fmla="*/ 281699 h 1822242"/>
                  <a:gd name="connsiteX1354" fmla="*/ 1584559 w 1766316"/>
                  <a:gd name="connsiteY1354" fmla="*/ 292574 h 1822242"/>
                  <a:gd name="connsiteX1355" fmla="*/ 1580416 w 1766316"/>
                  <a:gd name="connsiteY1355" fmla="*/ 296716 h 1822242"/>
                  <a:gd name="connsiteX1356" fmla="*/ 1575756 w 1766316"/>
                  <a:gd name="connsiteY1356" fmla="*/ 303966 h 1822242"/>
                  <a:gd name="connsiteX1357" fmla="*/ 1575756 w 1766316"/>
                  <a:gd name="connsiteY1357" fmla="*/ 305519 h 1822242"/>
                  <a:gd name="connsiteX1358" fmla="*/ 1577309 w 1766316"/>
                  <a:gd name="connsiteY1358" fmla="*/ 311216 h 1822242"/>
                  <a:gd name="connsiteX1359" fmla="*/ 1576791 w 1766316"/>
                  <a:gd name="connsiteY1359" fmla="*/ 317429 h 1822242"/>
                  <a:gd name="connsiteX1360" fmla="*/ 1575238 w 1766316"/>
                  <a:gd name="connsiteY1360" fmla="*/ 323126 h 1822242"/>
                  <a:gd name="connsiteX1361" fmla="*/ 1574720 w 1766316"/>
                  <a:gd name="connsiteY1361" fmla="*/ 332964 h 1822242"/>
                  <a:gd name="connsiteX1362" fmla="*/ 1575238 w 1766316"/>
                  <a:gd name="connsiteY1362" fmla="*/ 336071 h 1822242"/>
                  <a:gd name="connsiteX1363" fmla="*/ 1578863 w 1766316"/>
                  <a:gd name="connsiteY1363" fmla="*/ 342285 h 1822242"/>
                  <a:gd name="connsiteX1364" fmla="*/ 1580416 w 1766316"/>
                  <a:gd name="connsiteY1364" fmla="*/ 346946 h 1822242"/>
                  <a:gd name="connsiteX1365" fmla="*/ 1581970 w 1766316"/>
                  <a:gd name="connsiteY1365" fmla="*/ 349535 h 1822242"/>
                  <a:gd name="connsiteX1366" fmla="*/ 1587148 w 1766316"/>
                  <a:gd name="connsiteY1366" fmla="*/ 350053 h 1822242"/>
                  <a:gd name="connsiteX1367" fmla="*/ 1593880 w 1766316"/>
                  <a:gd name="connsiteY1367" fmla="*/ 351606 h 1822242"/>
                  <a:gd name="connsiteX1368" fmla="*/ 1596469 w 1766316"/>
                  <a:gd name="connsiteY1368" fmla="*/ 350570 h 1822242"/>
                  <a:gd name="connsiteX1369" fmla="*/ 1600612 w 1766316"/>
                  <a:gd name="connsiteY1369" fmla="*/ 348499 h 1822242"/>
                  <a:gd name="connsiteX1370" fmla="*/ 1608897 w 1766316"/>
                  <a:gd name="connsiteY1370" fmla="*/ 348499 h 1822242"/>
                  <a:gd name="connsiteX1371" fmla="*/ 1616664 w 1766316"/>
                  <a:gd name="connsiteY1371" fmla="*/ 349535 h 1822242"/>
                  <a:gd name="connsiteX1372" fmla="*/ 1619771 w 1766316"/>
                  <a:gd name="connsiteY1372" fmla="*/ 351088 h 1822242"/>
                  <a:gd name="connsiteX1373" fmla="*/ 1623396 w 1766316"/>
                  <a:gd name="connsiteY1373" fmla="*/ 354195 h 1822242"/>
                  <a:gd name="connsiteX1374" fmla="*/ 1634788 w 1766316"/>
                  <a:gd name="connsiteY1374" fmla="*/ 359374 h 1822242"/>
                  <a:gd name="connsiteX1375" fmla="*/ 1641002 w 1766316"/>
                  <a:gd name="connsiteY1375" fmla="*/ 361963 h 1822242"/>
                  <a:gd name="connsiteX1376" fmla="*/ 1646698 w 1766316"/>
                  <a:gd name="connsiteY1376" fmla="*/ 368695 h 1822242"/>
                  <a:gd name="connsiteX1377" fmla="*/ 1654984 w 1766316"/>
                  <a:gd name="connsiteY1377" fmla="*/ 374909 h 1822242"/>
                  <a:gd name="connsiteX1378" fmla="*/ 1660680 w 1766316"/>
                  <a:gd name="connsiteY1378" fmla="*/ 377498 h 1822242"/>
                  <a:gd name="connsiteX1379" fmla="*/ 1666376 w 1766316"/>
                  <a:gd name="connsiteY1379" fmla="*/ 379051 h 1822242"/>
                  <a:gd name="connsiteX1380" fmla="*/ 1671554 w 1766316"/>
                  <a:gd name="connsiteY1380" fmla="*/ 384230 h 1822242"/>
                  <a:gd name="connsiteX1381" fmla="*/ 1672590 w 1766316"/>
                  <a:gd name="connsiteY1381" fmla="*/ 386819 h 1822242"/>
                  <a:gd name="connsiteX1382" fmla="*/ 1674661 w 1766316"/>
                  <a:gd name="connsiteY1382" fmla="*/ 393550 h 1822242"/>
                  <a:gd name="connsiteX1383" fmla="*/ 1676215 w 1766316"/>
                  <a:gd name="connsiteY1383" fmla="*/ 395104 h 1822242"/>
                  <a:gd name="connsiteX1384" fmla="*/ 1682429 w 1766316"/>
                  <a:gd name="connsiteY1384" fmla="*/ 397175 h 1822242"/>
                  <a:gd name="connsiteX1385" fmla="*/ 1686571 w 1766316"/>
                  <a:gd name="connsiteY1385" fmla="*/ 400282 h 1822242"/>
                  <a:gd name="connsiteX1386" fmla="*/ 1686571 w 1766316"/>
                  <a:gd name="connsiteY1386" fmla="*/ 409085 h 1822242"/>
                  <a:gd name="connsiteX1387" fmla="*/ 1687607 w 1766316"/>
                  <a:gd name="connsiteY1387" fmla="*/ 416335 h 1822242"/>
                  <a:gd name="connsiteX1388" fmla="*/ 1688643 w 1766316"/>
                  <a:gd name="connsiteY1388" fmla="*/ 417889 h 1822242"/>
                  <a:gd name="connsiteX1389" fmla="*/ 1691232 w 1766316"/>
                  <a:gd name="connsiteY1389" fmla="*/ 417889 h 1822242"/>
                  <a:gd name="connsiteX1390" fmla="*/ 1695374 w 1766316"/>
                  <a:gd name="connsiteY1390" fmla="*/ 416853 h 1822242"/>
                  <a:gd name="connsiteX1391" fmla="*/ 1699517 w 1766316"/>
                  <a:gd name="connsiteY1391" fmla="*/ 416335 h 1822242"/>
                  <a:gd name="connsiteX1392" fmla="*/ 1701071 w 1766316"/>
                  <a:gd name="connsiteY1392" fmla="*/ 421513 h 1822242"/>
                  <a:gd name="connsiteX1393" fmla="*/ 1704178 w 1766316"/>
                  <a:gd name="connsiteY1393" fmla="*/ 423585 h 1822242"/>
                  <a:gd name="connsiteX1394" fmla="*/ 1706767 w 1766316"/>
                  <a:gd name="connsiteY1394" fmla="*/ 426692 h 1822242"/>
                  <a:gd name="connsiteX1395" fmla="*/ 1709356 w 1766316"/>
                  <a:gd name="connsiteY1395" fmla="*/ 431352 h 1822242"/>
                  <a:gd name="connsiteX1396" fmla="*/ 1708838 w 1766316"/>
                  <a:gd name="connsiteY1396" fmla="*/ 433941 h 1822242"/>
                  <a:gd name="connsiteX1397" fmla="*/ 1706767 w 1766316"/>
                  <a:gd name="connsiteY1397" fmla="*/ 437048 h 1822242"/>
                  <a:gd name="connsiteX1398" fmla="*/ 1706767 w 1766316"/>
                  <a:gd name="connsiteY1398" fmla="*/ 441191 h 1822242"/>
                  <a:gd name="connsiteX1399" fmla="*/ 1708320 w 1766316"/>
                  <a:gd name="connsiteY1399" fmla="*/ 443262 h 1822242"/>
                  <a:gd name="connsiteX1400" fmla="*/ 1711427 w 1766316"/>
                  <a:gd name="connsiteY1400" fmla="*/ 443262 h 1822242"/>
                  <a:gd name="connsiteX1401" fmla="*/ 1713498 w 1766316"/>
                  <a:gd name="connsiteY1401" fmla="*/ 442226 h 1822242"/>
                  <a:gd name="connsiteX1402" fmla="*/ 1716605 w 1766316"/>
                  <a:gd name="connsiteY1402" fmla="*/ 439637 h 1822242"/>
                  <a:gd name="connsiteX1403" fmla="*/ 1718159 w 1766316"/>
                  <a:gd name="connsiteY1403" fmla="*/ 440155 h 1822242"/>
                  <a:gd name="connsiteX1404" fmla="*/ 1734730 w 1766316"/>
                  <a:gd name="connsiteY1404" fmla="*/ 448958 h 1822242"/>
                  <a:gd name="connsiteX1405" fmla="*/ 1737319 w 1766316"/>
                  <a:gd name="connsiteY1405" fmla="*/ 449994 h 1822242"/>
                  <a:gd name="connsiteX1406" fmla="*/ 1745604 w 1766316"/>
                  <a:gd name="connsiteY1406" fmla="*/ 449476 h 1822242"/>
                  <a:gd name="connsiteX1407" fmla="*/ 1749229 w 1766316"/>
                  <a:gd name="connsiteY1407" fmla="*/ 449994 h 1822242"/>
                  <a:gd name="connsiteX1408" fmla="*/ 1750782 w 1766316"/>
                  <a:gd name="connsiteY1408" fmla="*/ 452583 h 1822242"/>
                  <a:gd name="connsiteX1409" fmla="*/ 1748711 w 1766316"/>
                  <a:gd name="connsiteY1409" fmla="*/ 456726 h 1822242"/>
                  <a:gd name="connsiteX1410" fmla="*/ 1748711 w 1766316"/>
                  <a:gd name="connsiteY1410" fmla="*/ 458279 h 1822242"/>
                  <a:gd name="connsiteX1411" fmla="*/ 1753371 w 1766316"/>
                  <a:gd name="connsiteY1411" fmla="*/ 463457 h 1822242"/>
                  <a:gd name="connsiteX1412" fmla="*/ 1766317 w 1766316"/>
                  <a:gd name="connsiteY1412" fmla="*/ 481064 h 182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</a:cxnLst>
                <a:rect l="l" t="t" r="r" b="b"/>
                <a:pathLst>
                  <a:path w="1766316" h="1822242">
                    <a:moveTo>
                      <a:pt x="1766317" y="481069"/>
                    </a:moveTo>
                    <a:lnTo>
                      <a:pt x="1761656" y="478998"/>
                    </a:lnTo>
                    <a:lnTo>
                      <a:pt x="1752336" y="477962"/>
                    </a:lnTo>
                    <a:lnTo>
                      <a:pt x="1745604" y="477444"/>
                    </a:lnTo>
                    <a:lnTo>
                      <a:pt x="1743015" y="475373"/>
                    </a:lnTo>
                    <a:lnTo>
                      <a:pt x="1738354" y="475373"/>
                    </a:lnTo>
                    <a:lnTo>
                      <a:pt x="1735247" y="476926"/>
                    </a:lnTo>
                    <a:lnTo>
                      <a:pt x="1729033" y="479515"/>
                    </a:lnTo>
                    <a:lnTo>
                      <a:pt x="1719194" y="478998"/>
                    </a:lnTo>
                    <a:lnTo>
                      <a:pt x="1717641" y="480033"/>
                    </a:lnTo>
                    <a:lnTo>
                      <a:pt x="1713498" y="480551"/>
                    </a:lnTo>
                    <a:lnTo>
                      <a:pt x="1711945" y="482104"/>
                    </a:lnTo>
                    <a:lnTo>
                      <a:pt x="1705731" y="482622"/>
                    </a:lnTo>
                    <a:lnTo>
                      <a:pt x="1702624" y="485211"/>
                    </a:lnTo>
                    <a:lnTo>
                      <a:pt x="1701071" y="490390"/>
                    </a:lnTo>
                    <a:lnTo>
                      <a:pt x="1698481" y="493502"/>
                    </a:lnTo>
                    <a:lnTo>
                      <a:pt x="1695374" y="494015"/>
                    </a:lnTo>
                    <a:lnTo>
                      <a:pt x="1693303" y="495568"/>
                    </a:lnTo>
                    <a:lnTo>
                      <a:pt x="1690714" y="496086"/>
                    </a:lnTo>
                    <a:lnTo>
                      <a:pt x="1689160" y="498675"/>
                    </a:lnTo>
                    <a:lnTo>
                      <a:pt x="1681393" y="505925"/>
                    </a:lnTo>
                    <a:lnTo>
                      <a:pt x="1680357" y="513174"/>
                    </a:lnTo>
                    <a:lnTo>
                      <a:pt x="1680875" y="519393"/>
                    </a:lnTo>
                    <a:lnTo>
                      <a:pt x="1680357" y="522500"/>
                    </a:lnTo>
                    <a:lnTo>
                      <a:pt x="1678804" y="526120"/>
                    </a:lnTo>
                    <a:lnTo>
                      <a:pt x="1675697" y="529227"/>
                    </a:lnTo>
                    <a:lnTo>
                      <a:pt x="1673108" y="531298"/>
                    </a:lnTo>
                    <a:lnTo>
                      <a:pt x="1665340" y="538030"/>
                    </a:lnTo>
                    <a:lnTo>
                      <a:pt x="1661716" y="542173"/>
                    </a:lnTo>
                    <a:lnTo>
                      <a:pt x="1660162" y="548392"/>
                    </a:lnTo>
                    <a:lnTo>
                      <a:pt x="1661716" y="550981"/>
                    </a:lnTo>
                    <a:lnTo>
                      <a:pt x="1661198" y="555124"/>
                    </a:lnTo>
                    <a:lnTo>
                      <a:pt x="1663269" y="557195"/>
                    </a:lnTo>
                    <a:lnTo>
                      <a:pt x="1663269" y="561338"/>
                    </a:lnTo>
                    <a:lnTo>
                      <a:pt x="1666376" y="565998"/>
                    </a:lnTo>
                    <a:lnTo>
                      <a:pt x="1664305" y="569623"/>
                    </a:lnTo>
                    <a:lnTo>
                      <a:pt x="1660680" y="574283"/>
                    </a:lnTo>
                    <a:lnTo>
                      <a:pt x="1656537" y="577390"/>
                    </a:lnTo>
                    <a:lnTo>
                      <a:pt x="1657055" y="579462"/>
                    </a:lnTo>
                    <a:lnTo>
                      <a:pt x="1663269" y="583086"/>
                    </a:lnTo>
                    <a:lnTo>
                      <a:pt x="1664305" y="584122"/>
                    </a:lnTo>
                    <a:lnTo>
                      <a:pt x="1661716" y="589300"/>
                    </a:lnTo>
                    <a:lnTo>
                      <a:pt x="1663269" y="594997"/>
                    </a:lnTo>
                    <a:lnTo>
                      <a:pt x="1662751" y="597586"/>
                    </a:lnTo>
                    <a:lnTo>
                      <a:pt x="1660680" y="601211"/>
                    </a:lnTo>
                    <a:lnTo>
                      <a:pt x="1658608" y="605353"/>
                    </a:lnTo>
                    <a:lnTo>
                      <a:pt x="1658091" y="610014"/>
                    </a:lnTo>
                    <a:lnTo>
                      <a:pt x="1659126" y="612603"/>
                    </a:lnTo>
                    <a:lnTo>
                      <a:pt x="1662233" y="615710"/>
                    </a:lnTo>
                    <a:lnTo>
                      <a:pt x="1676732" y="620888"/>
                    </a:lnTo>
                    <a:lnTo>
                      <a:pt x="1678286" y="625549"/>
                    </a:lnTo>
                    <a:lnTo>
                      <a:pt x="1688643" y="630727"/>
                    </a:lnTo>
                    <a:lnTo>
                      <a:pt x="1690714" y="632798"/>
                    </a:lnTo>
                    <a:lnTo>
                      <a:pt x="1689678" y="638494"/>
                    </a:lnTo>
                    <a:lnTo>
                      <a:pt x="1693303" y="641601"/>
                    </a:lnTo>
                    <a:lnTo>
                      <a:pt x="1693303" y="644708"/>
                    </a:lnTo>
                    <a:lnTo>
                      <a:pt x="1689678" y="648851"/>
                    </a:lnTo>
                    <a:lnTo>
                      <a:pt x="1675179" y="661279"/>
                    </a:lnTo>
                    <a:lnTo>
                      <a:pt x="1668965" y="668528"/>
                    </a:lnTo>
                    <a:lnTo>
                      <a:pt x="1668965" y="671117"/>
                    </a:lnTo>
                    <a:lnTo>
                      <a:pt x="1673626" y="675260"/>
                    </a:lnTo>
                    <a:lnTo>
                      <a:pt x="1674661" y="677332"/>
                    </a:lnTo>
                    <a:lnTo>
                      <a:pt x="1671554" y="680956"/>
                    </a:lnTo>
                    <a:lnTo>
                      <a:pt x="1671036" y="682510"/>
                    </a:lnTo>
                    <a:lnTo>
                      <a:pt x="1672590" y="685099"/>
                    </a:lnTo>
                    <a:lnTo>
                      <a:pt x="1680875" y="693384"/>
                    </a:lnTo>
                    <a:lnTo>
                      <a:pt x="1689160" y="697527"/>
                    </a:lnTo>
                    <a:lnTo>
                      <a:pt x="1695892" y="704259"/>
                    </a:lnTo>
                    <a:lnTo>
                      <a:pt x="1696928" y="707366"/>
                    </a:lnTo>
                    <a:lnTo>
                      <a:pt x="1695892" y="710990"/>
                    </a:lnTo>
                    <a:lnTo>
                      <a:pt x="1691750" y="712026"/>
                    </a:lnTo>
                    <a:lnTo>
                      <a:pt x="1685018" y="711508"/>
                    </a:lnTo>
                    <a:lnTo>
                      <a:pt x="1679839" y="711508"/>
                    </a:lnTo>
                    <a:lnTo>
                      <a:pt x="1673108" y="713579"/>
                    </a:lnTo>
                    <a:lnTo>
                      <a:pt x="1668447" y="718758"/>
                    </a:lnTo>
                    <a:lnTo>
                      <a:pt x="1666376" y="721865"/>
                    </a:lnTo>
                    <a:lnTo>
                      <a:pt x="1665340" y="727043"/>
                    </a:lnTo>
                    <a:lnTo>
                      <a:pt x="1665340" y="730150"/>
                    </a:lnTo>
                    <a:lnTo>
                      <a:pt x="1666376" y="736364"/>
                    </a:lnTo>
                    <a:lnTo>
                      <a:pt x="1667929" y="739476"/>
                    </a:lnTo>
                    <a:lnTo>
                      <a:pt x="1675179" y="745690"/>
                    </a:lnTo>
                    <a:lnTo>
                      <a:pt x="1676732" y="748279"/>
                    </a:lnTo>
                    <a:lnTo>
                      <a:pt x="1676215" y="750351"/>
                    </a:lnTo>
                    <a:lnTo>
                      <a:pt x="1673626" y="752422"/>
                    </a:lnTo>
                    <a:lnTo>
                      <a:pt x="1669483" y="752422"/>
                    </a:lnTo>
                    <a:lnTo>
                      <a:pt x="1667411" y="752935"/>
                    </a:lnTo>
                    <a:lnTo>
                      <a:pt x="1667411" y="756559"/>
                    </a:lnTo>
                    <a:lnTo>
                      <a:pt x="1668965" y="760702"/>
                    </a:lnTo>
                    <a:lnTo>
                      <a:pt x="1670001" y="771059"/>
                    </a:lnTo>
                    <a:lnTo>
                      <a:pt x="1669483" y="783487"/>
                    </a:lnTo>
                    <a:lnTo>
                      <a:pt x="1671036" y="785040"/>
                    </a:lnTo>
                    <a:lnTo>
                      <a:pt x="1674661" y="787111"/>
                    </a:lnTo>
                    <a:lnTo>
                      <a:pt x="1675697" y="789700"/>
                    </a:lnTo>
                    <a:lnTo>
                      <a:pt x="1675697" y="795914"/>
                    </a:lnTo>
                    <a:lnTo>
                      <a:pt x="1677768" y="796950"/>
                    </a:lnTo>
                    <a:lnTo>
                      <a:pt x="1682947" y="795397"/>
                    </a:lnTo>
                    <a:lnTo>
                      <a:pt x="1688643" y="795397"/>
                    </a:lnTo>
                    <a:lnTo>
                      <a:pt x="1691750" y="796950"/>
                    </a:lnTo>
                    <a:lnTo>
                      <a:pt x="1691232" y="802128"/>
                    </a:lnTo>
                    <a:lnTo>
                      <a:pt x="1692785" y="804200"/>
                    </a:lnTo>
                    <a:lnTo>
                      <a:pt x="1696928" y="805753"/>
                    </a:lnTo>
                    <a:lnTo>
                      <a:pt x="1698481" y="806789"/>
                    </a:lnTo>
                    <a:lnTo>
                      <a:pt x="1698999" y="810414"/>
                    </a:lnTo>
                    <a:lnTo>
                      <a:pt x="1697963" y="811967"/>
                    </a:lnTo>
                    <a:lnTo>
                      <a:pt x="1694339" y="814039"/>
                    </a:lnTo>
                    <a:lnTo>
                      <a:pt x="1691232" y="817663"/>
                    </a:lnTo>
                    <a:lnTo>
                      <a:pt x="1689678" y="821806"/>
                    </a:lnTo>
                    <a:lnTo>
                      <a:pt x="1687607" y="824395"/>
                    </a:lnTo>
                    <a:lnTo>
                      <a:pt x="1687089" y="830091"/>
                    </a:lnTo>
                    <a:lnTo>
                      <a:pt x="1679839" y="838894"/>
                    </a:lnTo>
                    <a:lnTo>
                      <a:pt x="1674661" y="846662"/>
                    </a:lnTo>
                    <a:lnTo>
                      <a:pt x="1672590" y="848215"/>
                    </a:lnTo>
                    <a:lnTo>
                      <a:pt x="1666376" y="850804"/>
                    </a:lnTo>
                    <a:lnTo>
                      <a:pt x="1662751" y="853394"/>
                    </a:lnTo>
                    <a:lnTo>
                      <a:pt x="1657573" y="860125"/>
                    </a:lnTo>
                    <a:lnTo>
                      <a:pt x="1657055" y="863232"/>
                    </a:lnTo>
                    <a:lnTo>
                      <a:pt x="1658091" y="865304"/>
                    </a:lnTo>
                    <a:lnTo>
                      <a:pt x="1663269" y="871000"/>
                    </a:lnTo>
                    <a:lnTo>
                      <a:pt x="1664305" y="874107"/>
                    </a:lnTo>
                    <a:lnTo>
                      <a:pt x="1663787" y="890159"/>
                    </a:lnTo>
                    <a:lnTo>
                      <a:pt x="1662751" y="892749"/>
                    </a:lnTo>
                    <a:lnTo>
                      <a:pt x="1658091" y="895856"/>
                    </a:lnTo>
                    <a:lnTo>
                      <a:pt x="1651359" y="898445"/>
                    </a:lnTo>
                    <a:lnTo>
                      <a:pt x="1647734" y="901552"/>
                    </a:lnTo>
                    <a:lnTo>
                      <a:pt x="1645663" y="905694"/>
                    </a:lnTo>
                    <a:lnTo>
                      <a:pt x="1644627" y="910355"/>
                    </a:lnTo>
                    <a:lnTo>
                      <a:pt x="1644627" y="922265"/>
                    </a:lnTo>
                    <a:lnTo>
                      <a:pt x="1641520" y="933657"/>
                    </a:lnTo>
                    <a:lnTo>
                      <a:pt x="1635824" y="942978"/>
                    </a:lnTo>
                    <a:lnTo>
                      <a:pt x="1634270" y="948156"/>
                    </a:lnTo>
                    <a:lnTo>
                      <a:pt x="1635824" y="949710"/>
                    </a:lnTo>
                    <a:lnTo>
                      <a:pt x="1641520" y="953853"/>
                    </a:lnTo>
                    <a:lnTo>
                      <a:pt x="1644627" y="957477"/>
                    </a:lnTo>
                    <a:lnTo>
                      <a:pt x="1646698" y="962656"/>
                    </a:lnTo>
                    <a:lnTo>
                      <a:pt x="1646180" y="966275"/>
                    </a:lnTo>
                    <a:lnTo>
                      <a:pt x="1643074" y="974043"/>
                    </a:lnTo>
                    <a:lnTo>
                      <a:pt x="1643074" y="981810"/>
                    </a:lnTo>
                    <a:lnTo>
                      <a:pt x="1641520" y="985435"/>
                    </a:lnTo>
                    <a:lnTo>
                      <a:pt x="1638413" y="986471"/>
                    </a:lnTo>
                    <a:lnTo>
                      <a:pt x="1631164" y="986988"/>
                    </a:lnTo>
                    <a:lnTo>
                      <a:pt x="1623396" y="984399"/>
                    </a:lnTo>
                    <a:lnTo>
                      <a:pt x="1616146" y="981292"/>
                    </a:lnTo>
                    <a:lnTo>
                      <a:pt x="1612522" y="981292"/>
                    </a:lnTo>
                    <a:lnTo>
                      <a:pt x="1605790" y="985435"/>
                    </a:lnTo>
                    <a:lnTo>
                      <a:pt x="1602165" y="989578"/>
                    </a:lnTo>
                    <a:lnTo>
                      <a:pt x="1602165" y="992167"/>
                    </a:lnTo>
                    <a:lnTo>
                      <a:pt x="1603201" y="994756"/>
                    </a:lnTo>
                    <a:lnTo>
                      <a:pt x="1607343" y="998381"/>
                    </a:lnTo>
                    <a:lnTo>
                      <a:pt x="1607861" y="999934"/>
                    </a:lnTo>
                    <a:lnTo>
                      <a:pt x="1605790" y="1001488"/>
                    </a:lnTo>
                    <a:lnTo>
                      <a:pt x="1600094" y="1001488"/>
                    </a:lnTo>
                    <a:lnTo>
                      <a:pt x="1593880" y="1002523"/>
                    </a:lnTo>
                    <a:lnTo>
                      <a:pt x="1590255" y="1005112"/>
                    </a:lnTo>
                    <a:lnTo>
                      <a:pt x="1586112" y="1008737"/>
                    </a:lnTo>
                    <a:lnTo>
                      <a:pt x="1580934" y="1015469"/>
                    </a:lnTo>
                    <a:lnTo>
                      <a:pt x="1579898" y="1017540"/>
                    </a:lnTo>
                    <a:lnTo>
                      <a:pt x="1579381" y="1022719"/>
                    </a:lnTo>
                    <a:lnTo>
                      <a:pt x="1576274" y="1027379"/>
                    </a:lnTo>
                    <a:lnTo>
                      <a:pt x="1576274" y="1033593"/>
                    </a:lnTo>
                    <a:lnTo>
                      <a:pt x="1575238" y="1036700"/>
                    </a:lnTo>
                    <a:lnTo>
                      <a:pt x="1572649" y="1039807"/>
                    </a:lnTo>
                    <a:lnTo>
                      <a:pt x="1572649" y="1046539"/>
                    </a:lnTo>
                    <a:lnTo>
                      <a:pt x="1574202" y="1049646"/>
                    </a:lnTo>
                    <a:lnTo>
                      <a:pt x="1573684" y="1051199"/>
                    </a:lnTo>
                    <a:lnTo>
                      <a:pt x="1562292" y="1051717"/>
                    </a:lnTo>
                    <a:lnTo>
                      <a:pt x="1556078" y="1054306"/>
                    </a:lnTo>
                    <a:lnTo>
                      <a:pt x="1553489" y="1056378"/>
                    </a:lnTo>
                    <a:lnTo>
                      <a:pt x="1552453" y="1061038"/>
                    </a:lnTo>
                    <a:lnTo>
                      <a:pt x="1553489" y="1064145"/>
                    </a:lnTo>
                    <a:lnTo>
                      <a:pt x="1558150" y="1070877"/>
                    </a:lnTo>
                    <a:lnTo>
                      <a:pt x="1566435" y="1081234"/>
                    </a:lnTo>
                    <a:lnTo>
                      <a:pt x="1583005" y="1095733"/>
                    </a:lnTo>
                    <a:lnTo>
                      <a:pt x="1585595" y="1099875"/>
                    </a:lnTo>
                    <a:lnTo>
                      <a:pt x="1585595" y="1105572"/>
                    </a:lnTo>
                    <a:lnTo>
                      <a:pt x="1583005" y="1109714"/>
                    </a:lnTo>
                    <a:lnTo>
                      <a:pt x="1582487" y="1114893"/>
                    </a:lnTo>
                    <a:lnTo>
                      <a:pt x="1584041" y="1117481"/>
                    </a:lnTo>
                    <a:lnTo>
                      <a:pt x="1587666" y="1120588"/>
                    </a:lnTo>
                    <a:lnTo>
                      <a:pt x="1594915" y="1124213"/>
                    </a:lnTo>
                    <a:lnTo>
                      <a:pt x="1600094" y="1126284"/>
                    </a:lnTo>
                    <a:lnTo>
                      <a:pt x="1610450" y="1127838"/>
                    </a:lnTo>
                    <a:lnTo>
                      <a:pt x="1616664" y="1129392"/>
                    </a:lnTo>
                    <a:lnTo>
                      <a:pt x="1619771" y="1134570"/>
                    </a:lnTo>
                    <a:lnTo>
                      <a:pt x="1620289" y="1136641"/>
                    </a:lnTo>
                    <a:lnTo>
                      <a:pt x="1618218" y="1140784"/>
                    </a:lnTo>
                    <a:lnTo>
                      <a:pt x="1619253" y="1144404"/>
                    </a:lnTo>
                    <a:lnTo>
                      <a:pt x="1621325" y="1145957"/>
                    </a:lnTo>
                    <a:lnTo>
                      <a:pt x="1623914" y="1146993"/>
                    </a:lnTo>
                    <a:lnTo>
                      <a:pt x="1629610" y="1145439"/>
                    </a:lnTo>
                    <a:lnTo>
                      <a:pt x="1634270" y="1145957"/>
                    </a:lnTo>
                    <a:lnTo>
                      <a:pt x="1638413" y="1146993"/>
                    </a:lnTo>
                    <a:lnTo>
                      <a:pt x="1642038" y="1149582"/>
                    </a:lnTo>
                    <a:lnTo>
                      <a:pt x="1643074" y="1152171"/>
                    </a:lnTo>
                    <a:lnTo>
                      <a:pt x="1643074" y="1156314"/>
                    </a:lnTo>
                    <a:lnTo>
                      <a:pt x="1639967" y="1162010"/>
                    </a:lnTo>
                    <a:lnTo>
                      <a:pt x="1639967" y="1167706"/>
                    </a:lnTo>
                    <a:lnTo>
                      <a:pt x="1637895" y="1171849"/>
                    </a:lnTo>
                    <a:lnTo>
                      <a:pt x="1627021" y="1183241"/>
                    </a:lnTo>
                    <a:lnTo>
                      <a:pt x="1625467" y="1185830"/>
                    </a:lnTo>
                    <a:lnTo>
                      <a:pt x="1624432" y="1189973"/>
                    </a:lnTo>
                    <a:lnTo>
                      <a:pt x="1624949" y="1193079"/>
                    </a:lnTo>
                    <a:lnTo>
                      <a:pt x="1628057" y="1198258"/>
                    </a:lnTo>
                    <a:lnTo>
                      <a:pt x="1630128" y="1203954"/>
                    </a:lnTo>
                    <a:lnTo>
                      <a:pt x="1633235" y="1216382"/>
                    </a:lnTo>
                    <a:lnTo>
                      <a:pt x="1633235" y="1222596"/>
                    </a:lnTo>
                    <a:lnTo>
                      <a:pt x="1631681" y="1227774"/>
                    </a:lnTo>
                    <a:lnTo>
                      <a:pt x="1630646" y="1231917"/>
                    </a:lnTo>
                    <a:lnTo>
                      <a:pt x="1630646" y="1236059"/>
                    </a:lnTo>
                    <a:lnTo>
                      <a:pt x="1633753" y="1242273"/>
                    </a:lnTo>
                    <a:lnTo>
                      <a:pt x="1640484" y="1247970"/>
                    </a:lnTo>
                    <a:lnTo>
                      <a:pt x="1644109" y="1253665"/>
                    </a:lnTo>
                    <a:lnTo>
                      <a:pt x="1644109" y="1256773"/>
                    </a:lnTo>
                    <a:lnTo>
                      <a:pt x="1642038" y="1261951"/>
                    </a:lnTo>
                    <a:lnTo>
                      <a:pt x="1639449" y="1267647"/>
                    </a:lnTo>
                    <a:lnTo>
                      <a:pt x="1635306" y="1272307"/>
                    </a:lnTo>
                    <a:lnTo>
                      <a:pt x="1627539" y="1278003"/>
                    </a:lnTo>
                    <a:lnTo>
                      <a:pt x="1624432" y="1282664"/>
                    </a:lnTo>
                    <a:lnTo>
                      <a:pt x="1620807" y="1289914"/>
                    </a:lnTo>
                    <a:lnTo>
                      <a:pt x="1618218" y="1296645"/>
                    </a:lnTo>
                    <a:lnTo>
                      <a:pt x="1616146" y="1302341"/>
                    </a:lnTo>
                    <a:lnTo>
                      <a:pt x="1615111" y="1311662"/>
                    </a:lnTo>
                    <a:lnTo>
                      <a:pt x="1614593" y="1320983"/>
                    </a:lnTo>
                    <a:lnTo>
                      <a:pt x="1615629" y="1325644"/>
                    </a:lnTo>
                    <a:lnTo>
                      <a:pt x="1613039" y="1332376"/>
                    </a:lnTo>
                    <a:lnTo>
                      <a:pt x="1613557" y="1338590"/>
                    </a:lnTo>
                    <a:lnTo>
                      <a:pt x="1616664" y="1341179"/>
                    </a:lnTo>
                    <a:lnTo>
                      <a:pt x="1621843" y="1342215"/>
                    </a:lnTo>
                    <a:lnTo>
                      <a:pt x="1629610" y="1348428"/>
                    </a:lnTo>
                    <a:lnTo>
                      <a:pt x="1642556" y="1360862"/>
                    </a:lnTo>
                    <a:lnTo>
                      <a:pt x="1650841" y="1371218"/>
                    </a:lnTo>
                    <a:lnTo>
                      <a:pt x="1656537" y="1383128"/>
                    </a:lnTo>
                    <a:lnTo>
                      <a:pt x="1668447" y="1419376"/>
                    </a:lnTo>
                    <a:lnTo>
                      <a:pt x="1672072" y="1432322"/>
                    </a:lnTo>
                    <a:lnTo>
                      <a:pt x="1674143" y="1448892"/>
                    </a:lnTo>
                    <a:lnTo>
                      <a:pt x="1679839" y="1460803"/>
                    </a:lnTo>
                    <a:lnTo>
                      <a:pt x="1690714" y="1487730"/>
                    </a:lnTo>
                    <a:lnTo>
                      <a:pt x="1701588" y="1508960"/>
                    </a:lnTo>
                    <a:lnTo>
                      <a:pt x="1703660" y="1516210"/>
                    </a:lnTo>
                    <a:lnTo>
                      <a:pt x="1705213" y="1531227"/>
                    </a:lnTo>
                    <a:lnTo>
                      <a:pt x="1700035" y="1527602"/>
                    </a:lnTo>
                    <a:lnTo>
                      <a:pt x="1694339" y="1525531"/>
                    </a:lnTo>
                    <a:lnTo>
                      <a:pt x="1690714" y="1524496"/>
                    </a:lnTo>
                    <a:lnTo>
                      <a:pt x="1682429" y="1523978"/>
                    </a:lnTo>
                    <a:lnTo>
                      <a:pt x="1679322" y="1522424"/>
                    </a:lnTo>
                    <a:lnTo>
                      <a:pt x="1677250" y="1519317"/>
                    </a:lnTo>
                    <a:lnTo>
                      <a:pt x="1675179" y="1517246"/>
                    </a:lnTo>
                    <a:lnTo>
                      <a:pt x="1671554" y="1517246"/>
                    </a:lnTo>
                    <a:lnTo>
                      <a:pt x="1667411" y="1518281"/>
                    </a:lnTo>
                    <a:lnTo>
                      <a:pt x="1662233" y="1521906"/>
                    </a:lnTo>
                    <a:lnTo>
                      <a:pt x="1657573" y="1526567"/>
                    </a:lnTo>
                    <a:lnTo>
                      <a:pt x="1653948" y="1530192"/>
                    </a:lnTo>
                    <a:lnTo>
                      <a:pt x="1648770" y="1537959"/>
                    </a:lnTo>
                    <a:lnTo>
                      <a:pt x="1639449" y="1548316"/>
                    </a:lnTo>
                    <a:lnTo>
                      <a:pt x="1633235" y="1557637"/>
                    </a:lnTo>
                    <a:lnTo>
                      <a:pt x="1628057" y="1571100"/>
                    </a:lnTo>
                    <a:lnTo>
                      <a:pt x="1629610" y="1573172"/>
                    </a:lnTo>
                    <a:lnTo>
                      <a:pt x="1630128" y="1576279"/>
                    </a:lnTo>
                    <a:lnTo>
                      <a:pt x="1631681" y="1578868"/>
                    </a:lnTo>
                    <a:lnTo>
                      <a:pt x="1631164" y="1584046"/>
                    </a:lnTo>
                    <a:lnTo>
                      <a:pt x="1631681" y="1589742"/>
                    </a:lnTo>
                    <a:lnTo>
                      <a:pt x="1633753" y="1594402"/>
                    </a:lnTo>
                    <a:lnTo>
                      <a:pt x="1632717" y="1596992"/>
                    </a:lnTo>
                    <a:lnTo>
                      <a:pt x="1628057" y="1600611"/>
                    </a:lnTo>
                    <a:lnTo>
                      <a:pt x="1623914" y="1601129"/>
                    </a:lnTo>
                    <a:lnTo>
                      <a:pt x="1619253" y="1603200"/>
                    </a:lnTo>
                    <a:lnTo>
                      <a:pt x="1608897" y="1613039"/>
                    </a:lnTo>
                    <a:lnTo>
                      <a:pt x="1606826" y="1617700"/>
                    </a:lnTo>
                    <a:lnTo>
                      <a:pt x="1606308" y="1628574"/>
                    </a:lnTo>
                    <a:lnTo>
                      <a:pt x="1605790" y="1635306"/>
                    </a:lnTo>
                    <a:lnTo>
                      <a:pt x="1604236" y="1644627"/>
                    </a:lnTo>
                    <a:lnTo>
                      <a:pt x="1602683" y="1651359"/>
                    </a:lnTo>
                    <a:lnTo>
                      <a:pt x="1599576" y="1656537"/>
                    </a:lnTo>
                    <a:lnTo>
                      <a:pt x="1596469" y="1661197"/>
                    </a:lnTo>
                    <a:lnTo>
                      <a:pt x="1592326" y="1664822"/>
                    </a:lnTo>
                    <a:lnTo>
                      <a:pt x="1584559" y="1665858"/>
                    </a:lnTo>
                    <a:lnTo>
                      <a:pt x="1572131" y="1665858"/>
                    </a:lnTo>
                    <a:lnTo>
                      <a:pt x="1565917" y="1665340"/>
                    </a:lnTo>
                    <a:lnTo>
                      <a:pt x="1563328" y="1663787"/>
                    </a:lnTo>
                    <a:lnTo>
                      <a:pt x="1562810" y="1660679"/>
                    </a:lnTo>
                    <a:lnTo>
                      <a:pt x="1561774" y="1647216"/>
                    </a:lnTo>
                    <a:lnTo>
                      <a:pt x="1559703" y="1642038"/>
                    </a:lnTo>
                    <a:lnTo>
                      <a:pt x="1556596" y="1639449"/>
                    </a:lnTo>
                    <a:lnTo>
                      <a:pt x="1548829" y="1638413"/>
                    </a:lnTo>
                    <a:lnTo>
                      <a:pt x="1542615" y="1634270"/>
                    </a:lnTo>
                    <a:lnTo>
                      <a:pt x="1537436" y="1632199"/>
                    </a:lnTo>
                    <a:lnTo>
                      <a:pt x="1531740" y="1631681"/>
                    </a:lnTo>
                    <a:lnTo>
                      <a:pt x="1529669" y="1629610"/>
                    </a:lnTo>
                    <a:lnTo>
                      <a:pt x="1527080" y="1622360"/>
                    </a:lnTo>
                    <a:lnTo>
                      <a:pt x="1525008" y="1618217"/>
                    </a:lnTo>
                    <a:lnTo>
                      <a:pt x="1511027" y="1607343"/>
                    </a:lnTo>
                    <a:lnTo>
                      <a:pt x="1505331" y="1606308"/>
                    </a:lnTo>
                    <a:lnTo>
                      <a:pt x="1500670" y="1608379"/>
                    </a:lnTo>
                    <a:lnTo>
                      <a:pt x="1498081" y="1611486"/>
                    </a:lnTo>
                    <a:lnTo>
                      <a:pt x="1494974" y="1611486"/>
                    </a:lnTo>
                    <a:lnTo>
                      <a:pt x="1491350" y="1610450"/>
                    </a:lnTo>
                    <a:lnTo>
                      <a:pt x="1485136" y="1602165"/>
                    </a:lnTo>
                    <a:lnTo>
                      <a:pt x="1479957" y="1598540"/>
                    </a:lnTo>
                    <a:lnTo>
                      <a:pt x="1473743" y="1589219"/>
                    </a:lnTo>
                    <a:lnTo>
                      <a:pt x="1469601" y="1579380"/>
                    </a:lnTo>
                    <a:lnTo>
                      <a:pt x="1466494" y="1572131"/>
                    </a:lnTo>
                    <a:lnTo>
                      <a:pt x="1461315" y="1566952"/>
                    </a:lnTo>
                    <a:lnTo>
                      <a:pt x="1458208" y="1565399"/>
                    </a:lnTo>
                    <a:lnTo>
                      <a:pt x="1450959" y="1564363"/>
                    </a:lnTo>
                    <a:lnTo>
                      <a:pt x="1447334" y="1565917"/>
                    </a:lnTo>
                    <a:lnTo>
                      <a:pt x="1443191" y="1568506"/>
                    </a:lnTo>
                    <a:lnTo>
                      <a:pt x="1438531" y="1574720"/>
                    </a:lnTo>
                    <a:lnTo>
                      <a:pt x="1428692" y="1584559"/>
                    </a:lnTo>
                    <a:lnTo>
                      <a:pt x="1420925" y="1591290"/>
                    </a:lnTo>
                    <a:lnTo>
                      <a:pt x="1405908" y="1603200"/>
                    </a:lnTo>
                    <a:lnTo>
                      <a:pt x="1402801" y="1609414"/>
                    </a:lnTo>
                    <a:lnTo>
                      <a:pt x="1400729" y="1616146"/>
                    </a:lnTo>
                    <a:lnTo>
                      <a:pt x="1395551" y="1622878"/>
                    </a:lnTo>
                    <a:lnTo>
                      <a:pt x="1389855" y="1628574"/>
                    </a:lnTo>
                    <a:lnTo>
                      <a:pt x="1381052" y="1646180"/>
                    </a:lnTo>
                    <a:lnTo>
                      <a:pt x="1379498" y="1646698"/>
                    </a:lnTo>
                    <a:lnTo>
                      <a:pt x="1373284" y="1641520"/>
                    </a:lnTo>
                    <a:lnTo>
                      <a:pt x="1366552" y="1636859"/>
                    </a:lnTo>
                    <a:lnTo>
                      <a:pt x="1361892" y="1634788"/>
                    </a:lnTo>
                    <a:lnTo>
                      <a:pt x="1356196" y="1634788"/>
                    </a:lnTo>
                    <a:lnTo>
                      <a:pt x="1340661" y="1635824"/>
                    </a:lnTo>
                    <a:lnTo>
                      <a:pt x="1325644" y="1639444"/>
                    </a:lnTo>
                    <a:lnTo>
                      <a:pt x="1319948" y="1639961"/>
                    </a:lnTo>
                    <a:lnTo>
                      <a:pt x="1310627" y="1642550"/>
                    </a:lnTo>
                    <a:lnTo>
                      <a:pt x="1301306" y="1644104"/>
                    </a:lnTo>
                    <a:lnTo>
                      <a:pt x="1292503" y="1644622"/>
                    </a:lnTo>
                    <a:lnTo>
                      <a:pt x="1288360" y="1645140"/>
                    </a:lnTo>
                    <a:lnTo>
                      <a:pt x="1282146" y="1648764"/>
                    </a:lnTo>
                    <a:lnTo>
                      <a:pt x="1276968" y="1649800"/>
                    </a:lnTo>
                    <a:lnTo>
                      <a:pt x="1272825" y="1649282"/>
                    </a:lnTo>
                    <a:lnTo>
                      <a:pt x="1268165" y="1648247"/>
                    </a:lnTo>
                    <a:lnTo>
                      <a:pt x="1255737" y="1641515"/>
                    </a:lnTo>
                    <a:lnTo>
                      <a:pt x="1250559" y="1637372"/>
                    </a:lnTo>
                    <a:lnTo>
                      <a:pt x="1245380" y="1632194"/>
                    </a:lnTo>
                    <a:lnTo>
                      <a:pt x="1243827" y="1628569"/>
                    </a:lnTo>
                    <a:lnTo>
                      <a:pt x="1239684" y="1619248"/>
                    </a:lnTo>
                    <a:lnTo>
                      <a:pt x="1238131" y="1617694"/>
                    </a:lnTo>
                    <a:lnTo>
                      <a:pt x="1233470" y="1615623"/>
                    </a:lnTo>
                    <a:lnTo>
                      <a:pt x="1228810" y="1611999"/>
                    </a:lnTo>
                    <a:lnTo>
                      <a:pt x="1226739" y="1609409"/>
                    </a:lnTo>
                    <a:lnTo>
                      <a:pt x="1224149" y="1600606"/>
                    </a:lnTo>
                    <a:lnTo>
                      <a:pt x="1221560" y="1590767"/>
                    </a:lnTo>
                    <a:lnTo>
                      <a:pt x="1218453" y="1586625"/>
                    </a:lnTo>
                    <a:lnTo>
                      <a:pt x="1214311" y="1583518"/>
                    </a:lnTo>
                    <a:lnTo>
                      <a:pt x="1209132" y="1580411"/>
                    </a:lnTo>
                    <a:lnTo>
                      <a:pt x="1200847" y="1574715"/>
                    </a:lnTo>
                    <a:lnTo>
                      <a:pt x="1197222" y="1574202"/>
                    </a:lnTo>
                    <a:lnTo>
                      <a:pt x="1193080" y="1574715"/>
                    </a:lnTo>
                    <a:lnTo>
                      <a:pt x="1187901" y="1576268"/>
                    </a:lnTo>
                    <a:lnTo>
                      <a:pt x="1181687" y="1576268"/>
                    </a:lnTo>
                    <a:lnTo>
                      <a:pt x="1175991" y="1577304"/>
                    </a:lnTo>
                    <a:lnTo>
                      <a:pt x="1169259" y="1579375"/>
                    </a:lnTo>
                    <a:lnTo>
                      <a:pt x="1161492" y="1579893"/>
                    </a:lnTo>
                    <a:lnTo>
                      <a:pt x="1152171" y="1578857"/>
                    </a:lnTo>
                    <a:lnTo>
                      <a:pt x="1142332" y="1577304"/>
                    </a:lnTo>
                    <a:lnTo>
                      <a:pt x="1138190" y="1575232"/>
                    </a:lnTo>
                    <a:lnTo>
                      <a:pt x="1133529" y="1572126"/>
                    </a:lnTo>
                    <a:lnTo>
                      <a:pt x="1126797" y="1564358"/>
                    </a:lnTo>
                    <a:lnTo>
                      <a:pt x="1123173" y="1561251"/>
                    </a:lnTo>
                    <a:lnTo>
                      <a:pt x="1120583" y="1556073"/>
                    </a:lnTo>
                    <a:lnTo>
                      <a:pt x="1117994" y="1547270"/>
                    </a:lnTo>
                    <a:lnTo>
                      <a:pt x="1114887" y="1536395"/>
                    </a:lnTo>
                    <a:lnTo>
                      <a:pt x="1110227" y="1528110"/>
                    </a:lnTo>
                    <a:lnTo>
                      <a:pt x="1100388" y="1512057"/>
                    </a:lnTo>
                    <a:lnTo>
                      <a:pt x="1096245" y="1502737"/>
                    </a:lnTo>
                    <a:lnTo>
                      <a:pt x="1094174" y="1501701"/>
                    </a:lnTo>
                    <a:lnTo>
                      <a:pt x="1077086" y="1502737"/>
                    </a:lnTo>
                    <a:lnTo>
                      <a:pt x="1072943" y="1502219"/>
                    </a:lnTo>
                    <a:lnTo>
                      <a:pt x="1068800" y="1500147"/>
                    </a:lnTo>
                    <a:lnTo>
                      <a:pt x="1064658" y="1495487"/>
                    </a:lnTo>
                    <a:lnTo>
                      <a:pt x="1057926" y="1482023"/>
                    </a:lnTo>
                    <a:lnTo>
                      <a:pt x="1054819" y="1479434"/>
                    </a:lnTo>
                    <a:lnTo>
                      <a:pt x="1051194" y="1478398"/>
                    </a:lnTo>
                    <a:lnTo>
                      <a:pt x="1047569" y="1478916"/>
                    </a:lnTo>
                    <a:lnTo>
                      <a:pt x="1043427" y="1483059"/>
                    </a:lnTo>
                    <a:lnTo>
                      <a:pt x="1039802" y="1490826"/>
                    </a:lnTo>
                    <a:lnTo>
                      <a:pt x="1032552" y="1501183"/>
                    </a:lnTo>
                    <a:lnTo>
                      <a:pt x="1028928" y="1502737"/>
                    </a:lnTo>
                    <a:lnTo>
                      <a:pt x="1026338" y="1502219"/>
                    </a:lnTo>
                    <a:lnTo>
                      <a:pt x="1020124" y="1498594"/>
                    </a:lnTo>
                    <a:lnTo>
                      <a:pt x="1004590" y="1494451"/>
                    </a:lnTo>
                    <a:lnTo>
                      <a:pt x="994751" y="1490308"/>
                    </a:lnTo>
                    <a:lnTo>
                      <a:pt x="983359" y="1487719"/>
                    </a:lnTo>
                    <a:lnTo>
                      <a:pt x="976109" y="1487201"/>
                    </a:lnTo>
                    <a:lnTo>
                      <a:pt x="968859" y="1485130"/>
                    </a:lnTo>
                    <a:lnTo>
                      <a:pt x="960574" y="1481505"/>
                    </a:lnTo>
                    <a:lnTo>
                      <a:pt x="955914" y="1477363"/>
                    </a:lnTo>
                    <a:lnTo>
                      <a:pt x="932093" y="1470113"/>
                    </a:lnTo>
                    <a:lnTo>
                      <a:pt x="925362" y="1467524"/>
                    </a:lnTo>
                    <a:lnTo>
                      <a:pt x="919148" y="1463381"/>
                    </a:lnTo>
                    <a:lnTo>
                      <a:pt x="917594" y="1461310"/>
                    </a:lnTo>
                    <a:lnTo>
                      <a:pt x="917594" y="1458721"/>
                    </a:lnTo>
                    <a:lnTo>
                      <a:pt x="919666" y="1447329"/>
                    </a:lnTo>
                    <a:lnTo>
                      <a:pt x="920183" y="1440597"/>
                    </a:lnTo>
                    <a:lnTo>
                      <a:pt x="920183" y="1426616"/>
                    </a:lnTo>
                    <a:lnTo>
                      <a:pt x="919148" y="1424544"/>
                    </a:lnTo>
                    <a:lnTo>
                      <a:pt x="915523" y="1419883"/>
                    </a:lnTo>
                    <a:lnTo>
                      <a:pt x="907238" y="1405384"/>
                    </a:lnTo>
                    <a:lnTo>
                      <a:pt x="902577" y="1399171"/>
                    </a:lnTo>
                    <a:lnTo>
                      <a:pt x="899988" y="1397617"/>
                    </a:lnTo>
                    <a:lnTo>
                      <a:pt x="897917" y="1397617"/>
                    </a:lnTo>
                    <a:lnTo>
                      <a:pt x="883935" y="1400206"/>
                    </a:lnTo>
                    <a:lnTo>
                      <a:pt x="872025" y="1403313"/>
                    </a:lnTo>
                    <a:lnTo>
                      <a:pt x="864776" y="1404349"/>
                    </a:lnTo>
                    <a:lnTo>
                      <a:pt x="859079" y="1404349"/>
                    </a:lnTo>
                    <a:lnTo>
                      <a:pt x="853383" y="1401760"/>
                    </a:lnTo>
                    <a:lnTo>
                      <a:pt x="850794" y="1400206"/>
                    </a:lnTo>
                    <a:lnTo>
                      <a:pt x="847169" y="1394510"/>
                    </a:lnTo>
                    <a:lnTo>
                      <a:pt x="841991" y="1385189"/>
                    </a:lnTo>
                    <a:lnTo>
                      <a:pt x="836295" y="1377939"/>
                    </a:lnTo>
                    <a:lnTo>
                      <a:pt x="828527" y="1369654"/>
                    </a:lnTo>
                    <a:lnTo>
                      <a:pt x="824903" y="1364476"/>
                    </a:lnTo>
                    <a:lnTo>
                      <a:pt x="822831" y="1355673"/>
                    </a:lnTo>
                    <a:lnTo>
                      <a:pt x="818171" y="1348941"/>
                    </a:lnTo>
                    <a:lnTo>
                      <a:pt x="815064" y="1347905"/>
                    </a:lnTo>
                    <a:lnTo>
                      <a:pt x="810403" y="1350494"/>
                    </a:lnTo>
                    <a:lnTo>
                      <a:pt x="805743" y="1356191"/>
                    </a:lnTo>
                    <a:lnTo>
                      <a:pt x="793315" y="1366547"/>
                    </a:lnTo>
                    <a:lnTo>
                      <a:pt x="782959" y="1374833"/>
                    </a:lnTo>
                    <a:lnTo>
                      <a:pt x="778298" y="1380011"/>
                    </a:lnTo>
                    <a:lnTo>
                      <a:pt x="776745" y="1384153"/>
                    </a:lnTo>
                    <a:lnTo>
                      <a:pt x="775709" y="1390885"/>
                    </a:lnTo>
                    <a:lnTo>
                      <a:pt x="773638" y="1394510"/>
                    </a:lnTo>
                    <a:lnTo>
                      <a:pt x="770013" y="1396581"/>
                    </a:lnTo>
                    <a:lnTo>
                      <a:pt x="764834" y="1398653"/>
                    </a:lnTo>
                    <a:lnTo>
                      <a:pt x="754478" y="1402795"/>
                    </a:lnTo>
                    <a:lnTo>
                      <a:pt x="752924" y="1406938"/>
                    </a:lnTo>
                    <a:lnTo>
                      <a:pt x="753442" y="1411080"/>
                    </a:lnTo>
                    <a:lnTo>
                      <a:pt x="756549" y="1420401"/>
                    </a:lnTo>
                    <a:lnTo>
                      <a:pt x="756031" y="1426616"/>
                    </a:lnTo>
                    <a:lnTo>
                      <a:pt x="754996" y="1429204"/>
                    </a:lnTo>
                    <a:lnTo>
                      <a:pt x="751889" y="1433347"/>
                    </a:lnTo>
                    <a:lnTo>
                      <a:pt x="748782" y="1439043"/>
                    </a:lnTo>
                    <a:lnTo>
                      <a:pt x="746710" y="1447846"/>
                    </a:lnTo>
                    <a:lnTo>
                      <a:pt x="746710" y="1451989"/>
                    </a:lnTo>
                    <a:lnTo>
                      <a:pt x="744121" y="1457167"/>
                    </a:lnTo>
                    <a:lnTo>
                      <a:pt x="738425" y="1463899"/>
                    </a:lnTo>
                    <a:lnTo>
                      <a:pt x="735318" y="1465971"/>
                    </a:lnTo>
                    <a:lnTo>
                      <a:pt x="729104" y="1466488"/>
                    </a:lnTo>
                    <a:lnTo>
                      <a:pt x="724962" y="1464935"/>
                    </a:lnTo>
                    <a:lnTo>
                      <a:pt x="719265" y="1461828"/>
                    </a:lnTo>
                    <a:lnTo>
                      <a:pt x="714605" y="1460792"/>
                    </a:lnTo>
                    <a:lnTo>
                      <a:pt x="709945" y="1458721"/>
                    </a:lnTo>
                    <a:lnTo>
                      <a:pt x="704248" y="1455096"/>
                    </a:lnTo>
                    <a:lnTo>
                      <a:pt x="698552" y="1453542"/>
                    </a:lnTo>
                    <a:lnTo>
                      <a:pt x="684571" y="1450954"/>
                    </a:lnTo>
                    <a:lnTo>
                      <a:pt x="678875" y="1453025"/>
                    </a:lnTo>
                    <a:lnTo>
                      <a:pt x="678357" y="1455614"/>
                    </a:lnTo>
                    <a:lnTo>
                      <a:pt x="678875" y="1464417"/>
                    </a:lnTo>
                    <a:lnTo>
                      <a:pt x="680428" y="1466488"/>
                    </a:lnTo>
                    <a:lnTo>
                      <a:pt x="684053" y="1469078"/>
                    </a:lnTo>
                    <a:lnTo>
                      <a:pt x="685089" y="1470631"/>
                    </a:lnTo>
                    <a:lnTo>
                      <a:pt x="685606" y="1478398"/>
                    </a:lnTo>
                    <a:lnTo>
                      <a:pt x="687678" y="1488755"/>
                    </a:lnTo>
                    <a:lnTo>
                      <a:pt x="686124" y="1491862"/>
                    </a:lnTo>
                    <a:lnTo>
                      <a:pt x="684053" y="1492380"/>
                    </a:lnTo>
                    <a:lnTo>
                      <a:pt x="679393" y="1491344"/>
                    </a:lnTo>
                    <a:lnTo>
                      <a:pt x="675250" y="1491862"/>
                    </a:lnTo>
                    <a:lnTo>
                      <a:pt x="673696" y="1493416"/>
                    </a:lnTo>
                    <a:lnTo>
                      <a:pt x="668518" y="1502737"/>
                    </a:lnTo>
                    <a:lnTo>
                      <a:pt x="667482" y="1516200"/>
                    </a:lnTo>
                    <a:lnTo>
                      <a:pt x="666965" y="1517754"/>
                    </a:lnTo>
                    <a:lnTo>
                      <a:pt x="659715" y="1523967"/>
                    </a:lnTo>
                    <a:lnTo>
                      <a:pt x="657644" y="1527074"/>
                    </a:lnTo>
                    <a:lnTo>
                      <a:pt x="657644" y="1532253"/>
                    </a:lnTo>
                    <a:lnTo>
                      <a:pt x="657126" y="1541056"/>
                    </a:lnTo>
                    <a:lnTo>
                      <a:pt x="655572" y="1554519"/>
                    </a:lnTo>
                    <a:lnTo>
                      <a:pt x="656090" y="1564876"/>
                    </a:lnTo>
                    <a:lnTo>
                      <a:pt x="658679" y="1570572"/>
                    </a:lnTo>
                    <a:lnTo>
                      <a:pt x="659715" y="1575750"/>
                    </a:lnTo>
                    <a:lnTo>
                      <a:pt x="660233" y="1582482"/>
                    </a:lnTo>
                    <a:lnTo>
                      <a:pt x="660751" y="1598535"/>
                    </a:lnTo>
                    <a:lnTo>
                      <a:pt x="661269" y="1602160"/>
                    </a:lnTo>
                    <a:lnTo>
                      <a:pt x="660233" y="1613034"/>
                    </a:lnTo>
                    <a:lnTo>
                      <a:pt x="660751" y="1618212"/>
                    </a:lnTo>
                    <a:lnTo>
                      <a:pt x="664893" y="1623908"/>
                    </a:lnTo>
                    <a:lnTo>
                      <a:pt x="672661" y="1625980"/>
                    </a:lnTo>
                    <a:lnTo>
                      <a:pt x="681464" y="1629087"/>
                    </a:lnTo>
                    <a:lnTo>
                      <a:pt x="685606" y="1631158"/>
                    </a:lnTo>
                    <a:lnTo>
                      <a:pt x="687678" y="1633747"/>
                    </a:lnTo>
                    <a:lnTo>
                      <a:pt x="689749" y="1642550"/>
                    </a:lnTo>
                    <a:lnTo>
                      <a:pt x="692338" y="1648247"/>
                    </a:lnTo>
                    <a:lnTo>
                      <a:pt x="693892" y="1651871"/>
                    </a:lnTo>
                    <a:lnTo>
                      <a:pt x="692338" y="1656014"/>
                    </a:lnTo>
                    <a:lnTo>
                      <a:pt x="689231" y="1660674"/>
                    </a:lnTo>
                    <a:lnTo>
                      <a:pt x="689749" y="1667924"/>
                    </a:lnTo>
                    <a:lnTo>
                      <a:pt x="687160" y="1674138"/>
                    </a:lnTo>
                    <a:lnTo>
                      <a:pt x="683017" y="1678798"/>
                    </a:lnTo>
                    <a:lnTo>
                      <a:pt x="678357" y="1682941"/>
                    </a:lnTo>
                    <a:lnTo>
                      <a:pt x="665929" y="1687084"/>
                    </a:lnTo>
                    <a:lnTo>
                      <a:pt x="658162" y="1690191"/>
                    </a:lnTo>
                    <a:lnTo>
                      <a:pt x="647805" y="1701065"/>
                    </a:lnTo>
                    <a:lnTo>
                      <a:pt x="640038" y="1705726"/>
                    </a:lnTo>
                    <a:lnTo>
                      <a:pt x="635895" y="1707279"/>
                    </a:lnTo>
                    <a:lnTo>
                      <a:pt x="624503" y="1710391"/>
                    </a:lnTo>
                    <a:lnTo>
                      <a:pt x="617771" y="1714534"/>
                    </a:lnTo>
                    <a:lnTo>
                      <a:pt x="613110" y="1718677"/>
                    </a:lnTo>
                    <a:lnTo>
                      <a:pt x="608450" y="1723855"/>
                    </a:lnTo>
                    <a:lnTo>
                      <a:pt x="599647" y="1730587"/>
                    </a:lnTo>
                    <a:lnTo>
                      <a:pt x="596540" y="1731622"/>
                    </a:lnTo>
                    <a:lnTo>
                      <a:pt x="589290" y="1736283"/>
                    </a:lnTo>
                    <a:lnTo>
                      <a:pt x="583076" y="1738872"/>
                    </a:lnTo>
                    <a:lnTo>
                      <a:pt x="579451" y="1741979"/>
                    </a:lnTo>
                    <a:lnTo>
                      <a:pt x="572720" y="1748193"/>
                    </a:lnTo>
                    <a:lnTo>
                      <a:pt x="568577" y="1750264"/>
                    </a:lnTo>
                    <a:lnTo>
                      <a:pt x="548899" y="1757514"/>
                    </a:lnTo>
                    <a:lnTo>
                      <a:pt x="542168" y="1759585"/>
                    </a:lnTo>
                    <a:lnTo>
                      <a:pt x="536472" y="1762692"/>
                    </a:lnTo>
                    <a:lnTo>
                      <a:pt x="518865" y="1776156"/>
                    </a:lnTo>
                    <a:lnTo>
                      <a:pt x="500223" y="1788065"/>
                    </a:lnTo>
                    <a:lnTo>
                      <a:pt x="483135" y="1798422"/>
                    </a:lnTo>
                    <a:lnTo>
                      <a:pt x="474332" y="1803601"/>
                    </a:lnTo>
                    <a:lnTo>
                      <a:pt x="463458" y="1806707"/>
                    </a:lnTo>
                    <a:lnTo>
                      <a:pt x="442227" y="1814993"/>
                    </a:lnTo>
                    <a:lnTo>
                      <a:pt x="431870" y="1820171"/>
                    </a:lnTo>
                    <a:lnTo>
                      <a:pt x="422549" y="1822242"/>
                    </a:lnTo>
                    <a:lnTo>
                      <a:pt x="413746" y="1820689"/>
                    </a:lnTo>
                    <a:lnTo>
                      <a:pt x="412710" y="1819653"/>
                    </a:lnTo>
                    <a:lnTo>
                      <a:pt x="410639" y="1811886"/>
                    </a:lnTo>
                    <a:lnTo>
                      <a:pt x="404425" y="1805672"/>
                    </a:lnTo>
                    <a:lnTo>
                      <a:pt x="401836" y="1802047"/>
                    </a:lnTo>
                    <a:lnTo>
                      <a:pt x="398729" y="1798422"/>
                    </a:lnTo>
                    <a:lnTo>
                      <a:pt x="393033" y="1794280"/>
                    </a:lnTo>
                    <a:lnTo>
                      <a:pt x="389408" y="1789619"/>
                    </a:lnTo>
                    <a:lnTo>
                      <a:pt x="385265" y="1778745"/>
                    </a:lnTo>
                    <a:lnTo>
                      <a:pt x="382158" y="1774084"/>
                    </a:lnTo>
                    <a:lnTo>
                      <a:pt x="379051" y="1768388"/>
                    </a:lnTo>
                    <a:lnTo>
                      <a:pt x="380087" y="1764245"/>
                    </a:lnTo>
                    <a:lnTo>
                      <a:pt x="379569" y="1761656"/>
                    </a:lnTo>
                    <a:lnTo>
                      <a:pt x="365070" y="1751300"/>
                    </a:lnTo>
                    <a:lnTo>
                      <a:pt x="361445" y="1746639"/>
                    </a:lnTo>
                    <a:lnTo>
                      <a:pt x="353160" y="1734212"/>
                    </a:lnTo>
                    <a:lnTo>
                      <a:pt x="350571" y="1730587"/>
                    </a:lnTo>
                    <a:lnTo>
                      <a:pt x="341768" y="1723855"/>
                    </a:lnTo>
                    <a:lnTo>
                      <a:pt x="341250" y="1721266"/>
                    </a:lnTo>
                    <a:lnTo>
                      <a:pt x="341250" y="1716605"/>
                    </a:lnTo>
                    <a:lnTo>
                      <a:pt x="339178" y="1714016"/>
                    </a:lnTo>
                    <a:lnTo>
                      <a:pt x="331929" y="1711427"/>
                    </a:lnTo>
                    <a:lnTo>
                      <a:pt x="325715" y="1705213"/>
                    </a:lnTo>
                    <a:lnTo>
                      <a:pt x="320019" y="1697963"/>
                    </a:lnTo>
                    <a:lnTo>
                      <a:pt x="318465" y="1686053"/>
                    </a:lnTo>
                    <a:lnTo>
                      <a:pt x="313805" y="1680357"/>
                    </a:lnTo>
                    <a:lnTo>
                      <a:pt x="309662" y="1678286"/>
                    </a:lnTo>
                    <a:lnTo>
                      <a:pt x="299306" y="1669483"/>
                    </a:lnTo>
                    <a:lnTo>
                      <a:pt x="296199" y="1664304"/>
                    </a:lnTo>
                    <a:lnTo>
                      <a:pt x="294645" y="1660162"/>
                    </a:lnTo>
                    <a:lnTo>
                      <a:pt x="294127" y="1657055"/>
                    </a:lnTo>
                    <a:lnTo>
                      <a:pt x="294645" y="1650841"/>
                    </a:lnTo>
                    <a:lnTo>
                      <a:pt x="293609" y="1646698"/>
                    </a:lnTo>
                    <a:lnTo>
                      <a:pt x="293609" y="1639449"/>
                    </a:lnTo>
                    <a:lnTo>
                      <a:pt x="291020" y="1636859"/>
                    </a:lnTo>
                    <a:lnTo>
                      <a:pt x="283253" y="1635306"/>
                    </a:lnTo>
                    <a:lnTo>
                      <a:pt x="271343" y="1635824"/>
                    </a:lnTo>
                    <a:lnTo>
                      <a:pt x="266682" y="1634788"/>
                    </a:lnTo>
                    <a:lnTo>
                      <a:pt x="260986" y="1629610"/>
                    </a:lnTo>
                    <a:lnTo>
                      <a:pt x="252183" y="1615629"/>
                    </a:lnTo>
                    <a:lnTo>
                      <a:pt x="246487" y="1609414"/>
                    </a:lnTo>
                    <a:lnTo>
                      <a:pt x="235095" y="1600093"/>
                    </a:lnTo>
                    <a:lnTo>
                      <a:pt x="234059" y="1598022"/>
                    </a:lnTo>
                    <a:lnTo>
                      <a:pt x="233541" y="1593362"/>
                    </a:lnTo>
                    <a:lnTo>
                      <a:pt x="231988" y="1590255"/>
                    </a:lnTo>
                    <a:lnTo>
                      <a:pt x="224738" y="1579898"/>
                    </a:lnTo>
                    <a:lnTo>
                      <a:pt x="221631" y="1573167"/>
                    </a:lnTo>
                    <a:lnTo>
                      <a:pt x="219560" y="1571095"/>
                    </a:lnTo>
                    <a:lnTo>
                      <a:pt x="208168" y="1559703"/>
                    </a:lnTo>
                    <a:lnTo>
                      <a:pt x="202471" y="1552971"/>
                    </a:lnTo>
                    <a:lnTo>
                      <a:pt x="198329" y="1551417"/>
                    </a:lnTo>
                    <a:lnTo>
                      <a:pt x="189008" y="1550382"/>
                    </a:lnTo>
                    <a:lnTo>
                      <a:pt x="181758" y="1548311"/>
                    </a:lnTo>
                    <a:lnTo>
                      <a:pt x="178133" y="1546239"/>
                    </a:lnTo>
                    <a:lnTo>
                      <a:pt x="173473" y="1544168"/>
                    </a:lnTo>
                    <a:lnTo>
                      <a:pt x="170366" y="1544686"/>
                    </a:lnTo>
                    <a:lnTo>
                      <a:pt x="160527" y="1547793"/>
                    </a:lnTo>
                    <a:lnTo>
                      <a:pt x="156385" y="1550900"/>
                    </a:lnTo>
                    <a:lnTo>
                      <a:pt x="154831" y="1553489"/>
                    </a:lnTo>
                    <a:lnTo>
                      <a:pt x="149135" y="1559703"/>
                    </a:lnTo>
                    <a:lnTo>
                      <a:pt x="144992" y="1561256"/>
                    </a:lnTo>
                    <a:lnTo>
                      <a:pt x="143439" y="1560738"/>
                    </a:lnTo>
                    <a:lnTo>
                      <a:pt x="137743" y="1551417"/>
                    </a:lnTo>
                    <a:lnTo>
                      <a:pt x="133600" y="1546239"/>
                    </a:lnTo>
                    <a:lnTo>
                      <a:pt x="128940" y="1541579"/>
                    </a:lnTo>
                    <a:lnTo>
                      <a:pt x="122726" y="1533293"/>
                    </a:lnTo>
                    <a:lnTo>
                      <a:pt x="118583" y="1529669"/>
                    </a:lnTo>
                    <a:lnTo>
                      <a:pt x="114440" y="1527080"/>
                    </a:lnTo>
                    <a:lnTo>
                      <a:pt x="113923" y="1516723"/>
                    </a:lnTo>
                    <a:lnTo>
                      <a:pt x="113405" y="1512063"/>
                    </a:lnTo>
                    <a:lnTo>
                      <a:pt x="110298" y="1506366"/>
                    </a:lnTo>
                    <a:lnTo>
                      <a:pt x="102012" y="1499634"/>
                    </a:lnTo>
                    <a:lnTo>
                      <a:pt x="99941" y="1497046"/>
                    </a:lnTo>
                    <a:lnTo>
                      <a:pt x="92174" y="1491349"/>
                    </a:lnTo>
                    <a:lnTo>
                      <a:pt x="90102" y="1481510"/>
                    </a:lnTo>
                    <a:lnTo>
                      <a:pt x="87513" y="1475814"/>
                    </a:lnTo>
                    <a:lnTo>
                      <a:pt x="83371" y="1472707"/>
                    </a:lnTo>
                    <a:lnTo>
                      <a:pt x="85960" y="1469601"/>
                    </a:lnTo>
                    <a:lnTo>
                      <a:pt x="88031" y="1464422"/>
                    </a:lnTo>
                    <a:lnTo>
                      <a:pt x="90620" y="1461833"/>
                    </a:lnTo>
                    <a:lnTo>
                      <a:pt x="97352" y="1458726"/>
                    </a:lnTo>
                    <a:lnTo>
                      <a:pt x="100459" y="1456655"/>
                    </a:lnTo>
                    <a:lnTo>
                      <a:pt x="102012" y="1449405"/>
                    </a:lnTo>
                    <a:lnTo>
                      <a:pt x="103566" y="1446298"/>
                    </a:lnTo>
                    <a:lnTo>
                      <a:pt x="107709" y="1441638"/>
                    </a:lnTo>
                    <a:lnTo>
                      <a:pt x="108744" y="1436977"/>
                    </a:lnTo>
                    <a:lnTo>
                      <a:pt x="108744" y="1433870"/>
                    </a:lnTo>
                    <a:lnTo>
                      <a:pt x="106673" y="1428174"/>
                    </a:lnTo>
                    <a:lnTo>
                      <a:pt x="106155" y="1422478"/>
                    </a:lnTo>
                    <a:lnTo>
                      <a:pt x="106673" y="1410050"/>
                    </a:lnTo>
                    <a:lnTo>
                      <a:pt x="105637" y="1407979"/>
                    </a:lnTo>
                    <a:lnTo>
                      <a:pt x="101495" y="1399693"/>
                    </a:lnTo>
                    <a:lnTo>
                      <a:pt x="95798" y="1391926"/>
                    </a:lnTo>
                    <a:lnTo>
                      <a:pt x="86995" y="1385194"/>
                    </a:lnTo>
                    <a:lnTo>
                      <a:pt x="84924" y="1380016"/>
                    </a:lnTo>
                    <a:lnTo>
                      <a:pt x="86995" y="1372766"/>
                    </a:lnTo>
                    <a:lnTo>
                      <a:pt x="87513" y="1368624"/>
                    </a:lnTo>
                    <a:lnTo>
                      <a:pt x="86995" y="1364481"/>
                    </a:lnTo>
                    <a:lnTo>
                      <a:pt x="82853" y="1358267"/>
                    </a:lnTo>
                    <a:lnTo>
                      <a:pt x="75085" y="1351018"/>
                    </a:lnTo>
                    <a:lnTo>
                      <a:pt x="71978" y="1346875"/>
                    </a:lnTo>
                    <a:lnTo>
                      <a:pt x="70943" y="1343768"/>
                    </a:lnTo>
                    <a:lnTo>
                      <a:pt x="69907" y="1331858"/>
                    </a:lnTo>
                    <a:lnTo>
                      <a:pt x="68871" y="1329786"/>
                    </a:lnTo>
                    <a:lnTo>
                      <a:pt x="63693" y="1325126"/>
                    </a:lnTo>
                    <a:lnTo>
                      <a:pt x="54890" y="1324090"/>
                    </a:lnTo>
                    <a:lnTo>
                      <a:pt x="54372" y="1322537"/>
                    </a:lnTo>
                    <a:lnTo>
                      <a:pt x="56443" y="1311144"/>
                    </a:lnTo>
                    <a:lnTo>
                      <a:pt x="56443" y="1303377"/>
                    </a:lnTo>
                    <a:lnTo>
                      <a:pt x="55408" y="1301306"/>
                    </a:lnTo>
                    <a:lnTo>
                      <a:pt x="47123" y="1295610"/>
                    </a:lnTo>
                    <a:lnTo>
                      <a:pt x="46605" y="1294574"/>
                    </a:lnTo>
                    <a:lnTo>
                      <a:pt x="47640" y="1289914"/>
                    </a:lnTo>
                    <a:lnTo>
                      <a:pt x="50229" y="1282664"/>
                    </a:lnTo>
                    <a:lnTo>
                      <a:pt x="52819" y="1280593"/>
                    </a:lnTo>
                    <a:lnTo>
                      <a:pt x="55926" y="1279557"/>
                    </a:lnTo>
                    <a:lnTo>
                      <a:pt x="64729" y="1278003"/>
                    </a:lnTo>
                    <a:lnTo>
                      <a:pt x="67836" y="1276968"/>
                    </a:lnTo>
                    <a:lnTo>
                      <a:pt x="70943" y="1274897"/>
                    </a:lnTo>
                    <a:lnTo>
                      <a:pt x="73532" y="1267129"/>
                    </a:lnTo>
                    <a:lnTo>
                      <a:pt x="77674" y="1259361"/>
                    </a:lnTo>
                    <a:lnTo>
                      <a:pt x="81299" y="1259361"/>
                    </a:lnTo>
                    <a:lnTo>
                      <a:pt x="87513" y="1263504"/>
                    </a:lnTo>
                    <a:lnTo>
                      <a:pt x="90620" y="1264540"/>
                    </a:lnTo>
                    <a:lnTo>
                      <a:pt x="100459" y="1267647"/>
                    </a:lnTo>
                    <a:lnTo>
                      <a:pt x="104084" y="1268165"/>
                    </a:lnTo>
                    <a:lnTo>
                      <a:pt x="115476" y="1267647"/>
                    </a:lnTo>
                    <a:lnTo>
                      <a:pt x="120654" y="1263504"/>
                    </a:lnTo>
                    <a:lnTo>
                      <a:pt x="120654" y="1259361"/>
                    </a:lnTo>
                    <a:lnTo>
                      <a:pt x="119101" y="1256773"/>
                    </a:lnTo>
                    <a:lnTo>
                      <a:pt x="114440" y="1253148"/>
                    </a:lnTo>
                    <a:lnTo>
                      <a:pt x="110298" y="1246934"/>
                    </a:lnTo>
                    <a:lnTo>
                      <a:pt x="106673" y="1237613"/>
                    </a:lnTo>
                    <a:lnTo>
                      <a:pt x="104084" y="1235541"/>
                    </a:lnTo>
                    <a:lnTo>
                      <a:pt x="97870" y="1231917"/>
                    </a:lnTo>
                    <a:lnTo>
                      <a:pt x="92174" y="1225703"/>
                    </a:lnTo>
                    <a:lnTo>
                      <a:pt x="82335" y="1218453"/>
                    </a:lnTo>
                    <a:lnTo>
                      <a:pt x="76121" y="1215341"/>
                    </a:lnTo>
                    <a:lnTo>
                      <a:pt x="68871" y="1209127"/>
                    </a:lnTo>
                    <a:lnTo>
                      <a:pt x="65247" y="1201360"/>
                    </a:lnTo>
                    <a:lnTo>
                      <a:pt x="61104" y="1195146"/>
                    </a:lnTo>
                    <a:lnTo>
                      <a:pt x="61104" y="1186343"/>
                    </a:lnTo>
                    <a:lnTo>
                      <a:pt x="60068" y="1183235"/>
                    </a:lnTo>
                    <a:lnTo>
                      <a:pt x="54890" y="1178575"/>
                    </a:lnTo>
                    <a:lnTo>
                      <a:pt x="51265" y="1175986"/>
                    </a:lnTo>
                    <a:lnTo>
                      <a:pt x="43498" y="1172361"/>
                    </a:lnTo>
                    <a:lnTo>
                      <a:pt x="35212" y="1167701"/>
                    </a:lnTo>
                    <a:lnTo>
                      <a:pt x="32105" y="1164593"/>
                    </a:lnTo>
                    <a:lnTo>
                      <a:pt x="30552" y="1161487"/>
                    </a:lnTo>
                    <a:lnTo>
                      <a:pt x="30552" y="1154237"/>
                    </a:lnTo>
                    <a:lnTo>
                      <a:pt x="28481" y="1150094"/>
                    </a:lnTo>
                    <a:lnTo>
                      <a:pt x="23302" y="1143363"/>
                    </a:lnTo>
                    <a:lnTo>
                      <a:pt x="18124" y="1138184"/>
                    </a:lnTo>
                    <a:lnTo>
                      <a:pt x="9321" y="1129899"/>
                    </a:lnTo>
                    <a:lnTo>
                      <a:pt x="5178" y="1125239"/>
                    </a:lnTo>
                    <a:lnTo>
                      <a:pt x="1036" y="1118507"/>
                    </a:lnTo>
                    <a:lnTo>
                      <a:pt x="0" y="1113328"/>
                    </a:lnTo>
                    <a:lnTo>
                      <a:pt x="5178" y="1108150"/>
                    </a:lnTo>
                    <a:lnTo>
                      <a:pt x="8803" y="1102454"/>
                    </a:lnTo>
                    <a:lnTo>
                      <a:pt x="11910" y="1099865"/>
                    </a:lnTo>
                    <a:lnTo>
                      <a:pt x="13981" y="1094169"/>
                    </a:lnTo>
                    <a:lnTo>
                      <a:pt x="14499" y="1083294"/>
                    </a:lnTo>
                    <a:lnTo>
                      <a:pt x="15535" y="1076045"/>
                    </a:lnTo>
                    <a:lnTo>
                      <a:pt x="13464" y="1066719"/>
                    </a:lnTo>
                    <a:lnTo>
                      <a:pt x="15017" y="1060505"/>
                    </a:lnTo>
                    <a:lnTo>
                      <a:pt x="17088" y="1057916"/>
                    </a:lnTo>
                    <a:lnTo>
                      <a:pt x="17606" y="1054291"/>
                    </a:lnTo>
                    <a:lnTo>
                      <a:pt x="25374" y="1050148"/>
                    </a:lnTo>
                    <a:lnTo>
                      <a:pt x="34695" y="1048595"/>
                    </a:lnTo>
                    <a:lnTo>
                      <a:pt x="35730" y="1046523"/>
                    </a:lnTo>
                    <a:lnTo>
                      <a:pt x="34695" y="1044452"/>
                    </a:lnTo>
                    <a:lnTo>
                      <a:pt x="25374" y="1038756"/>
                    </a:lnTo>
                    <a:lnTo>
                      <a:pt x="19678" y="1036685"/>
                    </a:lnTo>
                    <a:lnTo>
                      <a:pt x="18642" y="1034613"/>
                    </a:lnTo>
                    <a:lnTo>
                      <a:pt x="19160" y="1020114"/>
                    </a:lnTo>
                    <a:lnTo>
                      <a:pt x="18642" y="1014936"/>
                    </a:lnTo>
                    <a:lnTo>
                      <a:pt x="18642" y="1010793"/>
                    </a:lnTo>
                    <a:lnTo>
                      <a:pt x="22267" y="1005097"/>
                    </a:lnTo>
                    <a:lnTo>
                      <a:pt x="18642" y="996812"/>
                    </a:lnTo>
                    <a:lnTo>
                      <a:pt x="18124" y="991115"/>
                    </a:lnTo>
                    <a:lnTo>
                      <a:pt x="19160" y="983866"/>
                    </a:lnTo>
                    <a:lnTo>
                      <a:pt x="22267" y="978170"/>
                    </a:lnTo>
                    <a:lnTo>
                      <a:pt x="23820" y="974027"/>
                    </a:lnTo>
                    <a:lnTo>
                      <a:pt x="23302" y="966778"/>
                    </a:lnTo>
                    <a:lnTo>
                      <a:pt x="23820" y="956421"/>
                    </a:lnTo>
                    <a:lnTo>
                      <a:pt x="27445" y="953314"/>
                    </a:lnTo>
                    <a:lnTo>
                      <a:pt x="31070" y="952278"/>
                    </a:lnTo>
                    <a:lnTo>
                      <a:pt x="41944" y="950725"/>
                    </a:lnTo>
                    <a:lnTo>
                      <a:pt x="48676" y="946064"/>
                    </a:lnTo>
                    <a:lnTo>
                      <a:pt x="50747" y="943993"/>
                    </a:lnTo>
                    <a:lnTo>
                      <a:pt x="53854" y="937779"/>
                    </a:lnTo>
                    <a:lnTo>
                      <a:pt x="58515" y="923798"/>
                    </a:lnTo>
                    <a:lnTo>
                      <a:pt x="64729" y="925351"/>
                    </a:lnTo>
                    <a:lnTo>
                      <a:pt x="66800" y="927422"/>
                    </a:lnTo>
                    <a:lnTo>
                      <a:pt x="69389" y="932083"/>
                    </a:lnTo>
                    <a:lnTo>
                      <a:pt x="69907" y="936743"/>
                    </a:lnTo>
                    <a:lnTo>
                      <a:pt x="69389" y="946064"/>
                    </a:lnTo>
                    <a:lnTo>
                      <a:pt x="72496" y="950725"/>
                    </a:lnTo>
                    <a:lnTo>
                      <a:pt x="74050" y="954868"/>
                    </a:lnTo>
                    <a:lnTo>
                      <a:pt x="76121" y="958492"/>
                    </a:lnTo>
                    <a:lnTo>
                      <a:pt x="75603" y="963671"/>
                    </a:lnTo>
                    <a:lnTo>
                      <a:pt x="72496" y="967295"/>
                    </a:lnTo>
                    <a:lnTo>
                      <a:pt x="72496" y="969367"/>
                    </a:lnTo>
                    <a:lnTo>
                      <a:pt x="76121" y="971956"/>
                    </a:lnTo>
                    <a:lnTo>
                      <a:pt x="76121" y="977652"/>
                    </a:lnTo>
                    <a:lnTo>
                      <a:pt x="78710" y="981794"/>
                    </a:lnTo>
                    <a:lnTo>
                      <a:pt x="78710" y="984902"/>
                    </a:lnTo>
                    <a:lnTo>
                      <a:pt x="77674" y="990080"/>
                    </a:lnTo>
                    <a:lnTo>
                      <a:pt x="79746" y="992151"/>
                    </a:lnTo>
                    <a:lnTo>
                      <a:pt x="88549" y="996294"/>
                    </a:lnTo>
                    <a:lnTo>
                      <a:pt x="94245" y="999401"/>
                    </a:lnTo>
                    <a:lnTo>
                      <a:pt x="95798" y="1001990"/>
                    </a:lnTo>
                    <a:lnTo>
                      <a:pt x="96316" y="1007686"/>
                    </a:lnTo>
                    <a:lnTo>
                      <a:pt x="98388" y="1010275"/>
                    </a:lnTo>
                    <a:lnTo>
                      <a:pt x="102012" y="1012864"/>
                    </a:lnTo>
                    <a:lnTo>
                      <a:pt x="113405" y="1016489"/>
                    </a:lnTo>
                    <a:lnTo>
                      <a:pt x="114440" y="1019596"/>
                    </a:lnTo>
                    <a:lnTo>
                      <a:pt x="117547" y="1022185"/>
                    </a:lnTo>
                    <a:lnTo>
                      <a:pt x="116512" y="1025810"/>
                    </a:lnTo>
                    <a:lnTo>
                      <a:pt x="117030" y="1028399"/>
                    </a:lnTo>
                    <a:lnTo>
                      <a:pt x="120136" y="1030989"/>
                    </a:lnTo>
                    <a:lnTo>
                      <a:pt x="121172" y="1033577"/>
                    </a:lnTo>
                    <a:lnTo>
                      <a:pt x="124279" y="1034090"/>
                    </a:lnTo>
                    <a:lnTo>
                      <a:pt x="124797" y="1035644"/>
                    </a:lnTo>
                    <a:lnTo>
                      <a:pt x="131011" y="1039268"/>
                    </a:lnTo>
                    <a:lnTo>
                      <a:pt x="136707" y="1040822"/>
                    </a:lnTo>
                    <a:lnTo>
                      <a:pt x="141885" y="1042893"/>
                    </a:lnTo>
                    <a:lnTo>
                      <a:pt x="144474" y="1044447"/>
                    </a:lnTo>
                    <a:lnTo>
                      <a:pt x="150171" y="1046518"/>
                    </a:lnTo>
                    <a:lnTo>
                      <a:pt x="152760" y="1045483"/>
                    </a:lnTo>
                    <a:lnTo>
                      <a:pt x="157420" y="1048071"/>
                    </a:lnTo>
                    <a:lnTo>
                      <a:pt x="160527" y="1052214"/>
                    </a:lnTo>
                    <a:lnTo>
                      <a:pt x="161563" y="1058428"/>
                    </a:lnTo>
                    <a:lnTo>
                      <a:pt x="163116" y="1059982"/>
                    </a:lnTo>
                    <a:lnTo>
                      <a:pt x="170884" y="1060500"/>
                    </a:lnTo>
                    <a:lnTo>
                      <a:pt x="174509" y="1062053"/>
                    </a:lnTo>
                    <a:lnTo>
                      <a:pt x="177098" y="1064124"/>
                    </a:lnTo>
                    <a:lnTo>
                      <a:pt x="180205" y="1064642"/>
                    </a:lnTo>
                    <a:lnTo>
                      <a:pt x="183830" y="1064642"/>
                    </a:lnTo>
                    <a:lnTo>
                      <a:pt x="189008" y="1062571"/>
                    </a:lnTo>
                    <a:lnTo>
                      <a:pt x="191079" y="1060500"/>
                    </a:lnTo>
                    <a:lnTo>
                      <a:pt x="193150" y="1055839"/>
                    </a:lnTo>
                    <a:lnTo>
                      <a:pt x="195222" y="1054286"/>
                    </a:lnTo>
                    <a:lnTo>
                      <a:pt x="201436" y="1055321"/>
                    </a:lnTo>
                    <a:lnTo>
                      <a:pt x="210239" y="1056357"/>
                    </a:lnTo>
                    <a:lnTo>
                      <a:pt x="211792" y="1054286"/>
                    </a:lnTo>
                    <a:lnTo>
                      <a:pt x="211792" y="1051696"/>
                    </a:lnTo>
                    <a:lnTo>
                      <a:pt x="209203" y="1048589"/>
                    </a:lnTo>
                    <a:lnTo>
                      <a:pt x="207650" y="1044965"/>
                    </a:lnTo>
                    <a:lnTo>
                      <a:pt x="208168" y="1041858"/>
                    </a:lnTo>
                    <a:lnTo>
                      <a:pt x="209721" y="1038751"/>
                    </a:lnTo>
                    <a:lnTo>
                      <a:pt x="214899" y="1037197"/>
                    </a:lnTo>
                    <a:lnTo>
                      <a:pt x="215417" y="1034608"/>
                    </a:lnTo>
                    <a:lnTo>
                      <a:pt x="214381" y="1032019"/>
                    </a:lnTo>
                    <a:lnTo>
                      <a:pt x="216971" y="1028912"/>
                    </a:lnTo>
                    <a:lnTo>
                      <a:pt x="215417" y="1026323"/>
                    </a:lnTo>
                    <a:lnTo>
                      <a:pt x="215417" y="1024769"/>
                    </a:lnTo>
                    <a:lnTo>
                      <a:pt x="221631" y="1020627"/>
                    </a:lnTo>
                    <a:lnTo>
                      <a:pt x="222149" y="1015966"/>
                    </a:lnTo>
                    <a:lnTo>
                      <a:pt x="220078" y="1013377"/>
                    </a:lnTo>
                    <a:lnTo>
                      <a:pt x="221113" y="1010270"/>
                    </a:lnTo>
                    <a:lnTo>
                      <a:pt x="226809" y="1009752"/>
                    </a:lnTo>
                    <a:lnTo>
                      <a:pt x="228881" y="1008717"/>
                    </a:lnTo>
                    <a:lnTo>
                      <a:pt x="232506" y="1002503"/>
                    </a:lnTo>
                    <a:lnTo>
                      <a:pt x="231470" y="996289"/>
                    </a:lnTo>
                    <a:lnTo>
                      <a:pt x="237684" y="988003"/>
                    </a:lnTo>
                    <a:lnTo>
                      <a:pt x="239755" y="976611"/>
                    </a:lnTo>
                    <a:lnTo>
                      <a:pt x="242344" y="978682"/>
                    </a:lnTo>
                    <a:lnTo>
                      <a:pt x="247005" y="976611"/>
                    </a:lnTo>
                    <a:lnTo>
                      <a:pt x="255808" y="977129"/>
                    </a:lnTo>
                    <a:lnTo>
                      <a:pt x="260986" y="978682"/>
                    </a:lnTo>
                    <a:lnTo>
                      <a:pt x="263057" y="981789"/>
                    </a:lnTo>
                    <a:lnTo>
                      <a:pt x="266164" y="983861"/>
                    </a:lnTo>
                    <a:lnTo>
                      <a:pt x="267200" y="988521"/>
                    </a:lnTo>
                    <a:lnTo>
                      <a:pt x="267200" y="992664"/>
                    </a:lnTo>
                    <a:lnTo>
                      <a:pt x="266682" y="996806"/>
                    </a:lnTo>
                    <a:lnTo>
                      <a:pt x="265129" y="999914"/>
                    </a:lnTo>
                    <a:lnTo>
                      <a:pt x="261504" y="1004574"/>
                    </a:lnTo>
                    <a:lnTo>
                      <a:pt x="258397" y="1007681"/>
                    </a:lnTo>
                    <a:lnTo>
                      <a:pt x="252701" y="1008193"/>
                    </a:lnTo>
                    <a:lnTo>
                      <a:pt x="251665" y="1011306"/>
                    </a:lnTo>
                    <a:lnTo>
                      <a:pt x="255290" y="1012859"/>
                    </a:lnTo>
                    <a:lnTo>
                      <a:pt x="259951" y="1012341"/>
                    </a:lnTo>
                    <a:lnTo>
                      <a:pt x="265647" y="1012341"/>
                    </a:lnTo>
                    <a:lnTo>
                      <a:pt x="269271" y="1012859"/>
                    </a:lnTo>
                    <a:lnTo>
                      <a:pt x="280664" y="1016484"/>
                    </a:lnTo>
                    <a:lnTo>
                      <a:pt x="285324" y="1017520"/>
                    </a:lnTo>
                    <a:lnTo>
                      <a:pt x="286360" y="1018555"/>
                    </a:lnTo>
                    <a:lnTo>
                      <a:pt x="281182" y="1029430"/>
                    </a:lnTo>
                    <a:lnTo>
                      <a:pt x="281699" y="1034090"/>
                    </a:lnTo>
                    <a:lnTo>
                      <a:pt x="285324" y="1038233"/>
                    </a:lnTo>
                    <a:lnTo>
                      <a:pt x="290502" y="1038751"/>
                    </a:lnTo>
                    <a:lnTo>
                      <a:pt x="293092" y="1037197"/>
                    </a:lnTo>
                    <a:lnTo>
                      <a:pt x="293092" y="1032537"/>
                    </a:lnTo>
                    <a:lnTo>
                      <a:pt x="295163" y="1025287"/>
                    </a:lnTo>
                    <a:lnTo>
                      <a:pt x="298270" y="1023216"/>
                    </a:lnTo>
                    <a:lnTo>
                      <a:pt x="302930" y="1022698"/>
                    </a:lnTo>
                    <a:lnTo>
                      <a:pt x="305002" y="1024769"/>
                    </a:lnTo>
                    <a:lnTo>
                      <a:pt x="305520" y="1028912"/>
                    </a:lnTo>
                    <a:lnTo>
                      <a:pt x="304484" y="1034090"/>
                    </a:lnTo>
                    <a:lnTo>
                      <a:pt x="306037" y="1035126"/>
                    </a:lnTo>
                    <a:lnTo>
                      <a:pt x="309662" y="1035126"/>
                    </a:lnTo>
                    <a:lnTo>
                      <a:pt x="311733" y="1034608"/>
                    </a:lnTo>
                    <a:lnTo>
                      <a:pt x="311216" y="1031501"/>
                    </a:lnTo>
                    <a:lnTo>
                      <a:pt x="313805" y="1028394"/>
                    </a:lnTo>
                    <a:lnTo>
                      <a:pt x="316912" y="1027876"/>
                    </a:lnTo>
                    <a:lnTo>
                      <a:pt x="318983" y="1028394"/>
                    </a:lnTo>
                    <a:lnTo>
                      <a:pt x="320537" y="1032019"/>
                    </a:lnTo>
                    <a:lnTo>
                      <a:pt x="320537" y="1036679"/>
                    </a:lnTo>
                    <a:lnTo>
                      <a:pt x="318465" y="1040822"/>
                    </a:lnTo>
                    <a:lnTo>
                      <a:pt x="317947" y="1047036"/>
                    </a:lnTo>
                    <a:lnTo>
                      <a:pt x="319501" y="1050148"/>
                    </a:lnTo>
                    <a:lnTo>
                      <a:pt x="321572" y="1051701"/>
                    </a:lnTo>
                    <a:lnTo>
                      <a:pt x="324679" y="1050666"/>
                    </a:lnTo>
                    <a:lnTo>
                      <a:pt x="325197" y="1049113"/>
                    </a:lnTo>
                    <a:lnTo>
                      <a:pt x="324679" y="1043934"/>
                    </a:lnTo>
                    <a:lnTo>
                      <a:pt x="327268" y="1043934"/>
                    </a:lnTo>
                    <a:lnTo>
                      <a:pt x="328822" y="1046005"/>
                    </a:lnTo>
                    <a:lnTo>
                      <a:pt x="331411" y="1051701"/>
                    </a:lnTo>
                    <a:lnTo>
                      <a:pt x="333482" y="1054291"/>
                    </a:lnTo>
                    <a:lnTo>
                      <a:pt x="336071" y="1054291"/>
                    </a:lnTo>
                    <a:lnTo>
                      <a:pt x="340214" y="1052737"/>
                    </a:lnTo>
                    <a:lnTo>
                      <a:pt x="342803" y="1050148"/>
                    </a:lnTo>
                    <a:lnTo>
                      <a:pt x="341768" y="1046523"/>
                    </a:lnTo>
                    <a:lnTo>
                      <a:pt x="343321" y="1043934"/>
                    </a:lnTo>
                    <a:lnTo>
                      <a:pt x="346428" y="1042898"/>
                    </a:lnTo>
                    <a:lnTo>
                      <a:pt x="351089" y="1042898"/>
                    </a:lnTo>
                    <a:lnTo>
                      <a:pt x="354195" y="1046005"/>
                    </a:lnTo>
                    <a:lnTo>
                      <a:pt x="356267" y="1050148"/>
                    </a:lnTo>
                    <a:lnTo>
                      <a:pt x="355231" y="1054291"/>
                    </a:lnTo>
                    <a:lnTo>
                      <a:pt x="361963" y="1055844"/>
                    </a:lnTo>
                    <a:lnTo>
                      <a:pt x="364034" y="1055326"/>
                    </a:lnTo>
                    <a:lnTo>
                      <a:pt x="363516" y="1050148"/>
                    </a:lnTo>
                    <a:lnTo>
                      <a:pt x="365070" y="1048595"/>
                    </a:lnTo>
                    <a:lnTo>
                      <a:pt x="370766" y="1049113"/>
                    </a:lnTo>
                    <a:lnTo>
                      <a:pt x="373873" y="1047041"/>
                    </a:lnTo>
                    <a:lnTo>
                      <a:pt x="378016" y="1048595"/>
                    </a:lnTo>
                    <a:lnTo>
                      <a:pt x="383712" y="1049113"/>
                    </a:lnTo>
                    <a:lnTo>
                      <a:pt x="390444" y="1048595"/>
                    </a:lnTo>
                    <a:lnTo>
                      <a:pt x="394068" y="1052219"/>
                    </a:lnTo>
                    <a:lnTo>
                      <a:pt x="397175" y="1054291"/>
                    </a:lnTo>
                    <a:lnTo>
                      <a:pt x="400282" y="1054809"/>
                    </a:lnTo>
                    <a:lnTo>
                      <a:pt x="402872" y="1053255"/>
                    </a:lnTo>
                    <a:lnTo>
                      <a:pt x="409603" y="1038238"/>
                    </a:lnTo>
                    <a:lnTo>
                      <a:pt x="413228" y="1032024"/>
                    </a:lnTo>
                    <a:lnTo>
                      <a:pt x="417889" y="1031506"/>
                    </a:lnTo>
                    <a:lnTo>
                      <a:pt x="427209" y="1032024"/>
                    </a:lnTo>
                    <a:lnTo>
                      <a:pt x="436013" y="1032024"/>
                    </a:lnTo>
                    <a:lnTo>
                      <a:pt x="437566" y="1029435"/>
                    </a:lnTo>
                    <a:lnTo>
                      <a:pt x="438602" y="1022185"/>
                    </a:lnTo>
                    <a:lnTo>
                      <a:pt x="438084" y="1020114"/>
                    </a:lnTo>
                    <a:lnTo>
                      <a:pt x="430834" y="1013900"/>
                    </a:lnTo>
                    <a:lnTo>
                      <a:pt x="431352" y="1011311"/>
                    </a:lnTo>
                    <a:lnTo>
                      <a:pt x="435495" y="1005615"/>
                    </a:lnTo>
                    <a:lnTo>
                      <a:pt x="437566" y="1004579"/>
                    </a:lnTo>
                    <a:lnTo>
                      <a:pt x="439637" y="1006650"/>
                    </a:lnTo>
                    <a:lnTo>
                      <a:pt x="440673" y="1009757"/>
                    </a:lnTo>
                    <a:lnTo>
                      <a:pt x="442227" y="1012346"/>
                    </a:lnTo>
                    <a:lnTo>
                      <a:pt x="444816" y="1011829"/>
                    </a:lnTo>
                    <a:lnTo>
                      <a:pt x="445334" y="1009757"/>
                    </a:lnTo>
                    <a:lnTo>
                      <a:pt x="444298" y="1006133"/>
                    </a:lnTo>
                    <a:lnTo>
                      <a:pt x="444816" y="1004061"/>
                    </a:lnTo>
                    <a:lnTo>
                      <a:pt x="449476" y="998365"/>
                    </a:lnTo>
                    <a:lnTo>
                      <a:pt x="452583" y="993187"/>
                    </a:lnTo>
                    <a:lnTo>
                      <a:pt x="457244" y="989562"/>
                    </a:lnTo>
                    <a:lnTo>
                      <a:pt x="458797" y="983348"/>
                    </a:lnTo>
                    <a:lnTo>
                      <a:pt x="459315" y="982830"/>
                    </a:lnTo>
                    <a:lnTo>
                      <a:pt x="464493" y="982830"/>
                    </a:lnTo>
                    <a:lnTo>
                      <a:pt x="468636" y="985419"/>
                    </a:lnTo>
                    <a:lnTo>
                      <a:pt x="470189" y="984902"/>
                    </a:lnTo>
                    <a:lnTo>
                      <a:pt x="472261" y="977652"/>
                    </a:lnTo>
                    <a:lnTo>
                      <a:pt x="476403" y="977134"/>
                    </a:lnTo>
                    <a:lnTo>
                      <a:pt x="480546" y="974027"/>
                    </a:lnTo>
                    <a:lnTo>
                      <a:pt x="490385" y="974545"/>
                    </a:lnTo>
                    <a:lnTo>
                      <a:pt x="492456" y="976616"/>
                    </a:lnTo>
                    <a:lnTo>
                      <a:pt x="491938" y="979205"/>
                    </a:lnTo>
                    <a:lnTo>
                      <a:pt x="489867" y="982312"/>
                    </a:lnTo>
                    <a:lnTo>
                      <a:pt x="488831" y="985937"/>
                    </a:lnTo>
                    <a:lnTo>
                      <a:pt x="489349" y="989562"/>
                    </a:lnTo>
                    <a:lnTo>
                      <a:pt x="496081" y="992151"/>
                    </a:lnTo>
                    <a:lnTo>
                      <a:pt x="497634" y="994740"/>
                    </a:lnTo>
                    <a:lnTo>
                      <a:pt x="502295" y="994740"/>
                    </a:lnTo>
                    <a:lnTo>
                      <a:pt x="505402" y="991115"/>
                    </a:lnTo>
                    <a:lnTo>
                      <a:pt x="507991" y="989044"/>
                    </a:lnTo>
                    <a:lnTo>
                      <a:pt x="515241" y="989562"/>
                    </a:lnTo>
                    <a:lnTo>
                      <a:pt x="517830" y="985937"/>
                    </a:lnTo>
                    <a:lnTo>
                      <a:pt x="518348" y="980241"/>
                    </a:lnTo>
                    <a:lnTo>
                      <a:pt x="521455" y="977652"/>
                    </a:lnTo>
                    <a:lnTo>
                      <a:pt x="525597" y="978170"/>
                    </a:lnTo>
                    <a:lnTo>
                      <a:pt x="534400" y="981277"/>
                    </a:lnTo>
                    <a:lnTo>
                      <a:pt x="537507" y="981794"/>
                    </a:lnTo>
                    <a:lnTo>
                      <a:pt x="540096" y="980759"/>
                    </a:lnTo>
                    <a:lnTo>
                      <a:pt x="542168" y="978170"/>
                    </a:lnTo>
                    <a:lnTo>
                      <a:pt x="541650" y="968331"/>
                    </a:lnTo>
                    <a:lnTo>
                      <a:pt x="542168" y="961599"/>
                    </a:lnTo>
                    <a:lnTo>
                      <a:pt x="545275" y="955385"/>
                    </a:lnTo>
                    <a:lnTo>
                      <a:pt x="560810" y="943993"/>
                    </a:lnTo>
                    <a:lnTo>
                      <a:pt x="565988" y="938815"/>
                    </a:lnTo>
                    <a:lnTo>
                      <a:pt x="567541" y="924316"/>
                    </a:lnTo>
                    <a:lnTo>
                      <a:pt x="571166" y="915512"/>
                    </a:lnTo>
                    <a:lnTo>
                      <a:pt x="575827" y="905674"/>
                    </a:lnTo>
                    <a:lnTo>
                      <a:pt x="577380" y="898942"/>
                    </a:lnTo>
                    <a:lnTo>
                      <a:pt x="577380" y="894281"/>
                    </a:lnTo>
                    <a:lnTo>
                      <a:pt x="579451" y="880818"/>
                    </a:lnTo>
                    <a:lnTo>
                      <a:pt x="578934" y="872533"/>
                    </a:lnTo>
                    <a:lnTo>
                      <a:pt x="578416" y="865801"/>
                    </a:lnTo>
                    <a:lnTo>
                      <a:pt x="578934" y="861140"/>
                    </a:lnTo>
                    <a:lnTo>
                      <a:pt x="586183" y="853891"/>
                    </a:lnTo>
                    <a:lnTo>
                      <a:pt x="590326" y="852337"/>
                    </a:lnTo>
                    <a:lnTo>
                      <a:pt x="598611" y="851819"/>
                    </a:lnTo>
                    <a:lnTo>
                      <a:pt x="603272" y="849748"/>
                    </a:lnTo>
                    <a:lnTo>
                      <a:pt x="604825" y="845087"/>
                    </a:lnTo>
                    <a:lnTo>
                      <a:pt x="607414" y="841463"/>
                    </a:lnTo>
                    <a:lnTo>
                      <a:pt x="613628" y="837320"/>
                    </a:lnTo>
                    <a:lnTo>
                      <a:pt x="615700" y="834213"/>
                    </a:lnTo>
                    <a:lnTo>
                      <a:pt x="615700" y="831624"/>
                    </a:lnTo>
                    <a:lnTo>
                      <a:pt x="614146" y="824892"/>
                    </a:lnTo>
                    <a:lnTo>
                      <a:pt x="610521" y="815053"/>
                    </a:lnTo>
                    <a:lnTo>
                      <a:pt x="611039" y="810393"/>
                    </a:lnTo>
                    <a:lnTo>
                      <a:pt x="614146" y="807286"/>
                    </a:lnTo>
                    <a:lnTo>
                      <a:pt x="619324" y="803661"/>
                    </a:lnTo>
                    <a:lnTo>
                      <a:pt x="625538" y="802108"/>
                    </a:lnTo>
                    <a:lnTo>
                      <a:pt x="630717" y="798483"/>
                    </a:lnTo>
                    <a:lnTo>
                      <a:pt x="636931" y="796412"/>
                    </a:lnTo>
                    <a:lnTo>
                      <a:pt x="648323" y="794858"/>
                    </a:lnTo>
                    <a:lnTo>
                      <a:pt x="652465" y="791751"/>
                    </a:lnTo>
                    <a:lnTo>
                      <a:pt x="651948" y="782430"/>
                    </a:lnTo>
                    <a:lnTo>
                      <a:pt x="652465" y="773109"/>
                    </a:lnTo>
                    <a:lnTo>
                      <a:pt x="655055" y="768449"/>
                    </a:lnTo>
                    <a:lnTo>
                      <a:pt x="655055" y="752396"/>
                    </a:lnTo>
                    <a:lnTo>
                      <a:pt x="652983" y="744111"/>
                    </a:lnTo>
                    <a:lnTo>
                      <a:pt x="654019" y="740486"/>
                    </a:lnTo>
                    <a:lnTo>
                      <a:pt x="656608" y="737379"/>
                    </a:lnTo>
                    <a:lnTo>
                      <a:pt x="658162" y="731683"/>
                    </a:lnTo>
                    <a:lnTo>
                      <a:pt x="660751" y="729094"/>
                    </a:lnTo>
                    <a:lnTo>
                      <a:pt x="664893" y="726505"/>
                    </a:lnTo>
                    <a:lnTo>
                      <a:pt x="665929" y="723915"/>
                    </a:lnTo>
                    <a:lnTo>
                      <a:pt x="669036" y="719773"/>
                    </a:lnTo>
                    <a:lnTo>
                      <a:pt x="670589" y="719773"/>
                    </a:lnTo>
                    <a:lnTo>
                      <a:pt x="677321" y="722880"/>
                    </a:lnTo>
                    <a:lnTo>
                      <a:pt x="681464" y="722880"/>
                    </a:lnTo>
                    <a:lnTo>
                      <a:pt x="684571" y="721326"/>
                    </a:lnTo>
                    <a:lnTo>
                      <a:pt x="688714" y="716666"/>
                    </a:lnTo>
                    <a:lnTo>
                      <a:pt x="692338" y="718219"/>
                    </a:lnTo>
                    <a:lnTo>
                      <a:pt x="694927" y="717184"/>
                    </a:lnTo>
                    <a:lnTo>
                      <a:pt x="696999" y="718737"/>
                    </a:lnTo>
                    <a:lnTo>
                      <a:pt x="698034" y="721326"/>
                    </a:lnTo>
                    <a:lnTo>
                      <a:pt x="702177" y="721844"/>
                    </a:lnTo>
                    <a:lnTo>
                      <a:pt x="703213" y="719255"/>
                    </a:lnTo>
                    <a:lnTo>
                      <a:pt x="703731" y="713559"/>
                    </a:lnTo>
                    <a:lnTo>
                      <a:pt x="702695" y="701649"/>
                    </a:lnTo>
                    <a:lnTo>
                      <a:pt x="701659" y="696470"/>
                    </a:lnTo>
                    <a:lnTo>
                      <a:pt x="701141" y="688703"/>
                    </a:lnTo>
                    <a:lnTo>
                      <a:pt x="699070" y="683525"/>
                    </a:lnTo>
                    <a:lnTo>
                      <a:pt x="699070" y="677829"/>
                    </a:lnTo>
                    <a:lnTo>
                      <a:pt x="700106" y="673168"/>
                    </a:lnTo>
                    <a:lnTo>
                      <a:pt x="705802" y="649866"/>
                    </a:lnTo>
                    <a:lnTo>
                      <a:pt x="707873" y="643652"/>
                    </a:lnTo>
                    <a:lnTo>
                      <a:pt x="709945" y="635367"/>
                    </a:lnTo>
                    <a:lnTo>
                      <a:pt x="714087" y="622939"/>
                    </a:lnTo>
                    <a:lnTo>
                      <a:pt x="720819" y="613100"/>
                    </a:lnTo>
                    <a:lnTo>
                      <a:pt x="726515" y="608439"/>
                    </a:lnTo>
                    <a:lnTo>
                      <a:pt x="729104" y="607922"/>
                    </a:lnTo>
                    <a:lnTo>
                      <a:pt x="735836" y="608439"/>
                    </a:lnTo>
                    <a:lnTo>
                      <a:pt x="743086" y="609475"/>
                    </a:lnTo>
                    <a:lnTo>
                      <a:pt x="746710" y="609475"/>
                    </a:lnTo>
                    <a:lnTo>
                      <a:pt x="750335" y="605850"/>
                    </a:lnTo>
                    <a:lnTo>
                      <a:pt x="754996" y="596529"/>
                    </a:lnTo>
                    <a:lnTo>
                      <a:pt x="756549" y="593940"/>
                    </a:lnTo>
                    <a:lnTo>
                      <a:pt x="763281" y="590321"/>
                    </a:lnTo>
                    <a:lnTo>
                      <a:pt x="773638" y="586178"/>
                    </a:lnTo>
                    <a:lnTo>
                      <a:pt x="791762" y="582553"/>
                    </a:lnTo>
                    <a:lnTo>
                      <a:pt x="799529" y="579964"/>
                    </a:lnTo>
                    <a:lnTo>
                      <a:pt x="807296" y="576339"/>
                    </a:lnTo>
                    <a:lnTo>
                      <a:pt x="813510" y="570125"/>
                    </a:lnTo>
                    <a:lnTo>
                      <a:pt x="822314" y="559769"/>
                    </a:lnTo>
                    <a:lnTo>
                      <a:pt x="829563" y="546823"/>
                    </a:lnTo>
                    <a:lnTo>
                      <a:pt x="835777" y="528181"/>
                    </a:lnTo>
                    <a:lnTo>
                      <a:pt x="836295" y="523003"/>
                    </a:lnTo>
                    <a:lnTo>
                      <a:pt x="834224" y="519896"/>
                    </a:lnTo>
                    <a:lnTo>
                      <a:pt x="828010" y="510057"/>
                    </a:lnTo>
                    <a:lnTo>
                      <a:pt x="824903" y="506950"/>
                    </a:lnTo>
                    <a:lnTo>
                      <a:pt x="820760" y="498665"/>
                    </a:lnTo>
                    <a:lnTo>
                      <a:pt x="818689" y="492969"/>
                    </a:lnTo>
                    <a:lnTo>
                      <a:pt x="817653" y="486755"/>
                    </a:lnTo>
                    <a:lnTo>
                      <a:pt x="814546" y="481576"/>
                    </a:lnTo>
                    <a:lnTo>
                      <a:pt x="810921" y="478469"/>
                    </a:lnTo>
                    <a:lnTo>
                      <a:pt x="809368" y="473809"/>
                    </a:lnTo>
                    <a:lnTo>
                      <a:pt x="802636" y="463970"/>
                    </a:lnTo>
                    <a:lnTo>
                      <a:pt x="795904" y="454131"/>
                    </a:lnTo>
                    <a:lnTo>
                      <a:pt x="793315" y="452578"/>
                    </a:lnTo>
                    <a:lnTo>
                      <a:pt x="786065" y="450506"/>
                    </a:lnTo>
                    <a:lnTo>
                      <a:pt x="783476" y="448953"/>
                    </a:lnTo>
                    <a:lnTo>
                      <a:pt x="781405" y="445846"/>
                    </a:lnTo>
                    <a:lnTo>
                      <a:pt x="780369" y="440150"/>
                    </a:lnTo>
                    <a:lnTo>
                      <a:pt x="778298" y="436007"/>
                    </a:lnTo>
                    <a:lnTo>
                      <a:pt x="774155" y="429275"/>
                    </a:lnTo>
                    <a:lnTo>
                      <a:pt x="767941" y="424615"/>
                    </a:lnTo>
                    <a:lnTo>
                      <a:pt x="768977" y="419955"/>
                    </a:lnTo>
                    <a:lnTo>
                      <a:pt x="765352" y="418401"/>
                    </a:lnTo>
                    <a:lnTo>
                      <a:pt x="765870" y="415294"/>
                    </a:lnTo>
                    <a:lnTo>
                      <a:pt x="764317" y="414258"/>
                    </a:lnTo>
                    <a:lnTo>
                      <a:pt x="761210" y="414776"/>
                    </a:lnTo>
                    <a:lnTo>
                      <a:pt x="758620" y="412705"/>
                    </a:lnTo>
                    <a:lnTo>
                      <a:pt x="758620" y="408562"/>
                    </a:lnTo>
                    <a:lnTo>
                      <a:pt x="755513" y="401313"/>
                    </a:lnTo>
                    <a:lnTo>
                      <a:pt x="753960" y="399759"/>
                    </a:lnTo>
                    <a:lnTo>
                      <a:pt x="748264" y="396140"/>
                    </a:lnTo>
                    <a:lnTo>
                      <a:pt x="747228" y="394068"/>
                    </a:lnTo>
                    <a:lnTo>
                      <a:pt x="739461" y="390443"/>
                    </a:lnTo>
                    <a:lnTo>
                      <a:pt x="737389" y="389931"/>
                    </a:lnTo>
                    <a:lnTo>
                      <a:pt x="733765" y="385788"/>
                    </a:lnTo>
                    <a:lnTo>
                      <a:pt x="732729" y="371807"/>
                    </a:lnTo>
                    <a:lnTo>
                      <a:pt x="727551" y="355236"/>
                    </a:lnTo>
                    <a:lnTo>
                      <a:pt x="727551" y="342808"/>
                    </a:lnTo>
                    <a:lnTo>
                      <a:pt x="728586" y="332452"/>
                    </a:lnTo>
                    <a:lnTo>
                      <a:pt x="731693" y="325720"/>
                    </a:lnTo>
                    <a:lnTo>
                      <a:pt x="742050" y="313810"/>
                    </a:lnTo>
                    <a:lnTo>
                      <a:pt x="754996" y="300864"/>
                    </a:lnTo>
                    <a:lnTo>
                      <a:pt x="758103" y="295168"/>
                    </a:lnTo>
                    <a:lnTo>
                      <a:pt x="763281" y="283258"/>
                    </a:lnTo>
                    <a:lnTo>
                      <a:pt x="766388" y="276531"/>
                    </a:lnTo>
                    <a:lnTo>
                      <a:pt x="769495" y="273424"/>
                    </a:lnTo>
                    <a:lnTo>
                      <a:pt x="778816" y="265139"/>
                    </a:lnTo>
                    <a:lnTo>
                      <a:pt x="781923" y="260996"/>
                    </a:lnTo>
                    <a:lnTo>
                      <a:pt x="783994" y="255300"/>
                    </a:lnTo>
                    <a:lnTo>
                      <a:pt x="785548" y="247015"/>
                    </a:lnTo>
                    <a:lnTo>
                      <a:pt x="785548" y="235623"/>
                    </a:lnTo>
                    <a:lnTo>
                      <a:pt x="783994" y="230445"/>
                    </a:lnTo>
                    <a:lnTo>
                      <a:pt x="778816" y="220088"/>
                    </a:lnTo>
                    <a:lnTo>
                      <a:pt x="776227" y="217499"/>
                    </a:lnTo>
                    <a:lnTo>
                      <a:pt x="771048" y="214910"/>
                    </a:lnTo>
                    <a:lnTo>
                      <a:pt x="761727" y="211285"/>
                    </a:lnTo>
                    <a:lnTo>
                      <a:pt x="758620" y="211285"/>
                    </a:lnTo>
                    <a:lnTo>
                      <a:pt x="752924" y="216463"/>
                    </a:lnTo>
                    <a:lnTo>
                      <a:pt x="750335" y="217499"/>
                    </a:lnTo>
                    <a:lnTo>
                      <a:pt x="744121" y="216981"/>
                    </a:lnTo>
                    <a:lnTo>
                      <a:pt x="740496" y="214910"/>
                    </a:lnTo>
                    <a:lnTo>
                      <a:pt x="738425" y="214910"/>
                    </a:lnTo>
                    <a:lnTo>
                      <a:pt x="736354" y="212838"/>
                    </a:lnTo>
                    <a:lnTo>
                      <a:pt x="736354" y="208178"/>
                    </a:lnTo>
                    <a:lnTo>
                      <a:pt x="736872" y="197303"/>
                    </a:lnTo>
                    <a:lnTo>
                      <a:pt x="738425" y="187982"/>
                    </a:lnTo>
                    <a:lnTo>
                      <a:pt x="736354" y="185393"/>
                    </a:lnTo>
                    <a:lnTo>
                      <a:pt x="739979" y="181768"/>
                    </a:lnTo>
                    <a:lnTo>
                      <a:pt x="745157" y="180733"/>
                    </a:lnTo>
                    <a:lnTo>
                      <a:pt x="748264" y="176590"/>
                    </a:lnTo>
                    <a:lnTo>
                      <a:pt x="747228" y="172448"/>
                    </a:lnTo>
                    <a:lnTo>
                      <a:pt x="749817" y="168823"/>
                    </a:lnTo>
                    <a:lnTo>
                      <a:pt x="755513" y="164162"/>
                    </a:lnTo>
                    <a:lnTo>
                      <a:pt x="760692" y="160537"/>
                    </a:lnTo>
                    <a:lnTo>
                      <a:pt x="765870" y="155877"/>
                    </a:lnTo>
                    <a:lnTo>
                      <a:pt x="767424" y="155359"/>
                    </a:lnTo>
                    <a:lnTo>
                      <a:pt x="772084" y="155359"/>
                    </a:lnTo>
                    <a:lnTo>
                      <a:pt x="777780" y="156913"/>
                    </a:lnTo>
                    <a:lnTo>
                      <a:pt x="781923" y="155877"/>
                    </a:lnTo>
                    <a:lnTo>
                      <a:pt x="786583" y="156395"/>
                    </a:lnTo>
                    <a:lnTo>
                      <a:pt x="791244" y="157948"/>
                    </a:lnTo>
                    <a:lnTo>
                      <a:pt x="796422" y="158466"/>
                    </a:lnTo>
                    <a:lnTo>
                      <a:pt x="802118" y="155877"/>
                    </a:lnTo>
                    <a:lnTo>
                      <a:pt x="807814" y="148627"/>
                    </a:lnTo>
                    <a:lnTo>
                      <a:pt x="810921" y="151734"/>
                    </a:lnTo>
                    <a:lnTo>
                      <a:pt x="812993" y="152252"/>
                    </a:lnTo>
                    <a:lnTo>
                      <a:pt x="817135" y="151734"/>
                    </a:lnTo>
                    <a:lnTo>
                      <a:pt x="830599" y="148110"/>
                    </a:lnTo>
                    <a:lnTo>
                      <a:pt x="832152" y="146556"/>
                    </a:lnTo>
                    <a:lnTo>
                      <a:pt x="834741" y="146556"/>
                    </a:lnTo>
                    <a:lnTo>
                      <a:pt x="835777" y="145003"/>
                    </a:lnTo>
                    <a:lnTo>
                      <a:pt x="841991" y="142413"/>
                    </a:lnTo>
                    <a:lnTo>
                      <a:pt x="845098" y="139306"/>
                    </a:lnTo>
                    <a:lnTo>
                      <a:pt x="848723" y="138271"/>
                    </a:lnTo>
                    <a:lnTo>
                      <a:pt x="849758" y="137235"/>
                    </a:lnTo>
                    <a:lnTo>
                      <a:pt x="848205" y="133610"/>
                    </a:lnTo>
                    <a:lnTo>
                      <a:pt x="849758" y="128950"/>
                    </a:lnTo>
                    <a:lnTo>
                      <a:pt x="853901" y="127396"/>
                    </a:lnTo>
                    <a:lnTo>
                      <a:pt x="853383" y="123772"/>
                    </a:lnTo>
                    <a:lnTo>
                      <a:pt x="852348" y="120147"/>
                    </a:lnTo>
                    <a:lnTo>
                      <a:pt x="849758" y="116522"/>
                    </a:lnTo>
                    <a:lnTo>
                      <a:pt x="848723" y="108754"/>
                    </a:lnTo>
                    <a:lnTo>
                      <a:pt x="847687" y="105648"/>
                    </a:lnTo>
                    <a:lnTo>
                      <a:pt x="845098" y="102541"/>
                    </a:lnTo>
                    <a:lnTo>
                      <a:pt x="835777" y="99434"/>
                    </a:lnTo>
                    <a:lnTo>
                      <a:pt x="829563" y="100469"/>
                    </a:lnTo>
                    <a:lnTo>
                      <a:pt x="823867" y="103058"/>
                    </a:lnTo>
                    <a:lnTo>
                      <a:pt x="812993" y="107719"/>
                    </a:lnTo>
                    <a:lnTo>
                      <a:pt x="806261" y="109272"/>
                    </a:lnTo>
                    <a:lnTo>
                      <a:pt x="799529" y="108754"/>
                    </a:lnTo>
                    <a:lnTo>
                      <a:pt x="795904" y="106683"/>
                    </a:lnTo>
                    <a:lnTo>
                      <a:pt x="793315" y="103576"/>
                    </a:lnTo>
                    <a:lnTo>
                      <a:pt x="791244" y="98398"/>
                    </a:lnTo>
                    <a:lnTo>
                      <a:pt x="788655" y="87523"/>
                    </a:lnTo>
                    <a:lnTo>
                      <a:pt x="788655" y="80274"/>
                    </a:lnTo>
                    <a:lnTo>
                      <a:pt x="790208" y="73024"/>
                    </a:lnTo>
                    <a:lnTo>
                      <a:pt x="788137" y="72512"/>
                    </a:lnTo>
                    <a:lnTo>
                      <a:pt x="789172" y="69405"/>
                    </a:lnTo>
                    <a:lnTo>
                      <a:pt x="788655" y="63186"/>
                    </a:lnTo>
                    <a:lnTo>
                      <a:pt x="789172" y="59043"/>
                    </a:lnTo>
                    <a:lnTo>
                      <a:pt x="790208" y="56454"/>
                    </a:lnTo>
                    <a:lnTo>
                      <a:pt x="789690" y="49722"/>
                    </a:lnTo>
                    <a:lnTo>
                      <a:pt x="791762" y="45061"/>
                    </a:lnTo>
                    <a:lnTo>
                      <a:pt x="793833" y="42990"/>
                    </a:lnTo>
                    <a:lnTo>
                      <a:pt x="795386" y="40401"/>
                    </a:lnTo>
                    <a:lnTo>
                      <a:pt x="795386" y="37289"/>
                    </a:lnTo>
                    <a:lnTo>
                      <a:pt x="793315" y="34700"/>
                    </a:lnTo>
                    <a:lnTo>
                      <a:pt x="793833" y="31075"/>
                    </a:lnTo>
                    <a:lnTo>
                      <a:pt x="796422" y="29521"/>
                    </a:lnTo>
                    <a:lnTo>
                      <a:pt x="795904" y="27450"/>
                    </a:lnTo>
                    <a:lnTo>
                      <a:pt x="796422" y="24338"/>
                    </a:lnTo>
                    <a:lnTo>
                      <a:pt x="794869" y="18642"/>
                    </a:lnTo>
                    <a:lnTo>
                      <a:pt x="797976" y="6732"/>
                    </a:lnTo>
                    <a:lnTo>
                      <a:pt x="801083" y="6214"/>
                    </a:lnTo>
                    <a:lnTo>
                      <a:pt x="803672" y="9321"/>
                    </a:lnTo>
                    <a:lnTo>
                      <a:pt x="806779" y="10874"/>
                    </a:lnTo>
                    <a:lnTo>
                      <a:pt x="816617" y="10874"/>
                    </a:lnTo>
                    <a:lnTo>
                      <a:pt x="824385" y="12946"/>
                    </a:lnTo>
                    <a:lnTo>
                      <a:pt x="827492" y="12428"/>
                    </a:lnTo>
                    <a:lnTo>
                      <a:pt x="828527" y="13981"/>
                    </a:lnTo>
                    <a:lnTo>
                      <a:pt x="837848" y="13463"/>
                    </a:lnTo>
                    <a:lnTo>
                      <a:pt x="846652" y="17088"/>
                    </a:lnTo>
                    <a:lnTo>
                      <a:pt x="851312" y="20195"/>
                    </a:lnTo>
                    <a:lnTo>
                      <a:pt x="855972" y="24856"/>
                    </a:lnTo>
                    <a:lnTo>
                      <a:pt x="856490" y="28481"/>
                    </a:lnTo>
                    <a:lnTo>
                      <a:pt x="859079" y="33141"/>
                    </a:lnTo>
                    <a:lnTo>
                      <a:pt x="859079" y="39355"/>
                    </a:lnTo>
                    <a:lnTo>
                      <a:pt x="860115" y="40908"/>
                    </a:lnTo>
                    <a:lnTo>
                      <a:pt x="863740" y="40908"/>
                    </a:lnTo>
                    <a:lnTo>
                      <a:pt x="866847" y="48676"/>
                    </a:lnTo>
                    <a:lnTo>
                      <a:pt x="866329" y="51783"/>
                    </a:lnTo>
                    <a:lnTo>
                      <a:pt x="868918" y="59550"/>
                    </a:lnTo>
                    <a:lnTo>
                      <a:pt x="870472" y="61104"/>
                    </a:lnTo>
                    <a:lnTo>
                      <a:pt x="876686" y="62657"/>
                    </a:lnTo>
                    <a:lnTo>
                      <a:pt x="879275" y="64729"/>
                    </a:lnTo>
                    <a:lnTo>
                      <a:pt x="878757" y="67836"/>
                    </a:lnTo>
                    <a:lnTo>
                      <a:pt x="882382" y="72496"/>
                    </a:lnTo>
                    <a:lnTo>
                      <a:pt x="888596" y="77674"/>
                    </a:lnTo>
                    <a:lnTo>
                      <a:pt x="893256" y="82335"/>
                    </a:lnTo>
                    <a:lnTo>
                      <a:pt x="903613" y="89585"/>
                    </a:lnTo>
                    <a:lnTo>
                      <a:pt x="909827" y="93209"/>
                    </a:lnTo>
                    <a:lnTo>
                      <a:pt x="919148" y="100459"/>
                    </a:lnTo>
                    <a:lnTo>
                      <a:pt x="927433" y="103566"/>
                    </a:lnTo>
                    <a:lnTo>
                      <a:pt x="930540" y="105637"/>
                    </a:lnTo>
                    <a:lnTo>
                      <a:pt x="935718" y="106673"/>
                    </a:lnTo>
                    <a:lnTo>
                      <a:pt x="938307" y="108744"/>
                    </a:lnTo>
                    <a:lnTo>
                      <a:pt x="941414" y="115476"/>
                    </a:lnTo>
                    <a:lnTo>
                      <a:pt x="950735" y="122208"/>
                    </a:lnTo>
                    <a:lnTo>
                      <a:pt x="962645" y="131529"/>
                    </a:lnTo>
                    <a:lnTo>
                      <a:pt x="978698" y="155349"/>
                    </a:lnTo>
                    <a:lnTo>
                      <a:pt x="980252" y="160527"/>
                    </a:lnTo>
                    <a:lnTo>
                      <a:pt x="978698" y="163116"/>
                    </a:lnTo>
                    <a:lnTo>
                      <a:pt x="981287" y="163629"/>
                    </a:lnTo>
                    <a:lnTo>
                      <a:pt x="982323" y="161040"/>
                    </a:lnTo>
                    <a:lnTo>
                      <a:pt x="989055" y="152237"/>
                    </a:lnTo>
                    <a:lnTo>
                      <a:pt x="989573" y="150165"/>
                    </a:lnTo>
                    <a:lnTo>
                      <a:pt x="995786" y="142916"/>
                    </a:lnTo>
                    <a:lnTo>
                      <a:pt x="999411" y="140844"/>
                    </a:lnTo>
                    <a:lnTo>
                      <a:pt x="1006661" y="135148"/>
                    </a:lnTo>
                    <a:lnTo>
                      <a:pt x="1007179" y="131523"/>
                    </a:lnTo>
                    <a:lnTo>
                      <a:pt x="1009250" y="127899"/>
                    </a:lnTo>
                    <a:lnTo>
                      <a:pt x="1012357" y="124792"/>
                    </a:lnTo>
                    <a:lnTo>
                      <a:pt x="1011839" y="120649"/>
                    </a:lnTo>
                    <a:lnTo>
                      <a:pt x="1014428" y="118578"/>
                    </a:lnTo>
                    <a:lnTo>
                      <a:pt x="1015464" y="115989"/>
                    </a:lnTo>
                    <a:lnTo>
                      <a:pt x="1018571" y="113399"/>
                    </a:lnTo>
                    <a:lnTo>
                      <a:pt x="1022714" y="113399"/>
                    </a:lnTo>
                    <a:lnTo>
                      <a:pt x="1023231" y="110810"/>
                    </a:lnTo>
                    <a:lnTo>
                      <a:pt x="1027892" y="106668"/>
                    </a:lnTo>
                    <a:lnTo>
                      <a:pt x="1030999" y="106668"/>
                    </a:lnTo>
                    <a:lnTo>
                      <a:pt x="1035141" y="106150"/>
                    </a:lnTo>
                    <a:lnTo>
                      <a:pt x="1034624" y="109775"/>
                    </a:lnTo>
                    <a:lnTo>
                      <a:pt x="1033588" y="112364"/>
                    </a:lnTo>
                    <a:lnTo>
                      <a:pt x="1035659" y="115471"/>
                    </a:lnTo>
                    <a:lnTo>
                      <a:pt x="1040320" y="116506"/>
                    </a:lnTo>
                    <a:lnTo>
                      <a:pt x="1041355" y="118060"/>
                    </a:lnTo>
                    <a:lnTo>
                      <a:pt x="1041873" y="122720"/>
                    </a:lnTo>
                    <a:lnTo>
                      <a:pt x="1037731" y="128934"/>
                    </a:lnTo>
                    <a:lnTo>
                      <a:pt x="1037731" y="138255"/>
                    </a:lnTo>
                    <a:lnTo>
                      <a:pt x="1035141" y="140844"/>
                    </a:lnTo>
                    <a:lnTo>
                      <a:pt x="1036695" y="143957"/>
                    </a:lnTo>
                    <a:lnTo>
                      <a:pt x="1037213" y="148099"/>
                    </a:lnTo>
                    <a:lnTo>
                      <a:pt x="1040320" y="149135"/>
                    </a:lnTo>
                    <a:lnTo>
                      <a:pt x="1043427" y="149135"/>
                    </a:lnTo>
                    <a:lnTo>
                      <a:pt x="1052230" y="152760"/>
                    </a:lnTo>
                    <a:lnTo>
                      <a:pt x="1053783" y="154831"/>
                    </a:lnTo>
                    <a:lnTo>
                      <a:pt x="1056373" y="155867"/>
                    </a:lnTo>
                    <a:lnTo>
                      <a:pt x="1059997" y="153278"/>
                    </a:lnTo>
                    <a:lnTo>
                      <a:pt x="1061551" y="150688"/>
                    </a:lnTo>
                    <a:lnTo>
                      <a:pt x="1065176" y="149653"/>
                    </a:lnTo>
                    <a:lnTo>
                      <a:pt x="1066729" y="150688"/>
                    </a:lnTo>
                    <a:lnTo>
                      <a:pt x="1069318" y="149653"/>
                    </a:lnTo>
                    <a:lnTo>
                      <a:pt x="1070872" y="151724"/>
                    </a:lnTo>
                    <a:lnTo>
                      <a:pt x="1077086" y="150688"/>
                    </a:lnTo>
                    <a:lnTo>
                      <a:pt x="1078121" y="149653"/>
                    </a:lnTo>
                    <a:lnTo>
                      <a:pt x="1083300" y="151724"/>
                    </a:lnTo>
                    <a:lnTo>
                      <a:pt x="1086407" y="151724"/>
                    </a:lnTo>
                    <a:lnTo>
                      <a:pt x="1087442" y="148617"/>
                    </a:lnTo>
                    <a:lnTo>
                      <a:pt x="1090549" y="147064"/>
                    </a:lnTo>
                    <a:lnTo>
                      <a:pt x="1093138" y="148099"/>
                    </a:lnTo>
                    <a:lnTo>
                      <a:pt x="1095210" y="146028"/>
                    </a:lnTo>
                    <a:lnTo>
                      <a:pt x="1100906" y="146028"/>
                    </a:lnTo>
                    <a:lnTo>
                      <a:pt x="1102977" y="148099"/>
                    </a:lnTo>
                    <a:lnTo>
                      <a:pt x="1109191" y="140850"/>
                    </a:lnTo>
                    <a:lnTo>
                      <a:pt x="1110745" y="139814"/>
                    </a:lnTo>
                    <a:lnTo>
                      <a:pt x="1114887" y="141367"/>
                    </a:lnTo>
                    <a:lnTo>
                      <a:pt x="1120583" y="141367"/>
                    </a:lnTo>
                    <a:lnTo>
                      <a:pt x="1122655" y="139814"/>
                    </a:lnTo>
                    <a:lnTo>
                      <a:pt x="1125762" y="139296"/>
                    </a:lnTo>
                    <a:lnTo>
                      <a:pt x="1130422" y="140332"/>
                    </a:lnTo>
                    <a:lnTo>
                      <a:pt x="1130940" y="137743"/>
                    </a:lnTo>
                    <a:lnTo>
                      <a:pt x="1134565" y="136189"/>
                    </a:lnTo>
                    <a:lnTo>
                      <a:pt x="1138190" y="129457"/>
                    </a:lnTo>
                    <a:lnTo>
                      <a:pt x="1138190" y="126868"/>
                    </a:lnTo>
                    <a:lnTo>
                      <a:pt x="1140261" y="124279"/>
                    </a:lnTo>
                    <a:lnTo>
                      <a:pt x="1142850" y="122726"/>
                    </a:lnTo>
                    <a:lnTo>
                      <a:pt x="1142332" y="121172"/>
                    </a:lnTo>
                    <a:lnTo>
                      <a:pt x="1144404" y="117547"/>
                    </a:lnTo>
                    <a:lnTo>
                      <a:pt x="1144921" y="114958"/>
                    </a:lnTo>
                    <a:lnTo>
                      <a:pt x="1150618" y="115994"/>
                    </a:lnTo>
                    <a:lnTo>
                      <a:pt x="1162528" y="82335"/>
                    </a:lnTo>
                    <a:lnTo>
                      <a:pt x="1164599" y="81817"/>
                    </a:lnTo>
                    <a:lnTo>
                      <a:pt x="1173920" y="81299"/>
                    </a:lnTo>
                    <a:lnTo>
                      <a:pt x="1179098" y="79746"/>
                    </a:lnTo>
                    <a:lnTo>
                      <a:pt x="1181169" y="77674"/>
                    </a:lnTo>
                    <a:lnTo>
                      <a:pt x="1185312" y="78710"/>
                    </a:lnTo>
                    <a:lnTo>
                      <a:pt x="1188419" y="76121"/>
                    </a:lnTo>
                    <a:lnTo>
                      <a:pt x="1188937" y="71978"/>
                    </a:lnTo>
                    <a:lnTo>
                      <a:pt x="1192562" y="68353"/>
                    </a:lnTo>
                    <a:lnTo>
                      <a:pt x="1198776" y="65246"/>
                    </a:lnTo>
                    <a:lnTo>
                      <a:pt x="1210168" y="52818"/>
                    </a:lnTo>
                    <a:lnTo>
                      <a:pt x="1212239" y="51783"/>
                    </a:lnTo>
                    <a:lnTo>
                      <a:pt x="1215864" y="51265"/>
                    </a:lnTo>
                    <a:lnTo>
                      <a:pt x="1221042" y="46605"/>
                    </a:lnTo>
                    <a:lnTo>
                      <a:pt x="1227774" y="47117"/>
                    </a:lnTo>
                    <a:lnTo>
                      <a:pt x="1236059" y="46605"/>
                    </a:lnTo>
                    <a:lnTo>
                      <a:pt x="1239684" y="47117"/>
                    </a:lnTo>
                    <a:lnTo>
                      <a:pt x="1242273" y="48153"/>
                    </a:lnTo>
                    <a:lnTo>
                      <a:pt x="1244863" y="52296"/>
                    </a:lnTo>
                    <a:lnTo>
                      <a:pt x="1249523" y="55920"/>
                    </a:lnTo>
                    <a:lnTo>
                      <a:pt x="1253148" y="56438"/>
                    </a:lnTo>
                    <a:lnTo>
                      <a:pt x="1258326" y="54367"/>
                    </a:lnTo>
                    <a:lnTo>
                      <a:pt x="1264022" y="49706"/>
                    </a:lnTo>
                    <a:lnTo>
                      <a:pt x="1268165" y="48671"/>
                    </a:lnTo>
                    <a:lnTo>
                      <a:pt x="1273861" y="48671"/>
                    </a:lnTo>
                    <a:lnTo>
                      <a:pt x="1282146" y="47117"/>
                    </a:lnTo>
                    <a:lnTo>
                      <a:pt x="1284735" y="47635"/>
                    </a:lnTo>
                    <a:lnTo>
                      <a:pt x="1301306" y="50742"/>
                    </a:lnTo>
                    <a:lnTo>
                      <a:pt x="1319948" y="57474"/>
                    </a:lnTo>
                    <a:lnTo>
                      <a:pt x="1325644" y="61617"/>
                    </a:lnTo>
                    <a:lnTo>
                      <a:pt x="1329787" y="66795"/>
                    </a:lnTo>
                    <a:lnTo>
                      <a:pt x="1332894" y="68348"/>
                    </a:lnTo>
                    <a:lnTo>
                      <a:pt x="1337554" y="68866"/>
                    </a:lnTo>
                    <a:lnTo>
                      <a:pt x="1342215" y="66277"/>
                    </a:lnTo>
                    <a:lnTo>
                      <a:pt x="1346357" y="63165"/>
                    </a:lnTo>
                    <a:lnTo>
                      <a:pt x="1347911" y="60058"/>
                    </a:lnTo>
                    <a:lnTo>
                      <a:pt x="1350500" y="59545"/>
                    </a:lnTo>
                    <a:lnTo>
                      <a:pt x="1353089" y="57992"/>
                    </a:lnTo>
                    <a:lnTo>
                      <a:pt x="1353607" y="56438"/>
                    </a:lnTo>
                    <a:lnTo>
                      <a:pt x="1358267" y="52813"/>
                    </a:lnTo>
                    <a:lnTo>
                      <a:pt x="1359303" y="50224"/>
                    </a:lnTo>
                    <a:lnTo>
                      <a:pt x="1364999" y="49189"/>
                    </a:lnTo>
                    <a:lnTo>
                      <a:pt x="1369142" y="49706"/>
                    </a:lnTo>
                    <a:lnTo>
                      <a:pt x="1373284" y="47117"/>
                    </a:lnTo>
                    <a:lnTo>
                      <a:pt x="1376391" y="42975"/>
                    </a:lnTo>
                    <a:lnTo>
                      <a:pt x="1379498" y="45046"/>
                    </a:lnTo>
                    <a:lnTo>
                      <a:pt x="1381570" y="44528"/>
                    </a:lnTo>
                    <a:lnTo>
                      <a:pt x="1384159" y="47635"/>
                    </a:lnTo>
                    <a:lnTo>
                      <a:pt x="1386230" y="47117"/>
                    </a:lnTo>
                    <a:lnTo>
                      <a:pt x="1391408" y="44010"/>
                    </a:lnTo>
                    <a:lnTo>
                      <a:pt x="1392962" y="41421"/>
                    </a:lnTo>
                    <a:lnTo>
                      <a:pt x="1392444" y="38314"/>
                    </a:lnTo>
                    <a:lnTo>
                      <a:pt x="1395551" y="35207"/>
                    </a:lnTo>
                    <a:lnTo>
                      <a:pt x="1395033" y="31582"/>
                    </a:lnTo>
                    <a:lnTo>
                      <a:pt x="1397622" y="30029"/>
                    </a:lnTo>
                    <a:lnTo>
                      <a:pt x="1399176" y="26404"/>
                    </a:lnTo>
                    <a:lnTo>
                      <a:pt x="1403836" y="26404"/>
                    </a:lnTo>
                    <a:lnTo>
                      <a:pt x="1407461" y="22779"/>
                    </a:lnTo>
                    <a:lnTo>
                      <a:pt x="1416782" y="15530"/>
                    </a:lnTo>
                    <a:lnTo>
                      <a:pt x="1424032" y="11387"/>
                    </a:lnTo>
                    <a:lnTo>
                      <a:pt x="1428692" y="4660"/>
                    </a:lnTo>
                    <a:lnTo>
                      <a:pt x="1433870" y="0"/>
                    </a:lnTo>
                    <a:lnTo>
                      <a:pt x="1435424" y="5178"/>
                    </a:lnTo>
                    <a:lnTo>
                      <a:pt x="1435942" y="10356"/>
                    </a:lnTo>
                    <a:lnTo>
                      <a:pt x="1433870" y="18124"/>
                    </a:lnTo>
                    <a:lnTo>
                      <a:pt x="1427656" y="28481"/>
                    </a:lnTo>
                    <a:lnTo>
                      <a:pt x="1421443" y="38837"/>
                    </a:lnTo>
                    <a:lnTo>
                      <a:pt x="1419889" y="47640"/>
                    </a:lnTo>
                    <a:lnTo>
                      <a:pt x="1415746" y="53336"/>
                    </a:lnTo>
                    <a:lnTo>
                      <a:pt x="1411604" y="57997"/>
                    </a:lnTo>
                    <a:lnTo>
                      <a:pt x="1409015" y="62657"/>
                    </a:lnTo>
                    <a:lnTo>
                      <a:pt x="1407979" y="65764"/>
                    </a:lnTo>
                    <a:lnTo>
                      <a:pt x="1411086" y="70943"/>
                    </a:lnTo>
                    <a:lnTo>
                      <a:pt x="1412122" y="74050"/>
                    </a:lnTo>
                    <a:lnTo>
                      <a:pt x="1413157" y="82335"/>
                    </a:lnTo>
                    <a:lnTo>
                      <a:pt x="1411086" y="92174"/>
                    </a:lnTo>
                    <a:lnTo>
                      <a:pt x="1410050" y="110816"/>
                    </a:lnTo>
                    <a:lnTo>
                      <a:pt x="1411086" y="116512"/>
                    </a:lnTo>
                    <a:lnTo>
                      <a:pt x="1410050" y="119619"/>
                    </a:lnTo>
                    <a:lnTo>
                      <a:pt x="1410050" y="124797"/>
                    </a:lnTo>
                    <a:lnTo>
                      <a:pt x="1405908" y="132564"/>
                    </a:lnTo>
                    <a:lnTo>
                      <a:pt x="1406425" y="138778"/>
                    </a:lnTo>
                    <a:lnTo>
                      <a:pt x="1409015" y="146546"/>
                    </a:lnTo>
                    <a:lnTo>
                      <a:pt x="1410568" y="147581"/>
                    </a:lnTo>
                    <a:lnTo>
                      <a:pt x="1416782" y="148099"/>
                    </a:lnTo>
                    <a:lnTo>
                      <a:pt x="1421443" y="150688"/>
                    </a:lnTo>
                    <a:lnTo>
                      <a:pt x="1422478" y="154831"/>
                    </a:lnTo>
                    <a:lnTo>
                      <a:pt x="1421960" y="162081"/>
                    </a:lnTo>
                    <a:lnTo>
                      <a:pt x="1423514" y="164152"/>
                    </a:lnTo>
                    <a:lnTo>
                      <a:pt x="1425585" y="164152"/>
                    </a:lnTo>
                    <a:lnTo>
                      <a:pt x="1434388" y="161045"/>
                    </a:lnTo>
                    <a:lnTo>
                      <a:pt x="1443709" y="161563"/>
                    </a:lnTo>
                    <a:lnTo>
                      <a:pt x="1448887" y="163634"/>
                    </a:lnTo>
                    <a:lnTo>
                      <a:pt x="1451994" y="169330"/>
                    </a:lnTo>
                    <a:lnTo>
                      <a:pt x="1453548" y="173473"/>
                    </a:lnTo>
                    <a:lnTo>
                      <a:pt x="1458726" y="176062"/>
                    </a:lnTo>
                    <a:lnTo>
                      <a:pt x="1461315" y="178651"/>
                    </a:lnTo>
                    <a:lnTo>
                      <a:pt x="1462869" y="184865"/>
                    </a:lnTo>
                    <a:lnTo>
                      <a:pt x="1464422" y="187454"/>
                    </a:lnTo>
                    <a:lnTo>
                      <a:pt x="1474261" y="194186"/>
                    </a:lnTo>
                    <a:lnTo>
                      <a:pt x="1486171" y="198847"/>
                    </a:lnTo>
                    <a:lnTo>
                      <a:pt x="1492385" y="202989"/>
                    </a:lnTo>
                    <a:lnTo>
                      <a:pt x="1500670" y="204543"/>
                    </a:lnTo>
                    <a:lnTo>
                      <a:pt x="1505331" y="207132"/>
                    </a:lnTo>
                    <a:lnTo>
                      <a:pt x="1512581" y="209203"/>
                    </a:lnTo>
                    <a:lnTo>
                      <a:pt x="1515687" y="210757"/>
                    </a:lnTo>
                    <a:lnTo>
                      <a:pt x="1518277" y="216453"/>
                    </a:lnTo>
                    <a:lnTo>
                      <a:pt x="1521384" y="221113"/>
                    </a:lnTo>
                    <a:lnTo>
                      <a:pt x="1526044" y="226809"/>
                    </a:lnTo>
                    <a:lnTo>
                      <a:pt x="1534329" y="231470"/>
                    </a:lnTo>
                    <a:lnTo>
                      <a:pt x="1538990" y="235612"/>
                    </a:lnTo>
                    <a:lnTo>
                      <a:pt x="1540025" y="238719"/>
                    </a:lnTo>
                    <a:lnTo>
                      <a:pt x="1540543" y="243380"/>
                    </a:lnTo>
                    <a:lnTo>
                      <a:pt x="1542097" y="245451"/>
                    </a:lnTo>
                    <a:lnTo>
                      <a:pt x="1551418" y="248558"/>
                    </a:lnTo>
                    <a:lnTo>
                      <a:pt x="1558150" y="251665"/>
                    </a:lnTo>
                    <a:lnTo>
                      <a:pt x="1561774" y="256843"/>
                    </a:lnTo>
                    <a:lnTo>
                      <a:pt x="1566953" y="262540"/>
                    </a:lnTo>
                    <a:lnTo>
                      <a:pt x="1574202" y="267200"/>
                    </a:lnTo>
                    <a:lnTo>
                      <a:pt x="1581452" y="273932"/>
                    </a:lnTo>
                    <a:lnTo>
                      <a:pt x="1585077" y="278592"/>
                    </a:lnTo>
                    <a:lnTo>
                      <a:pt x="1585595" y="281699"/>
                    </a:lnTo>
                    <a:lnTo>
                      <a:pt x="1584559" y="292574"/>
                    </a:lnTo>
                    <a:lnTo>
                      <a:pt x="1580416" y="296716"/>
                    </a:lnTo>
                    <a:lnTo>
                      <a:pt x="1575756" y="303966"/>
                    </a:lnTo>
                    <a:lnTo>
                      <a:pt x="1575756" y="305519"/>
                    </a:lnTo>
                    <a:lnTo>
                      <a:pt x="1577309" y="311216"/>
                    </a:lnTo>
                    <a:lnTo>
                      <a:pt x="1576791" y="317429"/>
                    </a:lnTo>
                    <a:lnTo>
                      <a:pt x="1575238" y="323126"/>
                    </a:lnTo>
                    <a:lnTo>
                      <a:pt x="1574720" y="332964"/>
                    </a:lnTo>
                    <a:lnTo>
                      <a:pt x="1575238" y="336071"/>
                    </a:lnTo>
                    <a:lnTo>
                      <a:pt x="1578863" y="342285"/>
                    </a:lnTo>
                    <a:lnTo>
                      <a:pt x="1580416" y="346946"/>
                    </a:lnTo>
                    <a:lnTo>
                      <a:pt x="1581970" y="349535"/>
                    </a:lnTo>
                    <a:lnTo>
                      <a:pt x="1587148" y="350053"/>
                    </a:lnTo>
                    <a:lnTo>
                      <a:pt x="1593880" y="351606"/>
                    </a:lnTo>
                    <a:lnTo>
                      <a:pt x="1596469" y="350570"/>
                    </a:lnTo>
                    <a:lnTo>
                      <a:pt x="1600612" y="348499"/>
                    </a:lnTo>
                    <a:lnTo>
                      <a:pt x="1608897" y="348499"/>
                    </a:lnTo>
                    <a:lnTo>
                      <a:pt x="1616664" y="349535"/>
                    </a:lnTo>
                    <a:lnTo>
                      <a:pt x="1619771" y="351088"/>
                    </a:lnTo>
                    <a:lnTo>
                      <a:pt x="1623396" y="354195"/>
                    </a:lnTo>
                    <a:lnTo>
                      <a:pt x="1634788" y="359374"/>
                    </a:lnTo>
                    <a:lnTo>
                      <a:pt x="1641002" y="361963"/>
                    </a:lnTo>
                    <a:lnTo>
                      <a:pt x="1646698" y="368695"/>
                    </a:lnTo>
                    <a:lnTo>
                      <a:pt x="1654984" y="374909"/>
                    </a:lnTo>
                    <a:lnTo>
                      <a:pt x="1660680" y="377498"/>
                    </a:lnTo>
                    <a:lnTo>
                      <a:pt x="1666376" y="379051"/>
                    </a:lnTo>
                    <a:lnTo>
                      <a:pt x="1671554" y="384230"/>
                    </a:lnTo>
                    <a:lnTo>
                      <a:pt x="1672590" y="386819"/>
                    </a:lnTo>
                    <a:lnTo>
                      <a:pt x="1674661" y="393550"/>
                    </a:lnTo>
                    <a:lnTo>
                      <a:pt x="1676215" y="395104"/>
                    </a:lnTo>
                    <a:lnTo>
                      <a:pt x="1682429" y="397175"/>
                    </a:lnTo>
                    <a:lnTo>
                      <a:pt x="1686571" y="400282"/>
                    </a:lnTo>
                    <a:lnTo>
                      <a:pt x="1686571" y="409085"/>
                    </a:lnTo>
                    <a:lnTo>
                      <a:pt x="1687607" y="416335"/>
                    </a:lnTo>
                    <a:lnTo>
                      <a:pt x="1688643" y="417889"/>
                    </a:lnTo>
                    <a:lnTo>
                      <a:pt x="1691232" y="417889"/>
                    </a:lnTo>
                    <a:lnTo>
                      <a:pt x="1695374" y="416853"/>
                    </a:lnTo>
                    <a:lnTo>
                      <a:pt x="1699517" y="416335"/>
                    </a:lnTo>
                    <a:lnTo>
                      <a:pt x="1701071" y="421513"/>
                    </a:lnTo>
                    <a:lnTo>
                      <a:pt x="1704178" y="423585"/>
                    </a:lnTo>
                    <a:lnTo>
                      <a:pt x="1706767" y="426692"/>
                    </a:lnTo>
                    <a:lnTo>
                      <a:pt x="1709356" y="431352"/>
                    </a:lnTo>
                    <a:lnTo>
                      <a:pt x="1708838" y="433941"/>
                    </a:lnTo>
                    <a:lnTo>
                      <a:pt x="1706767" y="437048"/>
                    </a:lnTo>
                    <a:lnTo>
                      <a:pt x="1706767" y="441191"/>
                    </a:lnTo>
                    <a:lnTo>
                      <a:pt x="1708320" y="443262"/>
                    </a:lnTo>
                    <a:lnTo>
                      <a:pt x="1711427" y="443262"/>
                    </a:lnTo>
                    <a:lnTo>
                      <a:pt x="1713498" y="442226"/>
                    </a:lnTo>
                    <a:lnTo>
                      <a:pt x="1716605" y="439637"/>
                    </a:lnTo>
                    <a:lnTo>
                      <a:pt x="1718159" y="440155"/>
                    </a:lnTo>
                    <a:lnTo>
                      <a:pt x="1734730" y="448958"/>
                    </a:lnTo>
                    <a:lnTo>
                      <a:pt x="1737319" y="449994"/>
                    </a:lnTo>
                    <a:lnTo>
                      <a:pt x="1745604" y="449476"/>
                    </a:lnTo>
                    <a:lnTo>
                      <a:pt x="1749229" y="449994"/>
                    </a:lnTo>
                    <a:lnTo>
                      <a:pt x="1750782" y="452583"/>
                    </a:lnTo>
                    <a:lnTo>
                      <a:pt x="1748711" y="456726"/>
                    </a:lnTo>
                    <a:lnTo>
                      <a:pt x="1748711" y="458279"/>
                    </a:lnTo>
                    <a:lnTo>
                      <a:pt x="1753371" y="463457"/>
                    </a:lnTo>
                    <a:lnTo>
                      <a:pt x="1766317" y="481064"/>
                    </a:lnTo>
                    <a:close/>
                  </a:path>
                </a:pathLst>
              </a:custGeom>
              <a:solidFill>
                <a:schemeClr val="accent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20C398-3CB2-31CC-5E13-E4D76F59A955}"/>
                </a:ext>
              </a:extLst>
            </p:cNvPr>
            <p:cNvSpPr txBox="1"/>
            <p:nvPr/>
          </p:nvSpPr>
          <p:spPr>
            <a:xfrm>
              <a:off x="5300392" y="2556893"/>
              <a:ext cx="1031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b="0" i="0" dirty="0">
                  <a:effectLst/>
                  <a:latin typeface="Tahoma" panose="020B0604030504040204" pitchFamily="34" charset="0"/>
                </a:rPr>
                <a:t>บางแพ</a:t>
              </a:r>
              <a:endParaRPr lang="th-TH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C2D76A-2B5D-B69D-0213-38CDF3ABBDBD}"/>
                </a:ext>
              </a:extLst>
            </p:cNvPr>
            <p:cNvSpPr txBox="1"/>
            <p:nvPr/>
          </p:nvSpPr>
          <p:spPr>
            <a:xfrm>
              <a:off x="4955175" y="3777413"/>
              <a:ext cx="1031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b="0" i="0" dirty="0">
                  <a:effectLst/>
                  <a:latin typeface="Tahoma" panose="020B0604030504040204" pitchFamily="34" charset="0"/>
                </a:rPr>
                <a:t>วัดเพลง</a:t>
              </a:r>
              <a:endParaRPr lang="th-TH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FEF8E8-7874-77D9-4055-2BDA6A80C2B8}"/>
                </a:ext>
              </a:extLst>
            </p:cNvPr>
            <p:cNvSpPr txBox="1"/>
            <p:nvPr/>
          </p:nvSpPr>
          <p:spPr>
            <a:xfrm>
              <a:off x="3813210" y="4010010"/>
              <a:ext cx="1031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b="0" i="0" dirty="0">
                  <a:effectLst/>
                  <a:latin typeface="Tahoma" panose="020B0604030504040204" pitchFamily="34" charset="0"/>
                </a:rPr>
                <a:t>ปากท่อ</a:t>
              </a:r>
              <a:endParaRPr lang="th-TH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9B5845-D091-84EC-08FF-C9B20924C742}"/>
                </a:ext>
              </a:extLst>
            </p:cNvPr>
            <p:cNvSpPr txBox="1"/>
            <p:nvPr/>
          </p:nvSpPr>
          <p:spPr>
            <a:xfrm>
              <a:off x="4328784" y="3159956"/>
              <a:ext cx="1031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b="0" i="0" dirty="0">
                  <a:effectLst/>
                  <a:latin typeface="Tahoma" panose="020B0604030504040204" pitchFamily="34" charset="0"/>
                </a:rPr>
                <a:t>เมืองราชบุรี</a:t>
              </a:r>
              <a:endParaRPr lang="th-TH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E98F6C-5E57-2A22-BDFE-751647E109E1}"/>
                </a:ext>
              </a:extLst>
            </p:cNvPr>
            <p:cNvSpPr txBox="1"/>
            <p:nvPr/>
          </p:nvSpPr>
          <p:spPr>
            <a:xfrm>
              <a:off x="4293202" y="2456173"/>
              <a:ext cx="1031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b="0" i="0" dirty="0">
                  <a:effectLst/>
                  <a:latin typeface="Tahoma" panose="020B0604030504040204" pitchFamily="34" charset="0"/>
                </a:rPr>
                <a:t>โพธาราม</a:t>
              </a:r>
              <a:endParaRPr lang="th-TH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4851C0-0866-472F-94E4-1937FAB203A8}"/>
                </a:ext>
              </a:extLst>
            </p:cNvPr>
            <p:cNvSpPr txBox="1"/>
            <p:nvPr/>
          </p:nvSpPr>
          <p:spPr>
            <a:xfrm>
              <a:off x="3060286" y="2733172"/>
              <a:ext cx="1031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b="0" i="0" dirty="0">
                  <a:effectLst/>
                  <a:latin typeface="Tahoma" panose="020B0604030504040204" pitchFamily="34" charset="0"/>
                </a:rPr>
                <a:t> จอมบึง</a:t>
              </a:r>
              <a:endParaRPr lang="th-TH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231E73-5BC0-433E-3C14-E0BD7E5645E1}"/>
                </a:ext>
              </a:extLst>
            </p:cNvPr>
            <p:cNvSpPr txBox="1"/>
            <p:nvPr/>
          </p:nvSpPr>
          <p:spPr>
            <a:xfrm>
              <a:off x="4675788" y="1956616"/>
              <a:ext cx="1031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b="0" i="0" dirty="0">
                  <a:effectLst/>
                  <a:latin typeface="Tahoma" panose="020B0604030504040204" pitchFamily="34" charset="0"/>
                </a:rPr>
                <a:t>บ้านโป่ง</a:t>
              </a:r>
              <a:endParaRPr lang="th-TH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C0C026C-8FE6-7BFC-6BDB-9EA35956481F}"/>
                </a:ext>
              </a:extLst>
            </p:cNvPr>
            <p:cNvSpPr txBox="1"/>
            <p:nvPr/>
          </p:nvSpPr>
          <p:spPr>
            <a:xfrm>
              <a:off x="5341949" y="3211779"/>
              <a:ext cx="1288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b="0" i="0" dirty="0">
                  <a:effectLst/>
                  <a:latin typeface="Tahoma" panose="020B0604030504040204" pitchFamily="34" charset="0"/>
                </a:rPr>
                <a:t>ดำเนินสะดวก</a:t>
              </a:r>
              <a:endParaRPr lang="th-TH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E38367-C454-A2A6-A13E-F58860827D4B}"/>
                </a:ext>
              </a:extLst>
            </p:cNvPr>
            <p:cNvSpPr txBox="1"/>
            <p:nvPr/>
          </p:nvSpPr>
          <p:spPr>
            <a:xfrm>
              <a:off x="1945532" y="3053457"/>
              <a:ext cx="1031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b="0" i="0" dirty="0">
                  <a:effectLst/>
                  <a:latin typeface="Tahoma" panose="020B0604030504040204" pitchFamily="34" charset="0"/>
                </a:rPr>
                <a:t>สวนผึ้ง</a:t>
              </a:r>
              <a:endParaRPr lang="th-TH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A42D1B-5E34-AB78-8E47-C9D1237E510B}"/>
                </a:ext>
              </a:extLst>
            </p:cNvPr>
            <p:cNvSpPr txBox="1"/>
            <p:nvPr/>
          </p:nvSpPr>
          <p:spPr>
            <a:xfrm>
              <a:off x="2393120" y="4423948"/>
              <a:ext cx="1288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b="0" i="0" dirty="0">
                  <a:effectLst/>
                  <a:latin typeface="Tahoma" panose="020B0604030504040204" pitchFamily="34" charset="0"/>
                </a:rPr>
                <a:t>บ้านคา</a:t>
              </a:r>
              <a:endParaRPr lang="th-TH" dirty="0"/>
            </a:p>
          </p:txBody>
        </p:sp>
      </p:grpSp>
    </p:spTree>
    <p:extLst>
      <p:ext uri="{BB962C8B-B14F-4D97-AF65-F5344CB8AC3E}">
        <p14:creationId xmlns:p14="http://schemas.microsoft.com/office/powerpoint/2010/main" val="266264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54BE2F65-4496-433D-8E6D-68BDA5CE1CEC}"/>
              </a:ext>
            </a:extLst>
          </p:cNvPr>
          <p:cNvGrpSpPr/>
          <p:nvPr/>
        </p:nvGrpSpPr>
        <p:grpSpPr>
          <a:xfrm>
            <a:off x="6638483" y="1438722"/>
            <a:ext cx="5028861" cy="1675310"/>
            <a:chOff x="839624" y="3324218"/>
            <a:chExt cx="4114461" cy="167531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D5ACC3B-01E6-482A-9608-DA796878C5BB}"/>
                </a:ext>
              </a:extLst>
            </p:cNvPr>
            <p:cNvSpPr/>
            <p:nvPr/>
          </p:nvSpPr>
          <p:spPr>
            <a:xfrm>
              <a:off x="839624" y="3641464"/>
              <a:ext cx="4114461" cy="1358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400" dirty="0">
                  <a:solidFill>
                    <a:schemeClr val="tx2"/>
                  </a:solidFill>
                  <a:cs typeface="Kanit Light" panose="00000400000000000000" pitchFamily="2" charset="-34"/>
                </a:rPr>
                <a:t>ราชบุรีเศรษฐกิจสนธิกำลังยุคใหม่จัดการ ประวัติศาสตร์เอสเอ็มอีจริยธรรมพลเมืองประชารัฐการท่องเที่ยวอาเซียน มุ่งมั่นบริหารพันธกิจประชากรราชบุรีเศรษฐกิจ กระแสนวัตกรรมประชารัฐสตาร์ทอัพพลเมืองอาเซียนพัฒนา</a:t>
              </a:r>
              <a:endParaRPr lang="en-US" sz="1400" dirty="0">
                <a:cs typeface="Kanit Light" panose="00000400000000000000" pitchFamily="2" charset="-3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EBD264B-147B-415C-9F4D-DA5A7E331B5F}"/>
                </a:ext>
              </a:extLst>
            </p:cNvPr>
            <p:cNvSpPr txBox="1"/>
            <p:nvPr/>
          </p:nvSpPr>
          <p:spPr>
            <a:xfrm>
              <a:off x="841654" y="3324218"/>
              <a:ext cx="4112431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th-TH" dirty="0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rPr>
                <a:t>พันธกิจผสมผสานเศรษฐกิจราชบุรียุคใหม่</a:t>
              </a:r>
              <a:endParaRPr lang="en-US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799E7B8-8719-4EB3-8B7A-15487DA4CA36}"/>
              </a:ext>
            </a:extLst>
          </p:cNvPr>
          <p:cNvGrpSpPr/>
          <p:nvPr/>
        </p:nvGrpSpPr>
        <p:grpSpPr>
          <a:xfrm>
            <a:off x="7593487" y="3331598"/>
            <a:ext cx="4114800" cy="1352145"/>
            <a:chOff x="839624" y="3324218"/>
            <a:chExt cx="4114461" cy="135214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6765D9A-A6A1-4E6E-B98A-65CDA324BF3F}"/>
                </a:ext>
              </a:extLst>
            </p:cNvPr>
            <p:cNvSpPr/>
            <p:nvPr/>
          </p:nvSpPr>
          <p:spPr>
            <a:xfrm>
              <a:off x="839624" y="3641464"/>
              <a:ext cx="4114461" cy="1034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400" dirty="0">
                  <a:solidFill>
                    <a:schemeClr val="tx2"/>
                  </a:solidFill>
                  <a:cs typeface="Kanit Light" panose="00000400000000000000" pitchFamily="2" charset="-34"/>
                </a:rPr>
                <a:t>ราชบุรีประชารัฐโลกาภิวัฒน์พันธกิจวิสาหกิจเศรษฐกิจ ยุคใหม่พัฒนานวัตกรรมก้าวหน้าความเป็นอยู่กระแสพันธกิจ เศรษฐกิจยุคใหม่</a:t>
              </a:r>
              <a:endParaRPr lang="en-US" sz="1400" dirty="0">
                <a:solidFill>
                  <a:schemeClr val="tx2"/>
                </a:solidFill>
                <a:cs typeface="Kanit Light" panose="00000400000000000000" pitchFamily="2" charset="-3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6C246C9-162E-4378-A11B-443789E75EA7}"/>
                </a:ext>
              </a:extLst>
            </p:cNvPr>
            <p:cNvSpPr txBox="1"/>
            <p:nvPr/>
          </p:nvSpPr>
          <p:spPr>
            <a:xfrm>
              <a:off x="841654" y="3324218"/>
              <a:ext cx="4112431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th-TH" dirty="0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rPr>
                <a:t>ประวัติศาสตร์ราชบุรีสร้างสรรค์</a:t>
              </a:r>
              <a:endParaRPr lang="en-US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DE497A6-87DE-4F1D-B960-659C52628EC6}"/>
              </a:ext>
            </a:extLst>
          </p:cNvPr>
          <p:cNvGrpSpPr/>
          <p:nvPr/>
        </p:nvGrpSpPr>
        <p:grpSpPr>
          <a:xfrm>
            <a:off x="7593487" y="4974761"/>
            <a:ext cx="4114800" cy="1352145"/>
            <a:chOff x="839624" y="3324218"/>
            <a:chExt cx="4114461" cy="135214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726814-A15A-414D-804D-12D78CF2CE3E}"/>
                </a:ext>
              </a:extLst>
            </p:cNvPr>
            <p:cNvSpPr/>
            <p:nvPr/>
          </p:nvSpPr>
          <p:spPr>
            <a:xfrm>
              <a:off x="839624" y="3641464"/>
              <a:ext cx="4114461" cy="1034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400" dirty="0">
                  <a:solidFill>
                    <a:schemeClr val="tx2"/>
                  </a:solidFill>
                  <a:cs typeface="Kanit Light" panose="00000400000000000000" pitchFamily="2" charset="-34"/>
                </a:rPr>
                <a:t>เทคโนโลยีประชารัฐประวัติศาสตร์เป้าหมายราชบุรีผสมผสานบูรณาการ เศรษฐกิจกระแสเอสเอ็มอีนวัตกรรมจริยธรรมความเป็นอยู่อาเซียน </a:t>
              </a:r>
              <a:endParaRPr lang="en-US" sz="1400" dirty="0">
                <a:solidFill>
                  <a:schemeClr val="tx2"/>
                </a:solidFill>
                <a:cs typeface="Kanit Light" panose="00000400000000000000" pitchFamily="2" charset="-34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70B2CC8-E34E-4005-912F-C72B02FEA424}"/>
                </a:ext>
              </a:extLst>
            </p:cNvPr>
            <p:cNvSpPr txBox="1"/>
            <p:nvPr/>
          </p:nvSpPr>
          <p:spPr>
            <a:xfrm>
              <a:off x="841654" y="3324218"/>
              <a:ext cx="4112431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th-TH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rPr>
                <a:t>บริหารวิสัยทัศน์มุ่งมั่นพลเมืองจัดการ</a:t>
              </a:r>
              <a:endParaRPr lang="en-US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endParaRP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3D37EC11-3708-43FA-B995-30DF32A59C44}"/>
              </a:ext>
            </a:extLst>
          </p:cNvPr>
          <p:cNvSpPr/>
          <p:nvPr/>
        </p:nvSpPr>
        <p:spPr>
          <a:xfrm>
            <a:off x="6679087" y="5003271"/>
            <a:ext cx="671259" cy="671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C52F4C1-6F7A-4CDE-907E-7CC531E099DD}"/>
              </a:ext>
            </a:extLst>
          </p:cNvPr>
          <p:cNvSpPr/>
          <p:nvPr/>
        </p:nvSpPr>
        <p:spPr>
          <a:xfrm>
            <a:off x="6679087" y="3360108"/>
            <a:ext cx="671259" cy="671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Graphic 54" descr="Marker with solid fill">
            <a:extLst>
              <a:ext uri="{FF2B5EF4-FFF2-40B4-BE49-F238E27FC236}">
                <a16:creationId xmlns:a16="http://schemas.microsoft.com/office/drawing/2014/main" id="{B49A529A-7104-458F-A5AF-88CEE82B1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6698" y="3466879"/>
            <a:ext cx="441005" cy="441005"/>
          </a:xfrm>
          <a:prstGeom prst="rect">
            <a:avLst/>
          </a:prstGeom>
        </p:spPr>
      </p:pic>
      <p:pic>
        <p:nvPicPr>
          <p:cNvPr id="56" name="Graphic 55" descr="Marker with solid fill">
            <a:extLst>
              <a:ext uri="{FF2B5EF4-FFF2-40B4-BE49-F238E27FC236}">
                <a16:creationId xmlns:a16="http://schemas.microsoft.com/office/drawing/2014/main" id="{DF68DB1D-EA03-4F0C-9D5D-AAE6F2973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73170" y="5101206"/>
            <a:ext cx="441005" cy="44100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0702188-1421-4DC3-9DFA-A7FD44A231CF}"/>
              </a:ext>
            </a:extLst>
          </p:cNvPr>
          <p:cNvSpPr txBox="1"/>
          <p:nvPr/>
        </p:nvSpPr>
        <p:spPr>
          <a:xfrm>
            <a:off x="2679394" y="460501"/>
            <a:ext cx="68332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dirty="0">
                <a:solidFill>
                  <a:srgbClr val="000000"/>
                </a:solidFill>
                <a:latin typeface="Kanit Bold" panose="00000800000000000000" charset="-34"/>
                <a:cs typeface="Kanit Bold" panose="00000800000000000000" charset="-34"/>
              </a:rPr>
              <a:t>แผนที่จังหวัดราชบุรี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75591C-09E4-82ED-3508-5128DE787D83}"/>
              </a:ext>
            </a:extLst>
          </p:cNvPr>
          <p:cNvGrpSpPr/>
          <p:nvPr/>
        </p:nvGrpSpPr>
        <p:grpSpPr>
          <a:xfrm>
            <a:off x="524656" y="1643974"/>
            <a:ext cx="5389761" cy="4211912"/>
            <a:chOff x="1532664" y="1317035"/>
            <a:chExt cx="5098033" cy="404783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3DFFC9F-3C20-FDEA-1C13-031782321635}"/>
                </a:ext>
              </a:extLst>
            </p:cNvPr>
            <p:cNvGrpSpPr/>
            <p:nvPr/>
          </p:nvGrpSpPr>
          <p:grpSpPr>
            <a:xfrm>
              <a:off x="1532664" y="1317035"/>
              <a:ext cx="4512885" cy="4047832"/>
              <a:chOff x="1532664" y="1317035"/>
              <a:chExt cx="4512885" cy="4047832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44ABA99-0374-7439-EBC8-10609575AB27}"/>
                  </a:ext>
                </a:extLst>
              </p:cNvPr>
              <p:cNvSpPr/>
              <p:nvPr/>
            </p:nvSpPr>
            <p:spPr>
              <a:xfrm>
                <a:off x="3599840" y="2898984"/>
                <a:ext cx="1700552" cy="988003"/>
              </a:xfrm>
              <a:custGeom>
                <a:avLst/>
                <a:gdLst>
                  <a:gd name="connsiteX0" fmla="*/ 1550900 w 1700552"/>
                  <a:gd name="connsiteY0" fmla="*/ 168284 h 988003"/>
                  <a:gd name="connsiteX1" fmla="*/ 1547275 w 1700552"/>
                  <a:gd name="connsiteY1" fmla="*/ 178641 h 988003"/>
                  <a:gd name="connsiteX2" fmla="*/ 1546757 w 1700552"/>
                  <a:gd name="connsiteY2" fmla="*/ 181748 h 988003"/>
                  <a:gd name="connsiteX3" fmla="*/ 1514134 w 1700552"/>
                  <a:gd name="connsiteY3" fmla="*/ 181748 h 988003"/>
                  <a:gd name="connsiteX4" fmla="*/ 1513616 w 1700552"/>
                  <a:gd name="connsiteY4" fmla="*/ 182266 h 988003"/>
                  <a:gd name="connsiteX5" fmla="*/ 1512580 w 1700552"/>
                  <a:gd name="connsiteY5" fmla="*/ 214884 h 988003"/>
                  <a:gd name="connsiteX6" fmla="*/ 1511027 w 1700552"/>
                  <a:gd name="connsiteY6" fmla="*/ 220580 h 988003"/>
                  <a:gd name="connsiteX7" fmla="*/ 1513616 w 1700552"/>
                  <a:gd name="connsiteY7" fmla="*/ 221616 h 988003"/>
                  <a:gd name="connsiteX8" fmla="*/ 1512580 w 1700552"/>
                  <a:gd name="connsiteY8" fmla="*/ 229383 h 988003"/>
                  <a:gd name="connsiteX9" fmla="*/ 1516723 w 1700552"/>
                  <a:gd name="connsiteY9" fmla="*/ 231454 h 988003"/>
                  <a:gd name="connsiteX10" fmla="*/ 1514652 w 1700552"/>
                  <a:gd name="connsiteY10" fmla="*/ 242847 h 988003"/>
                  <a:gd name="connsiteX11" fmla="*/ 1516205 w 1700552"/>
                  <a:gd name="connsiteY11" fmla="*/ 243364 h 988003"/>
                  <a:gd name="connsiteX12" fmla="*/ 1520348 w 1700552"/>
                  <a:gd name="connsiteY12" fmla="*/ 241811 h 988003"/>
                  <a:gd name="connsiteX13" fmla="*/ 1522937 w 1700552"/>
                  <a:gd name="connsiteY13" fmla="*/ 247507 h 988003"/>
                  <a:gd name="connsiteX14" fmla="*/ 1522937 w 1700552"/>
                  <a:gd name="connsiteY14" fmla="*/ 250096 h 988003"/>
                  <a:gd name="connsiteX15" fmla="*/ 1535365 w 1700552"/>
                  <a:gd name="connsiteY15" fmla="*/ 253203 h 988003"/>
                  <a:gd name="connsiteX16" fmla="*/ 1540025 w 1700552"/>
                  <a:gd name="connsiteY16" fmla="*/ 253203 h 988003"/>
                  <a:gd name="connsiteX17" fmla="*/ 1539507 w 1700552"/>
                  <a:gd name="connsiteY17" fmla="*/ 262006 h 988003"/>
                  <a:gd name="connsiteX18" fmla="*/ 1550382 w 1700552"/>
                  <a:gd name="connsiteY18" fmla="*/ 259935 h 988003"/>
                  <a:gd name="connsiteX19" fmla="*/ 1551936 w 1700552"/>
                  <a:gd name="connsiteY19" fmla="*/ 257864 h 988003"/>
                  <a:gd name="connsiteX20" fmla="*/ 1554525 w 1700552"/>
                  <a:gd name="connsiteY20" fmla="*/ 258899 h 988003"/>
                  <a:gd name="connsiteX21" fmla="*/ 1556078 w 1700552"/>
                  <a:gd name="connsiteY21" fmla="*/ 263042 h 988003"/>
                  <a:gd name="connsiteX22" fmla="*/ 1552453 w 1700552"/>
                  <a:gd name="connsiteY22" fmla="*/ 267185 h 988003"/>
                  <a:gd name="connsiteX23" fmla="*/ 1550382 w 1700552"/>
                  <a:gd name="connsiteY23" fmla="*/ 279613 h 988003"/>
                  <a:gd name="connsiteX24" fmla="*/ 1549864 w 1700552"/>
                  <a:gd name="connsiteY24" fmla="*/ 281166 h 988003"/>
                  <a:gd name="connsiteX25" fmla="*/ 1544168 w 1700552"/>
                  <a:gd name="connsiteY25" fmla="*/ 289969 h 988003"/>
                  <a:gd name="connsiteX26" fmla="*/ 1541579 w 1700552"/>
                  <a:gd name="connsiteY26" fmla="*/ 292040 h 988003"/>
                  <a:gd name="connsiteX27" fmla="*/ 1542615 w 1700552"/>
                  <a:gd name="connsiteY27" fmla="*/ 295147 h 988003"/>
                  <a:gd name="connsiteX28" fmla="*/ 1545204 w 1700552"/>
                  <a:gd name="connsiteY28" fmla="*/ 311200 h 988003"/>
                  <a:gd name="connsiteX29" fmla="*/ 1543650 w 1700552"/>
                  <a:gd name="connsiteY29" fmla="*/ 317932 h 988003"/>
                  <a:gd name="connsiteX30" fmla="*/ 1546757 w 1700552"/>
                  <a:gd name="connsiteY30" fmla="*/ 317414 h 988003"/>
                  <a:gd name="connsiteX31" fmla="*/ 1547793 w 1700552"/>
                  <a:gd name="connsiteY31" fmla="*/ 318450 h 988003"/>
                  <a:gd name="connsiteX32" fmla="*/ 1552971 w 1700552"/>
                  <a:gd name="connsiteY32" fmla="*/ 319485 h 988003"/>
                  <a:gd name="connsiteX33" fmla="*/ 1558667 w 1700552"/>
                  <a:gd name="connsiteY33" fmla="*/ 313271 h 988003"/>
                  <a:gd name="connsiteX34" fmla="*/ 1561774 w 1700552"/>
                  <a:gd name="connsiteY34" fmla="*/ 309647 h 988003"/>
                  <a:gd name="connsiteX35" fmla="*/ 1561774 w 1700552"/>
                  <a:gd name="connsiteY35" fmla="*/ 308093 h 988003"/>
                  <a:gd name="connsiteX36" fmla="*/ 1565917 w 1700552"/>
                  <a:gd name="connsiteY36" fmla="*/ 304986 h 988003"/>
                  <a:gd name="connsiteX37" fmla="*/ 1567470 w 1700552"/>
                  <a:gd name="connsiteY37" fmla="*/ 301879 h 988003"/>
                  <a:gd name="connsiteX38" fmla="*/ 1572131 w 1700552"/>
                  <a:gd name="connsiteY38" fmla="*/ 301879 h 988003"/>
                  <a:gd name="connsiteX39" fmla="*/ 1574202 w 1700552"/>
                  <a:gd name="connsiteY39" fmla="*/ 302915 h 988003"/>
                  <a:gd name="connsiteX40" fmla="*/ 1580934 w 1700552"/>
                  <a:gd name="connsiteY40" fmla="*/ 303950 h 988003"/>
                  <a:gd name="connsiteX41" fmla="*/ 1588701 w 1700552"/>
                  <a:gd name="connsiteY41" fmla="*/ 302915 h 988003"/>
                  <a:gd name="connsiteX42" fmla="*/ 1593362 w 1700552"/>
                  <a:gd name="connsiteY42" fmla="*/ 303950 h 988003"/>
                  <a:gd name="connsiteX43" fmla="*/ 1594398 w 1700552"/>
                  <a:gd name="connsiteY43" fmla="*/ 302915 h 988003"/>
                  <a:gd name="connsiteX44" fmla="*/ 1597504 w 1700552"/>
                  <a:gd name="connsiteY44" fmla="*/ 302915 h 988003"/>
                  <a:gd name="connsiteX45" fmla="*/ 1599576 w 1700552"/>
                  <a:gd name="connsiteY45" fmla="*/ 304986 h 988003"/>
                  <a:gd name="connsiteX46" fmla="*/ 1598022 w 1700552"/>
                  <a:gd name="connsiteY46" fmla="*/ 310682 h 988003"/>
                  <a:gd name="connsiteX47" fmla="*/ 1595951 w 1700552"/>
                  <a:gd name="connsiteY47" fmla="*/ 312236 h 988003"/>
                  <a:gd name="connsiteX48" fmla="*/ 1595433 w 1700552"/>
                  <a:gd name="connsiteY48" fmla="*/ 317932 h 988003"/>
                  <a:gd name="connsiteX49" fmla="*/ 1594398 w 1700552"/>
                  <a:gd name="connsiteY49" fmla="*/ 320521 h 988003"/>
                  <a:gd name="connsiteX50" fmla="*/ 1593362 w 1700552"/>
                  <a:gd name="connsiteY50" fmla="*/ 327771 h 988003"/>
                  <a:gd name="connsiteX51" fmla="*/ 1594398 w 1700552"/>
                  <a:gd name="connsiteY51" fmla="*/ 329842 h 988003"/>
                  <a:gd name="connsiteX52" fmla="*/ 1598540 w 1700552"/>
                  <a:gd name="connsiteY52" fmla="*/ 332949 h 988003"/>
                  <a:gd name="connsiteX53" fmla="*/ 1602683 w 1700552"/>
                  <a:gd name="connsiteY53" fmla="*/ 339163 h 988003"/>
                  <a:gd name="connsiteX54" fmla="*/ 1601129 w 1700552"/>
                  <a:gd name="connsiteY54" fmla="*/ 343306 h 988003"/>
                  <a:gd name="connsiteX55" fmla="*/ 1602165 w 1700552"/>
                  <a:gd name="connsiteY55" fmla="*/ 346412 h 988003"/>
                  <a:gd name="connsiteX56" fmla="*/ 1605790 w 1700552"/>
                  <a:gd name="connsiteY56" fmla="*/ 351591 h 988003"/>
                  <a:gd name="connsiteX57" fmla="*/ 1602165 w 1700552"/>
                  <a:gd name="connsiteY57" fmla="*/ 355216 h 988003"/>
                  <a:gd name="connsiteX58" fmla="*/ 1601647 w 1700552"/>
                  <a:gd name="connsiteY58" fmla="*/ 357805 h 988003"/>
                  <a:gd name="connsiteX59" fmla="*/ 1596469 w 1700552"/>
                  <a:gd name="connsiteY59" fmla="*/ 359876 h 988003"/>
                  <a:gd name="connsiteX60" fmla="*/ 1591808 w 1700552"/>
                  <a:gd name="connsiteY60" fmla="*/ 366090 h 988003"/>
                  <a:gd name="connsiteX61" fmla="*/ 1592844 w 1700552"/>
                  <a:gd name="connsiteY61" fmla="*/ 367643 h 988003"/>
                  <a:gd name="connsiteX62" fmla="*/ 1598022 w 1700552"/>
                  <a:gd name="connsiteY62" fmla="*/ 368679 h 988003"/>
                  <a:gd name="connsiteX63" fmla="*/ 1598540 w 1700552"/>
                  <a:gd name="connsiteY63" fmla="*/ 371786 h 988003"/>
                  <a:gd name="connsiteX64" fmla="*/ 1597504 w 1700552"/>
                  <a:gd name="connsiteY64" fmla="*/ 374893 h 988003"/>
                  <a:gd name="connsiteX65" fmla="*/ 1600094 w 1700552"/>
                  <a:gd name="connsiteY65" fmla="*/ 375929 h 988003"/>
                  <a:gd name="connsiteX66" fmla="*/ 1602683 w 1700552"/>
                  <a:gd name="connsiteY66" fmla="*/ 373340 h 988003"/>
                  <a:gd name="connsiteX67" fmla="*/ 1604754 w 1700552"/>
                  <a:gd name="connsiteY67" fmla="*/ 374375 h 988003"/>
                  <a:gd name="connsiteX68" fmla="*/ 1604236 w 1700552"/>
                  <a:gd name="connsiteY68" fmla="*/ 378518 h 988003"/>
                  <a:gd name="connsiteX69" fmla="*/ 1607861 w 1700552"/>
                  <a:gd name="connsiteY69" fmla="*/ 380589 h 988003"/>
                  <a:gd name="connsiteX70" fmla="*/ 1609932 w 1700552"/>
                  <a:gd name="connsiteY70" fmla="*/ 384732 h 988003"/>
                  <a:gd name="connsiteX71" fmla="*/ 1609415 w 1700552"/>
                  <a:gd name="connsiteY71" fmla="*/ 387321 h 988003"/>
                  <a:gd name="connsiteX72" fmla="*/ 1611486 w 1700552"/>
                  <a:gd name="connsiteY72" fmla="*/ 390428 h 988003"/>
                  <a:gd name="connsiteX73" fmla="*/ 1610968 w 1700552"/>
                  <a:gd name="connsiteY73" fmla="*/ 393535 h 988003"/>
                  <a:gd name="connsiteX74" fmla="*/ 1612522 w 1700552"/>
                  <a:gd name="connsiteY74" fmla="*/ 395606 h 988003"/>
                  <a:gd name="connsiteX75" fmla="*/ 1615111 w 1700552"/>
                  <a:gd name="connsiteY75" fmla="*/ 392499 h 988003"/>
                  <a:gd name="connsiteX76" fmla="*/ 1618218 w 1700552"/>
                  <a:gd name="connsiteY76" fmla="*/ 394571 h 988003"/>
                  <a:gd name="connsiteX77" fmla="*/ 1618218 w 1700552"/>
                  <a:gd name="connsiteY77" fmla="*/ 397160 h 988003"/>
                  <a:gd name="connsiteX78" fmla="*/ 1620289 w 1700552"/>
                  <a:gd name="connsiteY78" fmla="*/ 399749 h 988003"/>
                  <a:gd name="connsiteX79" fmla="*/ 1623396 w 1700552"/>
                  <a:gd name="connsiteY79" fmla="*/ 401820 h 988003"/>
                  <a:gd name="connsiteX80" fmla="*/ 1625985 w 1700552"/>
                  <a:gd name="connsiteY80" fmla="*/ 401820 h 988003"/>
                  <a:gd name="connsiteX81" fmla="*/ 1628574 w 1700552"/>
                  <a:gd name="connsiteY81" fmla="*/ 400785 h 988003"/>
                  <a:gd name="connsiteX82" fmla="*/ 1629610 w 1700552"/>
                  <a:gd name="connsiteY82" fmla="*/ 398713 h 988003"/>
                  <a:gd name="connsiteX83" fmla="*/ 1631681 w 1700552"/>
                  <a:gd name="connsiteY83" fmla="*/ 397678 h 988003"/>
                  <a:gd name="connsiteX84" fmla="*/ 1634788 w 1700552"/>
                  <a:gd name="connsiteY84" fmla="*/ 398713 h 988003"/>
                  <a:gd name="connsiteX85" fmla="*/ 1636860 w 1700552"/>
                  <a:gd name="connsiteY85" fmla="*/ 404927 h 988003"/>
                  <a:gd name="connsiteX86" fmla="*/ 1644109 w 1700552"/>
                  <a:gd name="connsiteY86" fmla="*/ 410623 h 988003"/>
                  <a:gd name="connsiteX87" fmla="*/ 1646181 w 1700552"/>
                  <a:gd name="connsiteY87" fmla="*/ 412177 h 988003"/>
                  <a:gd name="connsiteX88" fmla="*/ 1647216 w 1700552"/>
                  <a:gd name="connsiteY88" fmla="*/ 416320 h 988003"/>
                  <a:gd name="connsiteX89" fmla="*/ 1645663 w 1700552"/>
                  <a:gd name="connsiteY89" fmla="*/ 420980 h 988003"/>
                  <a:gd name="connsiteX90" fmla="*/ 1640484 w 1700552"/>
                  <a:gd name="connsiteY90" fmla="*/ 422016 h 988003"/>
                  <a:gd name="connsiteX91" fmla="*/ 1638931 w 1700552"/>
                  <a:gd name="connsiteY91" fmla="*/ 427712 h 988003"/>
                  <a:gd name="connsiteX92" fmla="*/ 1636342 w 1700552"/>
                  <a:gd name="connsiteY92" fmla="*/ 429783 h 988003"/>
                  <a:gd name="connsiteX93" fmla="*/ 1637895 w 1700552"/>
                  <a:gd name="connsiteY93" fmla="*/ 433408 h 988003"/>
                  <a:gd name="connsiteX94" fmla="*/ 1634788 w 1700552"/>
                  <a:gd name="connsiteY94" fmla="*/ 435997 h 988003"/>
                  <a:gd name="connsiteX95" fmla="*/ 1634788 w 1700552"/>
                  <a:gd name="connsiteY95" fmla="*/ 440657 h 988003"/>
                  <a:gd name="connsiteX96" fmla="*/ 1636860 w 1700552"/>
                  <a:gd name="connsiteY96" fmla="*/ 446354 h 988003"/>
                  <a:gd name="connsiteX97" fmla="*/ 1634270 w 1700552"/>
                  <a:gd name="connsiteY97" fmla="*/ 453085 h 988003"/>
                  <a:gd name="connsiteX98" fmla="*/ 1633752 w 1700552"/>
                  <a:gd name="connsiteY98" fmla="*/ 459817 h 988003"/>
                  <a:gd name="connsiteX99" fmla="*/ 1632199 w 1700552"/>
                  <a:gd name="connsiteY99" fmla="*/ 462406 h 988003"/>
                  <a:gd name="connsiteX100" fmla="*/ 1624949 w 1700552"/>
                  <a:gd name="connsiteY100" fmla="*/ 467585 h 988003"/>
                  <a:gd name="connsiteX101" fmla="*/ 1624949 w 1700552"/>
                  <a:gd name="connsiteY101" fmla="*/ 470174 h 988003"/>
                  <a:gd name="connsiteX102" fmla="*/ 1625985 w 1700552"/>
                  <a:gd name="connsiteY102" fmla="*/ 474316 h 988003"/>
                  <a:gd name="connsiteX103" fmla="*/ 1624431 w 1700552"/>
                  <a:gd name="connsiteY103" fmla="*/ 484673 h 988003"/>
                  <a:gd name="connsiteX104" fmla="*/ 1622878 w 1700552"/>
                  <a:gd name="connsiteY104" fmla="*/ 485709 h 988003"/>
                  <a:gd name="connsiteX105" fmla="*/ 1617182 w 1700552"/>
                  <a:gd name="connsiteY105" fmla="*/ 484155 h 988003"/>
                  <a:gd name="connsiteX106" fmla="*/ 1615628 w 1700552"/>
                  <a:gd name="connsiteY106" fmla="*/ 484673 h 988003"/>
                  <a:gd name="connsiteX107" fmla="*/ 1610968 w 1700552"/>
                  <a:gd name="connsiteY107" fmla="*/ 489851 h 988003"/>
                  <a:gd name="connsiteX108" fmla="*/ 1610450 w 1700552"/>
                  <a:gd name="connsiteY108" fmla="*/ 493471 h 988003"/>
                  <a:gd name="connsiteX109" fmla="*/ 1612004 w 1700552"/>
                  <a:gd name="connsiteY109" fmla="*/ 498649 h 988003"/>
                  <a:gd name="connsiteX110" fmla="*/ 1615628 w 1700552"/>
                  <a:gd name="connsiteY110" fmla="*/ 501756 h 988003"/>
                  <a:gd name="connsiteX111" fmla="*/ 1616664 w 1700552"/>
                  <a:gd name="connsiteY111" fmla="*/ 505899 h 988003"/>
                  <a:gd name="connsiteX112" fmla="*/ 1613040 w 1700552"/>
                  <a:gd name="connsiteY112" fmla="*/ 508488 h 988003"/>
                  <a:gd name="connsiteX113" fmla="*/ 1607861 w 1700552"/>
                  <a:gd name="connsiteY113" fmla="*/ 509524 h 988003"/>
                  <a:gd name="connsiteX114" fmla="*/ 1604236 w 1700552"/>
                  <a:gd name="connsiteY114" fmla="*/ 511595 h 988003"/>
                  <a:gd name="connsiteX115" fmla="*/ 1603719 w 1700552"/>
                  <a:gd name="connsiteY115" fmla="*/ 513149 h 988003"/>
                  <a:gd name="connsiteX116" fmla="*/ 1609415 w 1700552"/>
                  <a:gd name="connsiteY116" fmla="*/ 514702 h 988003"/>
                  <a:gd name="connsiteX117" fmla="*/ 1612004 w 1700552"/>
                  <a:gd name="connsiteY117" fmla="*/ 517291 h 988003"/>
                  <a:gd name="connsiteX118" fmla="*/ 1614075 w 1700552"/>
                  <a:gd name="connsiteY118" fmla="*/ 520398 h 988003"/>
                  <a:gd name="connsiteX119" fmla="*/ 1612004 w 1700552"/>
                  <a:gd name="connsiteY119" fmla="*/ 523505 h 988003"/>
                  <a:gd name="connsiteX120" fmla="*/ 1606307 w 1700552"/>
                  <a:gd name="connsiteY120" fmla="*/ 525059 h 988003"/>
                  <a:gd name="connsiteX121" fmla="*/ 1603719 w 1700552"/>
                  <a:gd name="connsiteY121" fmla="*/ 527648 h 988003"/>
                  <a:gd name="connsiteX122" fmla="*/ 1604754 w 1700552"/>
                  <a:gd name="connsiteY122" fmla="*/ 529719 h 988003"/>
                  <a:gd name="connsiteX123" fmla="*/ 1610450 w 1700552"/>
                  <a:gd name="connsiteY123" fmla="*/ 531272 h 988003"/>
                  <a:gd name="connsiteX124" fmla="*/ 1610968 w 1700552"/>
                  <a:gd name="connsiteY124" fmla="*/ 534380 h 988003"/>
                  <a:gd name="connsiteX125" fmla="*/ 1605272 w 1700552"/>
                  <a:gd name="connsiteY125" fmla="*/ 539040 h 988003"/>
                  <a:gd name="connsiteX126" fmla="*/ 1605272 w 1700552"/>
                  <a:gd name="connsiteY126" fmla="*/ 541111 h 988003"/>
                  <a:gd name="connsiteX127" fmla="*/ 1609932 w 1700552"/>
                  <a:gd name="connsiteY127" fmla="*/ 544218 h 988003"/>
                  <a:gd name="connsiteX128" fmla="*/ 1611486 w 1700552"/>
                  <a:gd name="connsiteY128" fmla="*/ 547843 h 988003"/>
                  <a:gd name="connsiteX129" fmla="*/ 1612522 w 1700552"/>
                  <a:gd name="connsiteY129" fmla="*/ 550950 h 988003"/>
                  <a:gd name="connsiteX130" fmla="*/ 1611486 w 1700552"/>
                  <a:gd name="connsiteY130" fmla="*/ 559235 h 988003"/>
                  <a:gd name="connsiteX131" fmla="*/ 1613040 w 1700552"/>
                  <a:gd name="connsiteY131" fmla="*/ 565449 h 988003"/>
                  <a:gd name="connsiteX132" fmla="*/ 1616146 w 1700552"/>
                  <a:gd name="connsiteY132" fmla="*/ 571663 h 988003"/>
                  <a:gd name="connsiteX133" fmla="*/ 1616664 w 1700552"/>
                  <a:gd name="connsiteY133" fmla="*/ 576324 h 988003"/>
                  <a:gd name="connsiteX134" fmla="*/ 1624949 w 1700552"/>
                  <a:gd name="connsiteY134" fmla="*/ 582020 h 988003"/>
                  <a:gd name="connsiteX135" fmla="*/ 1629092 w 1700552"/>
                  <a:gd name="connsiteY135" fmla="*/ 587198 h 988003"/>
                  <a:gd name="connsiteX136" fmla="*/ 1631681 w 1700552"/>
                  <a:gd name="connsiteY136" fmla="*/ 594448 h 988003"/>
                  <a:gd name="connsiteX137" fmla="*/ 1631681 w 1700552"/>
                  <a:gd name="connsiteY137" fmla="*/ 597555 h 988003"/>
                  <a:gd name="connsiteX138" fmla="*/ 1628574 w 1700552"/>
                  <a:gd name="connsiteY138" fmla="*/ 617232 h 988003"/>
                  <a:gd name="connsiteX139" fmla="*/ 1628056 w 1700552"/>
                  <a:gd name="connsiteY139" fmla="*/ 621893 h 988003"/>
                  <a:gd name="connsiteX140" fmla="*/ 1629092 w 1700552"/>
                  <a:gd name="connsiteY140" fmla="*/ 624482 h 988003"/>
                  <a:gd name="connsiteX141" fmla="*/ 1630646 w 1700552"/>
                  <a:gd name="connsiteY141" fmla="*/ 626553 h 988003"/>
                  <a:gd name="connsiteX142" fmla="*/ 1636860 w 1700552"/>
                  <a:gd name="connsiteY142" fmla="*/ 629142 h 988003"/>
                  <a:gd name="connsiteX143" fmla="*/ 1644627 w 1700552"/>
                  <a:gd name="connsiteY143" fmla="*/ 630178 h 988003"/>
                  <a:gd name="connsiteX144" fmla="*/ 1649805 w 1700552"/>
                  <a:gd name="connsiteY144" fmla="*/ 629660 h 988003"/>
                  <a:gd name="connsiteX145" fmla="*/ 1654984 w 1700552"/>
                  <a:gd name="connsiteY145" fmla="*/ 630178 h 988003"/>
                  <a:gd name="connsiteX146" fmla="*/ 1659126 w 1700552"/>
                  <a:gd name="connsiteY146" fmla="*/ 632767 h 988003"/>
                  <a:gd name="connsiteX147" fmla="*/ 1661715 w 1700552"/>
                  <a:gd name="connsiteY147" fmla="*/ 636392 h 988003"/>
                  <a:gd name="connsiteX148" fmla="*/ 1662751 w 1700552"/>
                  <a:gd name="connsiteY148" fmla="*/ 639499 h 988003"/>
                  <a:gd name="connsiteX149" fmla="*/ 1664305 w 1700552"/>
                  <a:gd name="connsiteY149" fmla="*/ 647784 h 988003"/>
                  <a:gd name="connsiteX150" fmla="*/ 1666376 w 1700552"/>
                  <a:gd name="connsiteY150" fmla="*/ 654516 h 988003"/>
                  <a:gd name="connsiteX151" fmla="*/ 1672590 w 1700552"/>
                  <a:gd name="connsiteY151" fmla="*/ 663837 h 988003"/>
                  <a:gd name="connsiteX152" fmla="*/ 1685018 w 1700552"/>
                  <a:gd name="connsiteY152" fmla="*/ 685068 h 988003"/>
                  <a:gd name="connsiteX153" fmla="*/ 1700552 w 1700552"/>
                  <a:gd name="connsiteY153" fmla="*/ 712513 h 988003"/>
                  <a:gd name="connsiteX154" fmla="*/ 1695892 w 1700552"/>
                  <a:gd name="connsiteY154" fmla="*/ 714584 h 988003"/>
                  <a:gd name="connsiteX155" fmla="*/ 1688643 w 1700552"/>
                  <a:gd name="connsiteY155" fmla="*/ 716138 h 988003"/>
                  <a:gd name="connsiteX156" fmla="*/ 1686053 w 1700552"/>
                  <a:gd name="connsiteY156" fmla="*/ 717691 h 988003"/>
                  <a:gd name="connsiteX157" fmla="*/ 1678804 w 1700552"/>
                  <a:gd name="connsiteY157" fmla="*/ 719245 h 988003"/>
                  <a:gd name="connsiteX158" fmla="*/ 1675697 w 1700552"/>
                  <a:gd name="connsiteY158" fmla="*/ 722869 h 988003"/>
                  <a:gd name="connsiteX159" fmla="*/ 1676732 w 1700552"/>
                  <a:gd name="connsiteY159" fmla="*/ 724941 h 988003"/>
                  <a:gd name="connsiteX160" fmla="*/ 1672072 w 1700552"/>
                  <a:gd name="connsiteY160" fmla="*/ 727012 h 988003"/>
                  <a:gd name="connsiteX161" fmla="*/ 1671036 w 1700552"/>
                  <a:gd name="connsiteY161" fmla="*/ 732190 h 988003"/>
                  <a:gd name="connsiteX162" fmla="*/ 1668447 w 1700552"/>
                  <a:gd name="connsiteY162" fmla="*/ 731673 h 988003"/>
                  <a:gd name="connsiteX163" fmla="*/ 1665858 w 1700552"/>
                  <a:gd name="connsiteY163" fmla="*/ 733744 h 988003"/>
                  <a:gd name="connsiteX164" fmla="*/ 1665340 w 1700552"/>
                  <a:gd name="connsiteY164" fmla="*/ 735815 h 988003"/>
                  <a:gd name="connsiteX165" fmla="*/ 1663269 w 1700552"/>
                  <a:gd name="connsiteY165" fmla="*/ 736328 h 988003"/>
                  <a:gd name="connsiteX166" fmla="*/ 1656537 w 1700552"/>
                  <a:gd name="connsiteY166" fmla="*/ 739953 h 988003"/>
                  <a:gd name="connsiteX167" fmla="*/ 1654984 w 1700552"/>
                  <a:gd name="connsiteY167" fmla="*/ 739953 h 988003"/>
                  <a:gd name="connsiteX168" fmla="*/ 1644109 w 1700552"/>
                  <a:gd name="connsiteY168" fmla="*/ 745131 h 988003"/>
                  <a:gd name="connsiteX169" fmla="*/ 1639966 w 1700552"/>
                  <a:gd name="connsiteY169" fmla="*/ 746684 h 988003"/>
                  <a:gd name="connsiteX170" fmla="*/ 1639449 w 1700552"/>
                  <a:gd name="connsiteY170" fmla="*/ 749274 h 988003"/>
                  <a:gd name="connsiteX171" fmla="*/ 1632199 w 1700552"/>
                  <a:gd name="connsiteY171" fmla="*/ 752898 h 988003"/>
                  <a:gd name="connsiteX172" fmla="*/ 1627539 w 1700552"/>
                  <a:gd name="connsiteY172" fmla="*/ 752898 h 988003"/>
                  <a:gd name="connsiteX173" fmla="*/ 1622360 w 1700552"/>
                  <a:gd name="connsiteY173" fmla="*/ 754970 h 988003"/>
                  <a:gd name="connsiteX174" fmla="*/ 1619253 w 1700552"/>
                  <a:gd name="connsiteY174" fmla="*/ 763773 h 988003"/>
                  <a:gd name="connsiteX175" fmla="*/ 1617182 w 1700552"/>
                  <a:gd name="connsiteY175" fmla="*/ 766880 h 988003"/>
                  <a:gd name="connsiteX176" fmla="*/ 1612522 w 1700552"/>
                  <a:gd name="connsiteY176" fmla="*/ 767398 h 988003"/>
                  <a:gd name="connsiteX177" fmla="*/ 1605272 w 1700552"/>
                  <a:gd name="connsiteY177" fmla="*/ 771023 h 988003"/>
                  <a:gd name="connsiteX178" fmla="*/ 1605272 w 1700552"/>
                  <a:gd name="connsiteY178" fmla="*/ 772576 h 988003"/>
                  <a:gd name="connsiteX179" fmla="*/ 1603719 w 1700552"/>
                  <a:gd name="connsiteY179" fmla="*/ 777236 h 988003"/>
                  <a:gd name="connsiteX180" fmla="*/ 1597504 w 1700552"/>
                  <a:gd name="connsiteY180" fmla="*/ 783450 h 988003"/>
                  <a:gd name="connsiteX181" fmla="*/ 1594915 w 1700552"/>
                  <a:gd name="connsiteY181" fmla="*/ 785522 h 988003"/>
                  <a:gd name="connsiteX182" fmla="*/ 1590773 w 1700552"/>
                  <a:gd name="connsiteY182" fmla="*/ 793289 h 988003"/>
                  <a:gd name="connsiteX183" fmla="*/ 1585594 w 1700552"/>
                  <a:gd name="connsiteY183" fmla="*/ 799503 h 988003"/>
                  <a:gd name="connsiteX184" fmla="*/ 1583005 w 1700552"/>
                  <a:gd name="connsiteY184" fmla="*/ 806753 h 988003"/>
                  <a:gd name="connsiteX185" fmla="*/ 1583005 w 1700552"/>
                  <a:gd name="connsiteY185" fmla="*/ 814520 h 988003"/>
                  <a:gd name="connsiteX186" fmla="*/ 1584559 w 1700552"/>
                  <a:gd name="connsiteY186" fmla="*/ 818663 h 988003"/>
                  <a:gd name="connsiteX187" fmla="*/ 1585077 w 1700552"/>
                  <a:gd name="connsiteY187" fmla="*/ 824359 h 988003"/>
                  <a:gd name="connsiteX188" fmla="*/ 1586630 w 1700552"/>
                  <a:gd name="connsiteY188" fmla="*/ 829019 h 988003"/>
                  <a:gd name="connsiteX189" fmla="*/ 1585077 w 1700552"/>
                  <a:gd name="connsiteY189" fmla="*/ 836269 h 988003"/>
                  <a:gd name="connsiteX190" fmla="*/ 1585077 w 1700552"/>
                  <a:gd name="connsiteY190" fmla="*/ 838858 h 988003"/>
                  <a:gd name="connsiteX191" fmla="*/ 1583523 w 1700552"/>
                  <a:gd name="connsiteY191" fmla="*/ 841447 h 988003"/>
                  <a:gd name="connsiteX192" fmla="*/ 1576791 w 1700552"/>
                  <a:gd name="connsiteY192" fmla="*/ 844037 h 988003"/>
                  <a:gd name="connsiteX193" fmla="*/ 1574720 w 1700552"/>
                  <a:gd name="connsiteY193" fmla="*/ 843519 h 988003"/>
                  <a:gd name="connsiteX194" fmla="*/ 1572648 w 1700552"/>
                  <a:gd name="connsiteY194" fmla="*/ 847661 h 988003"/>
                  <a:gd name="connsiteX195" fmla="*/ 1569542 w 1700552"/>
                  <a:gd name="connsiteY195" fmla="*/ 847661 h 988003"/>
                  <a:gd name="connsiteX196" fmla="*/ 1569024 w 1700552"/>
                  <a:gd name="connsiteY196" fmla="*/ 850768 h 988003"/>
                  <a:gd name="connsiteX197" fmla="*/ 1563328 w 1700552"/>
                  <a:gd name="connsiteY197" fmla="*/ 853357 h 988003"/>
                  <a:gd name="connsiteX198" fmla="*/ 1562810 w 1700552"/>
                  <a:gd name="connsiteY198" fmla="*/ 858018 h 988003"/>
                  <a:gd name="connsiteX199" fmla="*/ 1561257 w 1700552"/>
                  <a:gd name="connsiteY199" fmla="*/ 860089 h 988003"/>
                  <a:gd name="connsiteX200" fmla="*/ 1555560 w 1700552"/>
                  <a:gd name="connsiteY200" fmla="*/ 861643 h 988003"/>
                  <a:gd name="connsiteX201" fmla="*/ 1551418 w 1700552"/>
                  <a:gd name="connsiteY201" fmla="*/ 864750 h 988003"/>
                  <a:gd name="connsiteX202" fmla="*/ 1549864 w 1700552"/>
                  <a:gd name="connsiteY202" fmla="*/ 863714 h 988003"/>
                  <a:gd name="connsiteX203" fmla="*/ 1540025 w 1700552"/>
                  <a:gd name="connsiteY203" fmla="*/ 861125 h 988003"/>
                  <a:gd name="connsiteX204" fmla="*/ 1533811 w 1700552"/>
                  <a:gd name="connsiteY204" fmla="*/ 858018 h 988003"/>
                  <a:gd name="connsiteX205" fmla="*/ 1529151 w 1700552"/>
                  <a:gd name="connsiteY205" fmla="*/ 855429 h 988003"/>
                  <a:gd name="connsiteX206" fmla="*/ 1520348 w 1700552"/>
                  <a:gd name="connsiteY206" fmla="*/ 846626 h 988003"/>
                  <a:gd name="connsiteX207" fmla="*/ 1512063 w 1700552"/>
                  <a:gd name="connsiteY207" fmla="*/ 839376 h 988003"/>
                  <a:gd name="connsiteX208" fmla="*/ 1507920 w 1700552"/>
                  <a:gd name="connsiteY208" fmla="*/ 835751 h 988003"/>
                  <a:gd name="connsiteX209" fmla="*/ 1504295 w 1700552"/>
                  <a:gd name="connsiteY209" fmla="*/ 834198 h 988003"/>
                  <a:gd name="connsiteX210" fmla="*/ 1495492 w 1700552"/>
                  <a:gd name="connsiteY210" fmla="*/ 832126 h 988003"/>
                  <a:gd name="connsiteX211" fmla="*/ 1489796 w 1700552"/>
                  <a:gd name="connsiteY211" fmla="*/ 829019 h 988003"/>
                  <a:gd name="connsiteX212" fmla="*/ 1470636 w 1700552"/>
                  <a:gd name="connsiteY212" fmla="*/ 817627 h 988003"/>
                  <a:gd name="connsiteX213" fmla="*/ 1464422 w 1700552"/>
                  <a:gd name="connsiteY213" fmla="*/ 813485 h 988003"/>
                  <a:gd name="connsiteX214" fmla="*/ 1458726 w 1700552"/>
                  <a:gd name="connsiteY214" fmla="*/ 808306 h 988003"/>
                  <a:gd name="connsiteX215" fmla="*/ 1456137 w 1700552"/>
                  <a:gd name="connsiteY215" fmla="*/ 803128 h 988003"/>
                  <a:gd name="connsiteX216" fmla="*/ 1451994 w 1700552"/>
                  <a:gd name="connsiteY216" fmla="*/ 797432 h 988003"/>
                  <a:gd name="connsiteX217" fmla="*/ 1448370 w 1700552"/>
                  <a:gd name="connsiteY217" fmla="*/ 793812 h 988003"/>
                  <a:gd name="connsiteX218" fmla="*/ 1444227 w 1700552"/>
                  <a:gd name="connsiteY218" fmla="*/ 785527 h 988003"/>
                  <a:gd name="connsiteX219" fmla="*/ 1438531 w 1700552"/>
                  <a:gd name="connsiteY219" fmla="*/ 777242 h 988003"/>
                  <a:gd name="connsiteX220" fmla="*/ 1432317 w 1700552"/>
                  <a:gd name="connsiteY220" fmla="*/ 771028 h 988003"/>
                  <a:gd name="connsiteX221" fmla="*/ 1427656 w 1700552"/>
                  <a:gd name="connsiteY221" fmla="*/ 761189 h 988003"/>
                  <a:gd name="connsiteX222" fmla="*/ 1425067 w 1700552"/>
                  <a:gd name="connsiteY222" fmla="*/ 757046 h 988003"/>
                  <a:gd name="connsiteX223" fmla="*/ 1420407 w 1700552"/>
                  <a:gd name="connsiteY223" fmla="*/ 752904 h 988003"/>
                  <a:gd name="connsiteX224" fmla="*/ 1416782 w 1700552"/>
                  <a:gd name="connsiteY224" fmla="*/ 750832 h 988003"/>
                  <a:gd name="connsiteX225" fmla="*/ 1409532 w 1700552"/>
                  <a:gd name="connsiteY225" fmla="*/ 742029 h 988003"/>
                  <a:gd name="connsiteX226" fmla="*/ 1405908 w 1700552"/>
                  <a:gd name="connsiteY226" fmla="*/ 745136 h 988003"/>
                  <a:gd name="connsiteX227" fmla="*/ 1400729 w 1700552"/>
                  <a:gd name="connsiteY227" fmla="*/ 744618 h 988003"/>
                  <a:gd name="connsiteX228" fmla="*/ 1397622 w 1700552"/>
                  <a:gd name="connsiteY228" fmla="*/ 743065 h 988003"/>
                  <a:gd name="connsiteX229" fmla="*/ 1395033 w 1700552"/>
                  <a:gd name="connsiteY229" fmla="*/ 739440 h 988003"/>
                  <a:gd name="connsiteX230" fmla="*/ 1393479 w 1700552"/>
                  <a:gd name="connsiteY230" fmla="*/ 739958 h 988003"/>
                  <a:gd name="connsiteX231" fmla="*/ 1385712 w 1700552"/>
                  <a:gd name="connsiteY231" fmla="*/ 743583 h 988003"/>
                  <a:gd name="connsiteX232" fmla="*/ 1382087 w 1700552"/>
                  <a:gd name="connsiteY232" fmla="*/ 747208 h 988003"/>
                  <a:gd name="connsiteX233" fmla="*/ 1372766 w 1700552"/>
                  <a:gd name="connsiteY233" fmla="*/ 754975 h 988003"/>
                  <a:gd name="connsiteX234" fmla="*/ 1367588 w 1700552"/>
                  <a:gd name="connsiteY234" fmla="*/ 758082 h 988003"/>
                  <a:gd name="connsiteX235" fmla="*/ 1356714 w 1700552"/>
                  <a:gd name="connsiteY235" fmla="*/ 760153 h 988003"/>
                  <a:gd name="connsiteX236" fmla="*/ 1348429 w 1700552"/>
                  <a:gd name="connsiteY236" fmla="*/ 761189 h 988003"/>
                  <a:gd name="connsiteX237" fmla="*/ 1342732 w 1700552"/>
                  <a:gd name="connsiteY237" fmla="*/ 762224 h 988003"/>
                  <a:gd name="connsiteX238" fmla="*/ 1335483 w 1700552"/>
                  <a:gd name="connsiteY238" fmla="*/ 763260 h 988003"/>
                  <a:gd name="connsiteX239" fmla="*/ 1333411 w 1700552"/>
                  <a:gd name="connsiteY239" fmla="*/ 762742 h 988003"/>
                  <a:gd name="connsiteX240" fmla="*/ 1327197 w 1700552"/>
                  <a:gd name="connsiteY240" fmla="*/ 764814 h 988003"/>
                  <a:gd name="connsiteX241" fmla="*/ 1326162 w 1700552"/>
                  <a:gd name="connsiteY241" fmla="*/ 762742 h 988003"/>
                  <a:gd name="connsiteX242" fmla="*/ 1319430 w 1700552"/>
                  <a:gd name="connsiteY242" fmla="*/ 763778 h 988003"/>
                  <a:gd name="connsiteX243" fmla="*/ 1315805 w 1700552"/>
                  <a:gd name="connsiteY243" fmla="*/ 766885 h 988003"/>
                  <a:gd name="connsiteX244" fmla="*/ 1313734 w 1700552"/>
                  <a:gd name="connsiteY244" fmla="*/ 767921 h 988003"/>
                  <a:gd name="connsiteX245" fmla="*/ 1313734 w 1700552"/>
                  <a:gd name="connsiteY245" fmla="*/ 769992 h 988003"/>
                  <a:gd name="connsiteX246" fmla="*/ 1309591 w 1700552"/>
                  <a:gd name="connsiteY246" fmla="*/ 769992 h 988003"/>
                  <a:gd name="connsiteX247" fmla="*/ 1306484 w 1700552"/>
                  <a:gd name="connsiteY247" fmla="*/ 768956 h 988003"/>
                  <a:gd name="connsiteX248" fmla="*/ 1303895 w 1700552"/>
                  <a:gd name="connsiteY248" fmla="*/ 769474 h 988003"/>
                  <a:gd name="connsiteX249" fmla="*/ 1320466 w 1700552"/>
                  <a:gd name="connsiteY249" fmla="*/ 841970 h 988003"/>
                  <a:gd name="connsiteX250" fmla="*/ 1316841 w 1700552"/>
                  <a:gd name="connsiteY250" fmla="*/ 849220 h 988003"/>
                  <a:gd name="connsiteX251" fmla="*/ 1311663 w 1700552"/>
                  <a:gd name="connsiteY251" fmla="*/ 858546 h 988003"/>
                  <a:gd name="connsiteX252" fmla="*/ 1307520 w 1700552"/>
                  <a:gd name="connsiteY252" fmla="*/ 858546 h 988003"/>
                  <a:gd name="connsiteX253" fmla="*/ 1309073 w 1700552"/>
                  <a:gd name="connsiteY253" fmla="*/ 870974 h 988003"/>
                  <a:gd name="connsiteX254" fmla="*/ 1309073 w 1700552"/>
                  <a:gd name="connsiteY254" fmla="*/ 874599 h 988003"/>
                  <a:gd name="connsiteX255" fmla="*/ 1304931 w 1700552"/>
                  <a:gd name="connsiteY255" fmla="*/ 893758 h 988003"/>
                  <a:gd name="connsiteX256" fmla="*/ 1304413 w 1700552"/>
                  <a:gd name="connsiteY256" fmla="*/ 906186 h 988003"/>
                  <a:gd name="connsiteX257" fmla="*/ 1299234 w 1700552"/>
                  <a:gd name="connsiteY257" fmla="*/ 906704 h 988003"/>
                  <a:gd name="connsiteX258" fmla="*/ 1299234 w 1700552"/>
                  <a:gd name="connsiteY258" fmla="*/ 909811 h 988003"/>
                  <a:gd name="connsiteX259" fmla="*/ 1292503 w 1700552"/>
                  <a:gd name="connsiteY259" fmla="*/ 911883 h 988003"/>
                  <a:gd name="connsiteX260" fmla="*/ 1290949 w 1700552"/>
                  <a:gd name="connsiteY260" fmla="*/ 908775 h 988003"/>
                  <a:gd name="connsiteX261" fmla="*/ 1287842 w 1700552"/>
                  <a:gd name="connsiteY261" fmla="*/ 909811 h 988003"/>
                  <a:gd name="connsiteX262" fmla="*/ 1287842 w 1700552"/>
                  <a:gd name="connsiteY262" fmla="*/ 911365 h 988003"/>
                  <a:gd name="connsiteX263" fmla="*/ 1282146 w 1700552"/>
                  <a:gd name="connsiteY263" fmla="*/ 912918 h 988003"/>
                  <a:gd name="connsiteX264" fmla="*/ 1282664 w 1700552"/>
                  <a:gd name="connsiteY264" fmla="*/ 915507 h 988003"/>
                  <a:gd name="connsiteX265" fmla="*/ 1278004 w 1700552"/>
                  <a:gd name="connsiteY265" fmla="*/ 914989 h 988003"/>
                  <a:gd name="connsiteX266" fmla="*/ 1277486 w 1700552"/>
                  <a:gd name="connsiteY266" fmla="*/ 917579 h 988003"/>
                  <a:gd name="connsiteX267" fmla="*/ 1280593 w 1700552"/>
                  <a:gd name="connsiteY267" fmla="*/ 918614 h 988003"/>
                  <a:gd name="connsiteX268" fmla="*/ 1279039 w 1700552"/>
                  <a:gd name="connsiteY268" fmla="*/ 924828 h 988003"/>
                  <a:gd name="connsiteX269" fmla="*/ 1281628 w 1700552"/>
                  <a:gd name="connsiteY269" fmla="*/ 925864 h 988003"/>
                  <a:gd name="connsiteX270" fmla="*/ 1282146 w 1700552"/>
                  <a:gd name="connsiteY270" fmla="*/ 928971 h 988003"/>
                  <a:gd name="connsiteX271" fmla="*/ 1281628 w 1700552"/>
                  <a:gd name="connsiteY271" fmla="*/ 934667 h 988003"/>
                  <a:gd name="connsiteX272" fmla="*/ 1278004 w 1700552"/>
                  <a:gd name="connsiteY272" fmla="*/ 934667 h 988003"/>
                  <a:gd name="connsiteX273" fmla="*/ 1278004 w 1700552"/>
                  <a:gd name="connsiteY273" fmla="*/ 936738 h 988003"/>
                  <a:gd name="connsiteX274" fmla="*/ 1280593 w 1700552"/>
                  <a:gd name="connsiteY274" fmla="*/ 936738 h 988003"/>
                  <a:gd name="connsiteX275" fmla="*/ 1280593 w 1700552"/>
                  <a:gd name="connsiteY275" fmla="*/ 941399 h 988003"/>
                  <a:gd name="connsiteX276" fmla="*/ 1281628 w 1700552"/>
                  <a:gd name="connsiteY276" fmla="*/ 942952 h 988003"/>
                  <a:gd name="connsiteX277" fmla="*/ 1281111 w 1700552"/>
                  <a:gd name="connsiteY277" fmla="*/ 948648 h 988003"/>
                  <a:gd name="connsiteX278" fmla="*/ 1279039 w 1700552"/>
                  <a:gd name="connsiteY278" fmla="*/ 949166 h 988003"/>
                  <a:gd name="connsiteX279" fmla="*/ 1278004 w 1700552"/>
                  <a:gd name="connsiteY279" fmla="*/ 957451 h 988003"/>
                  <a:gd name="connsiteX280" fmla="*/ 1277486 w 1700552"/>
                  <a:gd name="connsiteY280" fmla="*/ 960558 h 988003"/>
                  <a:gd name="connsiteX281" fmla="*/ 1275932 w 1700552"/>
                  <a:gd name="connsiteY281" fmla="*/ 961076 h 988003"/>
                  <a:gd name="connsiteX282" fmla="*/ 1276968 w 1700552"/>
                  <a:gd name="connsiteY282" fmla="*/ 970915 h 988003"/>
                  <a:gd name="connsiteX283" fmla="*/ 1273861 w 1700552"/>
                  <a:gd name="connsiteY283" fmla="*/ 969879 h 988003"/>
                  <a:gd name="connsiteX284" fmla="*/ 1265058 w 1700552"/>
                  <a:gd name="connsiteY284" fmla="*/ 961076 h 988003"/>
                  <a:gd name="connsiteX285" fmla="*/ 1256255 w 1700552"/>
                  <a:gd name="connsiteY285" fmla="*/ 953309 h 988003"/>
                  <a:gd name="connsiteX286" fmla="*/ 1250041 w 1700552"/>
                  <a:gd name="connsiteY286" fmla="*/ 950720 h 988003"/>
                  <a:gd name="connsiteX287" fmla="*/ 1245898 w 1700552"/>
                  <a:gd name="connsiteY287" fmla="*/ 950202 h 988003"/>
                  <a:gd name="connsiteX288" fmla="*/ 1239684 w 1700552"/>
                  <a:gd name="connsiteY288" fmla="*/ 953309 h 988003"/>
                  <a:gd name="connsiteX289" fmla="*/ 1222596 w 1700552"/>
                  <a:gd name="connsiteY289" fmla="*/ 966255 h 988003"/>
                  <a:gd name="connsiteX290" fmla="*/ 1210168 w 1700552"/>
                  <a:gd name="connsiteY290" fmla="*/ 975058 h 988003"/>
                  <a:gd name="connsiteX291" fmla="*/ 1202918 w 1700552"/>
                  <a:gd name="connsiteY291" fmla="*/ 979718 h 988003"/>
                  <a:gd name="connsiteX292" fmla="*/ 1196704 w 1700552"/>
                  <a:gd name="connsiteY292" fmla="*/ 981789 h 988003"/>
                  <a:gd name="connsiteX293" fmla="*/ 1179098 w 1700552"/>
                  <a:gd name="connsiteY293" fmla="*/ 985932 h 988003"/>
                  <a:gd name="connsiteX294" fmla="*/ 1173402 w 1700552"/>
                  <a:gd name="connsiteY294" fmla="*/ 987486 h 988003"/>
                  <a:gd name="connsiteX295" fmla="*/ 1171848 w 1700552"/>
                  <a:gd name="connsiteY295" fmla="*/ 984379 h 988003"/>
                  <a:gd name="connsiteX296" fmla="*/ 1164081 w 1700552"/>
                  <a:gd name="connsiteY296" fmla="*/ 984896 h 988003"/>
                  <a:gd name="connsiteX297" fmla="*/ 1157867 w 1700552"/>
                  <a:gd name="connsiteY297" fmla="*/ 984896 h 988003"/>
                  <a:gd name="connsiteX298" fmla="*/ 1157349 w 1700552"/>
                  <a:gd name="connsiteY298" fmla="*/ 982825 h 988003"/>
                  <a:gd name="connsiteX299" fmla="*/ 1148028 w 1700552"/>
                  <a:gd name="connsiteY299" fmla="*/ 983343 h 988003"/>
                  <a:gd name="connsiteX300" fmla="*/ 1140779 w 1700552"/>
                  <a:gd name="connsiteY300" fmla="*/ 985932 h 988003"/>
                  <a:gd name="connsiteX301" fmla="*/ 1136118 w 1700552"/>
                  <a:gd name="connsiteY301" fmla="*/ 986450 h 988003"/>
                  <a:gd name="connsiteX302" fmla="*/ 1134565 w 1700552"/>
                  <a:gd name="connsiteY302" fmla="*/ 979718 h 988003"/>
                  <a:gd name="connsiteX303" fmla="*/ 1120065 w 1700552"/>
                  <a:gd name="connsiteY303" fmla="*/ 983861 h 988003"/>
                  <a:gd name="connsiteX304" fmla="*/ 1117476 w 1700552"/>
                  <a:gd name="connsiteY304" fmla="*/ 973504 h 988003"/>
                  <a:gd name="connsiteX305" fmla="*/ 1116959 w 1700552"/>
                  <a:gd name="connsiteY305" fmla="*/ 972986 h 988003"/>
                  <a:gd name="connsiteX306" fmla="*/ 1106084 w 1700552"/>
                  <a:gd name="connsiteY306" fmla="*/ 975576 h 988003"/>
                  <a:gd name="connsiteX307" fmla="*/ 1105048 w 1700552"/>
                  <a:gd name="connsiteY307" fmla="*/ 976611 h 988003"/>
                  <a:gd name="connsiteX308" fmla="*/ 1095210 w 1700552"/>
                  <a:gd name="connsiteY308" fmla="*/ 981272 h 988003"/>
                  <a:gd name="connsiteX309" fmla="*/ 1091067 w 1700552"/>
                  <a:gd name="connsiteY309" fmla="*/ 982307 h 988003"/>
                  <a:gd name="connsiteX310" fmla="*/ 1078121 w 1700552"/>
                  <a:gd name="connsiteY310" fmla="*/ 980754 h 988003"/>
                  <a:gd name="connsiteX311" fmla="*/ 1077086 w 1700552"/>
                  <a:gd name="connsiteY311" fmla="*/ 981789 h 988003"/>
                  <a:gd name="connsiteX312" fmla="*/ 1072943 w 1700552"/>
                  <a:gd name="connsiteY312" fmla="*/ 981272 h 988003"/>
                  <a:gd name="connsiteX313" fmla="*/ 1059997 w 1700552"/>
                  <a:gd name="connsiteY313" fmla="*/ 983343 h 988003"/>
                  <a:gd name="connsiteX314" fmla="*/ 1055855 w 1700552"/>
                  <a:gd name="connsiteY314" fmla="*/ 984896 h 988003"/>
                  <a:gd name="connsiteX315" fmla="*/ 1054819 w 1700552"/>
                  <a:gd name="connsiteY315" fmla="*/ 988003 h 988003"/>
                  <a:gd name="connsiteX316" fmla="*/ 1049123 w 1700552"/>
                  <a:gd name="connsiteY316" fmla="*/ 988003 h 988003"/>
                  <a:gd name="connsiteX317" fmla="*/ 1029963 w 1700552"/>
                  <a:gd name="connsiteY317" fmla="*/ 987486 h 988003"/>
                  <a:gd name="connsiteX318" fmla="*/ 1021160 w 1700552"/>
                  <a:gd name="connsiteY318" fmla="*/ 987486 h 988003"/>
                  <a:gd name="connsiteX319" fmla="*/ 1021160 w 1700552"/>
                  <a:gd name="connsiteY319" fmla="*/ 986968 h 988003"/>
                  <a:gd name="connsiteX320" fmla="*/ 1009768 w 1700552"/>
                  <a:gd name="connsiteY320" fmla="*/ 986450 h 988003"/>
                  <a:gd name="connsiteX321" fmla="*/ 1009250 w 1700552"/>
                  <a:gd name="connsiteY321" fmla="*/ 985414 h 988003"/>
                  <a:gd name="connsiteX322" fmla="*/ 998376 w 1700552"/>
                  <a:gd name="connsiteY322" fmla="*/ 986450 h 988003"/>
                  <a:gd name="connsiteX323" fmla="*/ 997340 w 1700552"/>
                  <a:gd name="connsiteY323" fmla="*/ 984896 h 988003"/>
                  <a:gd name="connsiteX324" fmla="*/ 992162 w 1700552"/>
                  <a:gd name="connsiteY324" fmla="*/ 985409 h 988003"/>
                  <a:gd name="connsiteX325" fmla="*/ 991126 w 1700552"/>
                  <a:gd name="connsiteY325" fmla="*/ 987998 h 988003"/>
                  <a:gd name="connsiteX326" fmla="*/ 982323 w 1700552"/>
                  <a:gd name="connsiteY326" fmla="*/ 986445 h 988003"/>
                  <a:gd name="connsiteX327" fmla="*/ 965234 w 1700552"/>
                  <a:gd name="connsiteY327" fmla="*/ 982820 h 988003"/>
                  <a:gd name="connsiteX328" fmla="*/ 964717 w 1700552"/>
                  <a:gd name="connsiteY328" fmla="*/ 978677 h 988003"/>
                  <a:gd name="connsiteX329" fmla="*/ 951771 w 1700552"/>
                  <a:gd name="connsiteY329" fmla="*/ 976606 h 988003"/>
                  <a:gd name="connsiteX330" fmla="*/ 946075 w 1700552"/>
                  <a:gd name="connsiteY330" fmla="*/ 976606 h 988003"/>
                  <a:gd name="connsiteX331" fmla="*/ 946075 w 1700552"/>
                  <a:gd name="connsiteY331" fmla="*/ 975570 h 988003"/>
                  <a:gd name="connsiteX332" fmla="*/ 947628 w 1700552"/>
                  <a:gd name="connsiteY332" fmla="*/ 969356 h 988003"/>
                  <a:gd name="connsiteX333" fmla="*/ 939343 w 1700552"/>
                  <a:gd name="connsiteY333" fmla="*/ 968844 h 988003"/>
                  <a:gd name="connsiteX334" fmla="*/ 930022 w 1700552"/>
                  <a:gd name="connsiteY334" fmla="*/ 969879 h 988003"/>
                  <a:gd name="connsiteX335" fmla="*/ 927433 w 1700552"/>
                  <a:gd name="connsiteY335" fmla="*/ 968844 h 988003"/>
                  <a:gd name="connsiteX336" fmla="*/ 927951 w 1700552"/>
                  <a:gd name="connsiteY336" fmla="*/ 963665 h 988003"/>
                  <a:gd name="connsiteX337" fmla="*/ 872543 w 1700552"/>
                  <a:gd name="connsiteY337" fmla="*/ 968326 h 988003"/>
                  <a:gd name="connsiteX338" fmla="*/ 849241 w 1700552"/>
                  <a:gd name="connsiteY338" fmla="*/ 970397 h 988003"/>
                  <a:gd name="connsiteX339" fmla="*/ 841991 w 1700552"/>
                  <a:gd name="connsiteY339" fmla="*/ 971433 h 988003"/>
                  <a:gd name="connsiteX340" fmla="*/ 837330 w 1700552"/>
                  <a:gd name="connsiteY340" fmla="*/ 972468 h 988003"/>
                  <a:gd name="connsiteX341" fmla="*/ 836813 w 1700552"/>
                  <a:gd name="connsiteY341" fmla="*/ 957451 h 988003"/>
                  <a:gd name="connsiteX342" fmla="*/ 836295 w 1700552"/>
                  <a:gd name="connsiteY342" fmla="*/ 952791 h 988003"/>
                  <a:gd name="connsiteX343" fmla="*/ 835259 w 1700552"/>
                  <a:gd name="connsiteY343" fmla="*/ 950202 h 988003"/>
                  <a:gd name="connsiteX344" fmla="*/ 832152 w 1700552"/>
                  <a:gd name="connsiteY344" fmla="*/ 947095 h 988003"/>
                  <a:gd name="connsiteX345" fmla="*/ 828527 w 1700552"/>
                  <a:gd name="connsiteY345" fmla="*/ 937256 h 988003"/>
                  <a:gd name="connsiteX346" fmla="*/ 824902 w 1700552"/>
                  <a:gd name="connsiteY346" fmla="*/ 930006 h 988003"/>
                  <a:gd name="connsiteX347" fmla="*/ 823867 w 1700552"/>
                  <a:gd name="connsiteY347" fmla="*/ 925346 h 988003"/>
                  <a:gd name="connsiteX348" fmla="*/ 824385 w 1700552"/>
                  <a:gd name="connsiteY348" fmla="*/ 922239 h 988003"/>
                  <a:gd name="connsiteX349" fmla="*/ 820242 w 1700552"/>
                  <a:gd name="connsiteY349" fmla="*/ 918096 h 988003"/>
                  <a:gd name="connsiteX350" fmla="*/ 817135 w 1700552"/>
                  <a:gd name="connsiteY350" fmla="*/ 917061 h 988003"/>
                  <a:gd name="connsiteX351" fmla="*/ 814028 w 1700552"/>
                  <a:gd name="connsiteY351" fmla="*/ 917061 h 988003"/>
                  <a:gd name="connsiteX352" fmla="*/ 809886 w 1700552"/>
                  <a:gd name="connsiteY352" fmla="*/ 915507 h 988003"/>
                  <a:gd name="connsiteX353" fmla="*/ 805743 w 1700552"/>
                  <a:gd name="connsiteY353" fmla="*/ 910329 h 988003"/>
                  <a:gd name="connsiteX354" fmla="*/ 805743 w 1700552"/>
                  <a:gd name="connsiteY354" fmla="*/ 905668 h 988003"/>
                  <a:gd name="connsiteX355" fmla="*/ 802636 w 1700552"/>
                  <a:gd name="connsiteY355" fmla="*/ 903079 h 988003"/>
                  <a:gd name="connsiteX356" fmla="*/ 797976 w 1700552"/>
                  <a:gd name="connsiteY356" fmla="*/ 901526 h 988003"/>
                  <a:gd name="connsiteX357" fmla="*/ 795386 w 1700552"/>
                  <a:gd name="connsiteY357" fmla="*/ 898419 h 988003"/>
                  <a:gd name="connsiteX358" fmla="*/ 792797 w 1700552"/>
                  <a:gd name="connsiteY358" fmla="*/ 891687 h 988003"/>
                  <a:gd name="connsiteX359" fmla="*/ 788137 w 1700552"/>
                  <a:gd name="connsiteY359" fmla="*/ 888580 h 988003"/>
                  <a:gd name="connsiteX360" fmla="*/ 787101 w 1700552"/>
                  <a:gd name="connsiteY360" fmla="*/ 887027 h 988003"/>
                  <a:gd name="connsiteX361" fmla="*/ 787619 w 1700552"/>
                  <a:gd name="connsiteY361" fmla="*/ 881331 h 988003"/>
                  <a:gd name="connsiteX362" fmla="*/ 786583 w 1700552"/>
                  <a:gd name="connsiteY362" fmla="*/ 873045 h 988003"/>
                  <a:gd name="connsiteX363" fmla="*/ 785548 w 1700552"/>
                  <a:gd name="connsiteY363" fmla="*/ 869421 h 988003"/>
                  <a:gd name="connsiteX364" fmla="*/ 786583 w 1700552"/>
                  <a:gd name="connsiteY364" fmla="*/ 862171 h 988003"/>
                  <a:gd name="connsiteX365" fmla="*/ 785030 w 1700552"/>
                  <a:gd name="connsiteY365" fmla="*/ 860617 h 988003"/>
                  <a:gd name="connsiteX366" fmla="*/ 781405 w 1700552"/>
                  <a:gd name="connsiteY366" fmla="*/ 861135 h 988003"/>
                  <a:gd name="connsiteX367" fmla="*/ 777780 w 1700552"/>
                  <a:gd name="connsiteY367" fmla="*/ 856475 h 988003"/>
                  <a:gd name="connsiteX368" fmla="*/ 775191 w 1700552"/>
                  <a:gd name="connsiteY368" fmla="*/ 855439 h 988003"/>
                  <a:gd name="connsiteX369" fmla="*/ 772084 w 1700552"/>
                  <a:gd name="connsiteY369" fmla="*/ 851296 h 988003"/>
                  <a:gd name="connsiteX370" fmla="*/ 766906 w 1700552"/>
                  <a:gd name="connsiteY370" fmla="*/ 850261 h 988003"/>
                  <a:gd name="connsiteX371" fmla="*/ 762245 w 1700552"/>
                  <a:gd name="connsiteY371" fmla="*/ 847672 h 988003"/>
                  <a:gd name="connsiteX372" fmla="*/ 760174 w 1700552"/>
                  <a:gd name="connsiteY372" fmla="*/ 847672 h 988003"/>
                  <a:gd name="connsiteX373" fmla="*/ 758103 w 1700552"/>
                  <a:gd name="connsiteY373" fmla="*/ 850779 h 988003"/>
                  <a:gd name="connsiteX374" fmla="*/ 751889 w 1700552"/>
                  <a:gd name="connsiteY374" fmla="*/ 851296 h 988003"/>
                  <a:gd name="connsiteX375" fmla="*/ 750335 w 1700552"/>
                  <a:gd name="connsiteY375" fmla="*/ 857510 h 988003"/>
                  <a:gd name="connsiteX376" fmla="*/ 747228 w 1700552"/>
                  <a:gd name="connsiteY376" fmla="*/ 856993 h 988003"/>
                  <a:gd name="connsiteX377" fmla="*/ 745157 w 1700552"/>
                  <a:gd name="connsiteY377" fmla="*/ 854403 h 988003"/>
                  <a:gd name="connsiteX378" fmla="*/ 744121 w 1700552"/>
                  <a:gd name="connsiteY378" fmla="*/ 849225 h 988003"/>
                  <a:gd name="connsiteX379" fmla="*/ 736872 w 1700552"/>
                  <a:gd name="connsiteY379" fmla="*/ 841458 h 988003"/>
                  <a:gd name="connsiteX380" fmla="*/ 735318 w 1700552"/>
                  <a:gd name="connsiteY380" fmla="*/ 841458 h 988003"/>
                  <a:gd name="connsiteX381" fmla="*/ 732211 w 1700552"/>
                  <a:gd name="connsiteY381" fmla="*/ 843529 h 988003"/>
                  <a:gd name="connsiteX382" fmla="*/ 730140 w 1700552"/>
                  <a:gd name="connsiteY382" fmla="*/ 843011 h 988003"/>
                  <a:gd name="connsiteX383" fmla="*/ 730140 w 1700552"/>
                  <a:gd name="connsiteY383" fmla="*/ 838869 h 988003"/>
                  <a:gd name="connsiteX384" fmla="*/ 728068 w 1700552"/>
                  <a:gd name="connsiteY384" fmla="*/ 836279 h 988003"/>
                  <a:gd name="connsiteX385" fmla="*/ 722890 w 1700552"/>
                  <a:gd name="connsiteY385" fmla="*/ 833172 h 988003"/>
                  <a:gd name="connsiteX386" fmla="*/ 716676 w 1700552"/>
                  <a:gd name="connsiteY386" fmla="*/ 831101 h 988003"/>
                  <a:gd name="connsiteX387" fmla="*/ 714087 w 1700552"/>
                  <a:gd name="connsiteY387" fmla="*/ 827994 h 988003"/>
                  <a:gd name="connsiteX388" fmla="*/ 704248 w 1700552"/>
                  <a:gd name="connsiteY388" fmla="*/ 826958 h 988003"/>
                  <a:gd name="connsiteX389" fmla="*/ 702695 w 1700552"/>
                  <a:gd name="connsiteY389" fmla="*/ 825923 h 988003"/>
                  <a:gd name="connsiteX390" fmla="*/ 703730 w 1700552"/>
                  <a:gd name="connsiteY390" fmla="*/ 820744 h 988003"/>
                  <a:gd name="connsiteX391" fmla="*/ 706837 w 1700552"/>
                  <a:gd name="connsiteY391" fmla="*/ 819709 h 988003"/>
                  <a:gd name="connsiteX392" fmla="*/ 706837 w 1700552"/>
                  <a:gd name="connsiteY392" fmla="*/ 818155 h 988003"/>
                  <a:gd name="connsiteX393" fmla="*/ 702695 w 1700552"/>
                  <a:gd name="connsiteY393" fmla="*/ 817120 h 988003"/>
                  <a:gd name="connsiteX394" fmla="*/ 699588 w 1700552"/>
                  <a:gd name="connsiteY394" fmla="*/ 814531 h 988003"/>
                  <a:gd name="connsiteX395" fmla="*/ 699588 w 1700552"/>
                  <a:gd name="connsiteY395" fmla="*/ 812977 h 988003"/>
                  <a:gd name="connsiteX396" fmla="*/ 696481 w 1700552"/>
                  <a:gd name="connsiteY396" fmla="*/ 808317 h 988003"/>
                  <a:gd name="connsiteX397" fmla="*/ 693892 w 1700552"/>
                  <a:gd name="connsiteY397" fmla="*/ 807281 h 988003"/>
                  <a:gd name="connsiteX398" fmla="*/ 692338 w 1700552"/>
                  <a:gd name="connsiteY398" fmla="*/ 809870 h 988003"/>
                  <a:gd name="connsiteX399" fmla="*/ 689231 w 1700552"/>
                  <a:gd name="connsiteY399" fmla="*/ 809352 h 988003"/>
                  <a:gd name="connsiteX400" fmla="*/ 688713 w 1700552"/>
                  <a:gd name="connsiteY400" fmla="*/ 804174 h 988003"/>
                  <a:gd name="connsiteX401" fmla="*/ 686642 w 1700552"/>
                  <a:gd name="connsiteY401" fmla="*/ 802103 h 988003"/>
                  <a:gd name="connsiteX402" fmla="*/ 679910 w 1700552"/>
                  <a:gd name="connsiteY402" fmla="*/ 803138 h 988003"/>
                  <a:gd name="connsiteX403" fmla="*/ 675250 w 1700552"/>
                  <a:gd name="connsiteY403" fmla="*/ 800031 h 988003"/>
                  <a:gd name="connsiteX404" fmla="*/ 672661 w 1700552"/>
                  <a:gd name="connsiteY404" fmla="*/ 799513 h 988003"/>
                  <a:gd name="connsiteX405" fmla="*/ 669554 w 1700552"/>
                  <a:gd name="connsiteY405" fmla="*/ 801067 h 988003"/>
                  <a:gd name="connsiteX406" fmla="*/ 670072 w 1700552"/>
                  <a:gd name="connsiteY406" fmla="*/ 797442 h 988003"/>
                  <a:gd name="connsiteX407" fmla="*/ 666964 w 1700552"/>
                  <a:gd name="connsiteY407" fmla="*/ 795889 h 988003"/>
                  <a:gd name="connsiteX408" fmla="*/ 661268 w 1700552"/>
                  <a:gd name="connsiteY408" fmla="*/ 800031 h 988003"/>
                  <a:gd name="connsiteX409" fmla="*/ 653501 w 1700552"/>
                  <a:gd name="connsiteY409" fmla="*/ 798996 h 988003"/>
                  <a:gd name="connsiteX410" fmla="*/ 651430 w 1700552"/>
                  <a:gd name="connsiteY410" fmla="*/ 802103 h 988003"/>
                  <a:gd name="connsiteX411" fmla="*/ 645733 w 1700552"/>
                  <a:gd name="connsiteY411" fmla="*/ 803656 h 988003"/>
                  <a:gd name="connsiteX412" fmla="*/ 640037 w 1700552"/>
                  <a:gd name="connsiteY412" fmla="*/ 802103 h 988003"/>
                  <a:gd name="connsiteX413" fmla="*/ 635895 w 1700552"/>
                  <a:gd name="connsiteY413" fmla="*/ 802620 h 988003"/>
                  <a:gd name="connsiteX414" fmla="*/ 632270 w 1700552"/>
                  <a:gd name="connsiteY414" fmla="*/ 804174 h 988003"/>
                  <a:gd name="connsiteX415" fmla="*/ 627610 w 1700552"/>
                  <a:gd name="connsiteY415" fmla="*/ 810906 h 988003"/>
                  <a:gd name="connsiteX416" fmla="*/ 625538 w 1700552"/>
                  <a:gd name="connsiteY416" fmla="*/ 812459 h 988003"/>
                  <a:gd name="connsiteX417" fmla="*/ 616735 w 1700552"/>
                  <a:gd name="connsiteY417" fmla="*/ 814013 h 988003"/>
                  <a:gd name="connsiteX418" fmla="*/ 611557 w 1700552"/>
                  <a:gd name="connsiteY418" fmla="*/ 817120 h 988003"/>
                  <a:gd name="connsiteX419" fmla="*/ 604825 w 1700552"/>
                  <a:gd name="connsiteY419" fmla="*/ 818673 h 988003"/>
                  <a:gd name="connsiteX420" fmla="*/ 598611 w 1700552"/>
                  <a:gd name="connsiteY420" fmla="*/ 820744 h 988003"/>
                  <a:gd name="connsiteX421" fmla="*/ 590844 w 1700552"/>
                  <a:gd name="connsiteY421" fmla="*/ 820227 h 988003"/>
                  <a:gd name="connsiteX422" fmla="*/ 585665 w 1700552"/>
                  <a:gd name="connsiteY422" fmla="*/ 818673 h 988003"/>
                  <a:gd name="connsiteX423" fmla="*/ 582040 w 1700552"/>
                  <a:gd name="connsiteY423" fmla="*/ 818155 h 988003"/>
                  <a:gd name="connsiteX424" fmla="*/ 579451 w 1700552"/>
                  <a:gd name="connsiteY424" fmla="*/ 820744 h 988003"/>
                  <a:gd name="connsiteX425" fmla="*/ 573755 w 1700552"/>
                  <a:gd name="connsiteY425" fmla="*/ 821780 h 988003"/>
                  <a:gd name="connsiteX426" fmla="*/ 568577 w 1700552"/>
                  <a:gd name="connsiteY426" fmla="*/ 819709 h 988003"/>
                  <a:gd name="connsiteX427" fmla="*/ 568577 w 1700552"/>
                  <a:gd name="connsiteY427" fmla="*/ 818155 h 988003"/>
                  <a:gd name="connsiteX428" fmla="*/ 570648 w 1700552"/>
                  <a:gd name="connsiteY428" fmla="*/ 812977 h 988003"/>
                  <a:gd name="connsiteX429" fmla="*/ 571166 w 1700552"/>
                  <a:gd name="connsiteY429" fmla="*/ 807281 h 988003"/>
                  <a:gd name="connsiteX430" fmla="*/ 569613 w 1700552"/>
                  <a:gd name="connsiteY430" fmla="*/ 805210 h 988003"/>
                  <a:gd name="connsiteX431" fmla="*/ 565470 w 1700552"/>
                  <a:gd name="connsiteY431" fmla="*/ 803138 h 988003"/>
                  <a:gd name="connsiteX432" fmla="*/ 563916 w 1700552"/>
                  <a:gd name="connsiteY432" fmla="*/ 798478 h 988003"/>
                  <a:gd name="connsiteX433" fmla="*/ 564434 w 1700552"/>
                  <a:gd name="connsiteY433" fmla="*/ 797442 h 988003"/>
                  <a:gd name="connsiteX434" fmla="*/ 569095 w 1700552"/>
                  <a:gd name="connsiteY434" fmla="*/ 794853 h 988003"/>
                  <a:gd name="connsiteX435" fmla="*/ 572202 w 1700552"/>
                  <a:gd name="connsiteY435" fmla="*/ 790192 h 988003"/>
                  <a:gd name="connsiteX436" fmla="*/ 570648 w 1700552"/>
                  <a:gd name="connsiteY436" fmla="*/ 787086 h 988003"/>
                  <a:gd name="connsiteX437" fmla="*/ 564952 w 1700552"/>
                  <a:gd name="connsiteY437" fmla="*/ 785532 h 988003"/>
                  <a:gd name="connsiteX438" fmla="*/ 565988 w 1700552"/>
                  <a:gd name="connsiteY438" fmla="*/ 781389 h 988003"/>
                  <a:gd name="connsiteX439" fmla="*/ 564434 w 1700552"/>
                  <a:gd name="connsiteY439" fmla="*/ 775176 h 988003"/>
                  <a:gd name="connsiteX440" fmla="*/ 560809 w 1700552"/>
                  <a:gd name="connsiteY440" fmla="*/ 773104 h 988003"/>
                  <a:gd name="connsiteX441" fmla="*/ 559774 w 1700552"/>
                  <a:gd name="connsiteY441" fmla="*/ 768961 h 988003"/>
                  <a:gd name="connsiteX442" fmla="*/ 557185 w 1700552"/>
                  <a:gd name="connsiteY442" fmla="*/ 767408 h 988003"/>
                  <a:gd name="connsiteX443" fmla="*/ 556149 w 1700552"/>
                  <a:gd name="connsiteY443" fmla="*/ 762230 h 988003"/>
                  <a:gd name="connsiteX444" fmla="*/ 553042 w 1700552"/>
                  <a:gd name="connsiteY444" fmla="*/ 759640 h 988003"/>
                  <a:gd name="connsiteX445" fmla="*/ 552524 w 1700552"/>
                  <a:gd name="connsiteY445" fmla="*/ 752909 h 988003"/>
                  <a:gd name="connsiteX446" fmla="*/ 548899 w 1700552"/>
                  <a:gd name="connsiteY446" fmla="*/ 752391 h 988003"/>
                  <a:gd name="connsiteX447" fmla="*/ 546828 w 1700552"/>
                  <a:gd name="connsiteY447" fmla="*/ 750837 h 988003"/>
                  <a:gd name="connsiteX448" fmla="*/ 544239 w 1700552"/>
                  <a:gd name="connsiteY448" fmla="*/ 745141 h 988003"/>
                  <a:gd name="connsiteX449" fmla="*/ 543203 w 1700552"/>
                  <a:gd name="connsiteY449" fmla="*/ 739445 h 988003"/>
                  <a:gd name="connsiteX450" fmla="*/ 540614 w 1700552"/>
                  <a:gd name="connsiteY450" fmla="*/ 735303 h 988003"/>
                  <a:gd name="connsiteX451" fmla="*/ 538025 w 1700552"/>
                  <a:gd name="connsiteY451" fmla="*/ 733231 h 988003"/>
                  <a:gd name="connsiteX452" fmla="*/ 536471 w 1700552"/>
                  <a:gd name="connsiteY452" fmla="*/ 725982 h 988003"/>
                  <a:gd name="connsiteX453" fmla="*/ 534918 w 1700552"/>
                  <a:gd name="connsiteY453" fmla="*/ 722357 h 988003"/>
                  <a:gd name="connsiteX454" fmla="*/ 536989 w 1700552"/>
                  <a:gd name="connsiteY454" fmla="*/ 718732 h 988003"/>
                  <a:gd name="connsiteX455" fmla="*/ 536989 w 1700552"/>
                  <a:gd name="connsiteY455" fmla="*/ 716661 h 988003"/>
                  <a:gd name="connsiteX456" fmla="*/ 532329 w 1700552"/>
                  <a:gd name="connsiteY456" fmla="*/ 714072 h 988003"/>
                  <a:gd name="connsiteX457" fmla="*/ 530775 w 1700552"/>
                  <a:gd name="connsiteY457" fmla="*/ 712000 h 988003"/>
                  <a:gd name="connsiteX458" fmla="*/ 530775 w 1700552"/>
                  <a:gd name="connsiteY458" fmla="*/ 705786 h 988003"/>
                  <a:gd name="connsiteX459" fmla="*/ 528704 w 1700552"/>
                  <a:gd name="connsiteY459" fmla="*/ 704233 h 988003"/>
                  <a:gd name="connsiteX460" fmla="*/ 524044 w 1700552"/>
                  <a:gd name="connsiteY460" fmla="*/ 705268 h 988003"/>
                  <a:gd name="connsiteX461" fmla="*/ 514205 w 1700552"/>
                  <a:gd name="connsiteY461" fmla="*/ 705268 h 988003"/>
                  <a:gd name="connsiteX462" fmla="*/ 512134 w 1700552"/>
                  <a:gd name="connsiteY462" fmla="*/ 704233 h 988003"/>
                  <a:gd name="connsiteX463" fmla="*/ 511098 w 1700552"/>
                  <a:gd name="connsiteY463" fmla="*/ 700608 h 988003"/>
                  <a:gd name="connsiteX464" fmla="*/ 508509 w 1700552"/>
                  <a:gd name="connsiteY464" fmla="*/ 699572 h 988003"/>
                  <a:gd name="connsiteX465" fmla="*/ 507473 w 1700552"/>
                  <a:gd name="connsiteY465" fmla="*/ 696983 h 988003"/>
                  <a:gd name="connsiteX466" fmla="*/ 504884 w 1700552"/>
                  <a:gd name="connsiteY466" fmla="*/ 696983 h 988003"/>
                  <a:gd name="connsiteX467" fmla="*/ 501777 w 1700552"/>
                  <a:gd name="connsiteY467" fmla="*/ 699572 h 988003"/>
                  <a:gd name="connsiteX468" fmla="*/ 499188 w 1700552"/>
                  <a:gd name="connsiteY468" fmla="*/ 699572 h 988003"/>
                  <a:gd name="connsiteX469" fmla="*/ 491938 w 1700552"/>
                  <a:gd name="connsiteY469" fmla="*/ 702162 h 988003"/>
                  <a:gd name="connsiteX470" fmla="*/ 489867 w 1700552"/>
                  <a:gd name="connsiteY470" fmla="*/ 704233 h 988003"/>
                  <a:gd name="connsiteX471" fmla="*/ 487278 w 1700552"/>
                  <a:gd name="connsiteY471" fmla="*/ 708893 h 988003"/>
                  <a:gd name="connsiteX472" fmla="*/ 482099 w 1700552"/>
                  <a:gd name="connsiteY472" fmla="*/ 705786 h 988003"/>
                  <a:gd name="connsiteX473" fmla="*/ 474850 w 1700552"/>
                  <a:gd name="connsiteY473" fmla="*/ 705786 h 988003"/>
                  <a:gd name="connsiteX474" fmla="*/ 472778 w 1700552"/>
                  <a:gd name="connsiteY474" fmla="*/ 705268 h 988003"/>
                  <a:gd name="connsiteX475" fmla="*/ 467082 w 1700552"/>
                  <a:gd name="connsiteY475" fmla="*/ 701644 h 988003"/>
                  <a:gd name="connsiteX476" fmla="*/ 459315 w 1700552"/>
                  <a:gd name="connsiteY476" fmla="*/ 700090 h 988003"/>
                  <a:gd name="connsiteX477" fmla="*/ 456208 w 1700552"/>
                  <a:gd name="connsiteY477" fmla="*/ 697501 h 988003"/>
                  <a:gd name="connsiteX478" fmla="*/ 452065 w 1700552"/>
                  <a:gd name="connsiteY478" fmla="*/ 695947 h 988003"/>
                  <a:gd name="connsiteX479" fmla="*/ 445851 w 1700552"/>
                  <a:gd name="connsiteY479" fmla="*/ 695430 h 988003"/>
                  <a:gd name="connsiteX480" fmla="*/ 441191 w 1700552"/>
                  <a:gd name="connsiteY480" fmla="*/ 696465 h 988003"/>
                  <a:gd name="connsiteX481" fmla="*/ 438602 w 1700552"/>
                  <a:gd name="connsiteY481" fmla="*/ 695430 h 988003"/>
                  <a:gd name="connsiteX482" fmla="*/ 433941 w 1700552"/>
                  <a:gd name="connsiteY482" fmla="*/ 695430 h 988003"/>
                  <a:gd name="connsiteX483" fmla="*/ 432905 w 1700552"/>
                  <a:gd name="connsiteY483" fmla="*/ 691287 h 988003"/>
                  <a:gd name="connsiteX484" fmla="*/ 431352 w 1700552"/>
                  <a:gd name="connsiteY484" fmla="*/ 689734 h 988003"/>
                  <a:gd name="connsiteX485" fmla="*/ 427209 w 1700552"/>
                  <a:gd name="connsiteY485" fmla="*/ 691287 h 988003"/>
                  <a:gd name="connsiteX486" fmla="*/ 422031 w 1700552"/>
                  <a:gd name="connsiteY486" fmla="*/ 695430 h 988003"/>
                  <a:gd name="connsiteX487" fmla="*/ 418924 w 1700552"/>
                  <a:gd name="connsiteY487" fmla="*/ 696465 h 988003"/>
                  <a:gd name="connsiteX488" fmla="*/ 415817 w 1700552"/>
                  <a:gd name="connsiteY488" fmla="*/ 694912 h 988003"/>
                  <a:gd name="connsiteX489" fmla="*/ 413228 w 1700552"/>
                  <a:gd name="connsiteY489" fmla="*/ 691287 h 988003"/>
                  <a:gd name="connsiteX490" fmla="*/ 410121 w 1700552"/>
                  <a:gd name="connsiteY490" fmla="*/ 691805 h 988003"/>
                  <a:gd name="connsiteX491" fmla="*/ 408568 w 1700552"/>
                  <a:gd name="connsiteY491" fmla="*/ 694394 h 988003"/>
                  <a:gd name="connsiteX492" fmla="*/ 405461 w 1700552"/>
                  <a:gd name="connsiteY492" fmla="*/ 693358 h 988003"/>
                  <a:gd name="connsiteX493" fmla="*/ 405978 w 1700552"/>
                  <a:gd name="connsiteY493" fmla="*/ 691287 h 988003"/>
                  <a:gd name="connsiteX494" fmla="*/ 403389 w 1700552"/>
                  <a:gd name="connsiteY494" fmla="*/ 691287 h 988003"/>
                  <a:gd name="connsiteX495" fmla="*/ 397175 w 1700552"/>
                  <a:gd name="connsiteY495" fmla="*/ 693358 h 988003"/>
                  <a:gd name="connsiteX496" fmla="*/ 393550 w 1700552"/>
                  <a:gd name="connsiteY496" fmla="*/ 694912 h 988003"/>
                  <a:gd name="connsiteX497" fmla="*/ 390443 w 1700552"/>
                  <a:gd name="connsiteY497" fmla="*/ 693358 h 988003"/>
                  <a:gd name="connsiteX498" fmla="*/ 389926 w 1700552"/>
                  <a:gd name="connsiteY498" fmla="*/ 691805 h 988003"/>
                  <a:gd name="connsiteX499" fmla="*/ 393550 w 1700552"/>
                  <a:gd name="connsiteY499" fmla="*/ 686627 h 988003"/>
                  <a:gd name="connsiteX500" fmla="*/ 394068 w 1700552"/>
                  <a:gd name="connsiteY500" fmla="*/ 684037 h 988003"/>
                  <a:gd name="connsiteX501" fmla="*/ 390961 w 1700552"/>
                  <a:gd name="connsiteY501" fmla="*/ 684550 h 988003"/>
                  <a:gd name="connsiteX502" fmla="*/ 389408 w 1700552"/>
                  <a:gd name="connsiteY502" fmla="*/ 682997 h 988003"/>
                  <a:gd name="connsiteX503" fmla="*/ 390961 w 1700552"/>
                  <a:gd name="connsiteY503" fmla="*/ 677818 h 988003"/>
                  <a:gd name="connsiteX504" fmla="*/ 388372 w 1700552"/>
                  <a:gd name="connsiteY504" fmla="*/ 675229 h 988003"/>
                  <a:gd name="connsiteX505" fmla="*/ 383194 w 1700552"/>
                  <a:gd name="connsiteY505" fmla="*/ 676265 h 988003"/>
                  <a:gd name="connsiteX506" fmla="*/ 382676 w 1700552"/>
                  <a:gd name="connsiteY506" fmla="*/ 671604 h 988003"/>
                  <a:gd name="connsiteX507" fmla="*/ 379051 w 1700552"/>
                  <a:gd name="connsiteY507" fmla="*/ 670569 h 988003"/>
                  <a:gd name="connsiteX508" fmla="*/ 375944 w 1700552"/>
                  <a:gd name="connsiteY508" fmla="*/ 670569 h 988003"/>
                  <a:gd name="connsiteX509" fmla="*/ 372319 w 1700552"/>
                  <a:gd name="connsiteY509" fmla="*/ 664355 h 988003"/>
                  <a:gd name="connsiteX510" fmla="*/ 370766 w 1700552"/>
                  <a:gd name="connsiteY510" fmla="*/ 663837 h 988003"/>
                  <a:gd name="connsiteX511" fmla="*/ 369212 w 1700552"/>
                  <a:gd name="connsiteY511" fmla="*/ 667462 h 988003"/>
                  <a:gd name="connsiteX512" fmla="*/ 367141 w 1700552"/>
                  <a:gd name="connsiteY512" fmla="*/ 666426 h 988003"/>
                  <a:gd name="connsiteX513" fmla="*/ 365588 w 1700552"/>
                  <a:gd name="connsiteY513" fmla="*/ 662801 h 988003"/>
                  <a:gd name="connsiteX514" fmla="*/ 359891 w 1700552"/>
                  <a:gd name="connsiteY514" fmla="*/ 659694 h 988003"/>
                  <a:gd name="connsiteX515" fmla="*/ 358338 w 1700552"/>
                  <a:gd name="connsiteY515" fmla="*/ 659694 h 988003"/>
                  <a:gd name="connsiteX516" fmla="*/ 356267 w 1700552"/>
                  <a:gd name="connsiteY516" fmla="*/ 663319 h 988003"/>
                  <a:gd name="connsiteX517" fmla="*/ 355749 w 1700552"/>
                  <a:gd name="connsiteY517" fmla="*/ 667979 h 988003"/>
                  <a:gd name="connsiteX518" fmla="*/ 351606 w 1700552"/>
                  <a:gd name="connsiteY518" fmla="*/ 675747 h 988003"/>
                  <a:gd name="connsiteX519" fmla="*/ 349017 w 1700552"/>
                  <a:gd name="connsiteY519" fmla="*/ 679372 h 988003"/>
                  <a:gd name="connsiteX520" fmla="*/ 344875 w 1700552"/>
                  <a:gd name="connsiteY520" fmla="*/ 679372 h 988003"/>
                  <a:gd name="connsiteX521" fmla="*/ 344357 w 1700552"/>
                  <a:gd name="connsiteY521" fmla="*/ 675747 h 988003"/>
                  <a:gd name="connsiteX522" fmla="*/ 342803 w 1700552"/>
                  <a:gd name="connsiteY522" fmla="*/ 673158 h 988003"/>
                  <a:gd name="connsiteX523" fmla="*/ 338143 w 1700552"/>
                  <a:gd name="connsiteY523" fmla="*/ 671604 h 988003"/>
                  <a:gd name="connsiteX524" fmla="*/ 335036 w 1700552"/>
                  <a:gd name="connsiteY524" fmla="*/ 674194 h 988003"/>
                  <a:gd name="connsiteX525" fmla="*/ 331411 w 1700552"/>
                  <a:gd name="connsiteY525" fmla="*/ 671087 h 988003"/>
                  <a:gd name="connsiteX526" fmla="*/ 327268 w 1700552"/>
                  <a:gd name="connsiteY526" fmla="*/ 671599 h 988003"/>
                  <a:gd name="connsiteX527" fmla="*/ 325197 w 1700552"/>
                  <a:gd name="connsiteY527" fmla="*/ 674188 h 988003"/>
                  <a:gd name="connsiteX528" fmla="*/ 323644 w 1700552"/>
                  <a:gd name="connsiteY528" fmla="*/ 674188 h 988003"/>
                  <a:gd name="connsiteX529" fmla="*/ 323126 w 1700552"/>
                  <a:gd name="connsiteY529" fmla="*/ 671081 h 988003"/>
                  <a:gd name="connsiteX530" fmla="*/ 324679 w 1700552"/>
                  <a:gd name="connsiteY530" fmla="*/ 669010 h 988003"/>
                  <a:gd name="connsiteX531" fmla="*/ 319501 w 1700552"/>
                  <a:gd name="connsiteY531" fmla="*/ 660725 h 988003"/>
                  <a:gd name="connsiteX532" fmla="*/ 317947 w 1700552"/>
                  <a:gd name="connsiteY532" fmla="*/ 657100 h 988003"/>
                  <a:gd name="connsiteX533" fmla="*/ 312769 w 1700552"/>
                  <a:gd name="connsiteY533" fmla="*/ 656064 h 988003"/>
                  <a:gd name="connsiteX534" fmla="*/ 310180 w 1700552"/>
                  <a:gd name="connsiteY534" fmla="*/ 653993 h 988003"/>
                  <a:gd name="connsiteX535" fmla="*/ 306555 w 1700552"/>
                  <a:gd name="connsiteY535" fmla="*/ 652440 h 988003"/>
                  <a:gd name="connsiteX536" fmla="*/ 305519 w 1700552"/>
                  <a:gd name="connsiteY536" fmla="*/ 649332 h 988003"/>
                  <a:gd name="connsiteX537" fmla="*/ 306037 w 1700552"/>
                  <a:gd name="connsiteY537" fmla="*/ 645190 h 988003"/>
                  <a:gd name="connsiteX538" fmla="*/ 303448 w 1700552"/>
                  <a:gd name="connsiteY538" fmla="*/ 644154 h 988003"/>
                  <a:gd name="connsiteX539" fmla="*/ 301377 w 1700552"/>
                  <a:gd name="connsiteY539" fmla="*/ 645190 h 988003"/>
                  <a:gd name="connsiteX540" fmla="*/ 298788 w 1700552"/>
                  <a:gd name="connsiteY540" fmla="*/ 644672 h 988003"/>
                  <a:gd name="connsiteX541" fmla="*/ 293609 w 1700552"/>
                  <a:gd name="connsiteY541" fmla="*/ 641565 h 988003"/>
                  <a:gd name="connsiteX542" fmla="*/ 287913 w 1700552"/>
                  <a:gd name="connsiteY542" fmla="*/ 645190 h 988003"/>
                  <a:gd name="connsiteX543" fmla="*/ 283771 w 1700552"/>
                  <a:gd name="connsiteY543" fmla="*/ 645703 h 988003"/>
                  <a:gd name="connsiteX544" fmla="*/ 282217 w 1700552"/>
                  <a:gd name="connsiteY544" fmla="*/ 651916 h 988003"/>
                  <a:gd name="connsiteX545" fmla="*/ 284288 w 1700552"/>
                  <a:gd name="connsiteY545" fmla="*/ 653988 h 988003"/>
                  <a:gd name="connsiteX546" fmla="*/ 284288 w 1700552"/>
                  <a:gd name="connsiteY546" fmla="*/ 657613 h 988003"/>
                  <a:gd name="connsiteX547" fmla="*/ 287913 w 1700552"/>
                  <a:gd name="connsiteY547" fmla="*/ 658648 h 988003"/>
                  <a:gd name="connsiteX548" fmla="*/ 286877 w 1700552"/>
                  <a:gd name="connsiteY548" fmla="*/ 660202 h 988003"/>
                  <a:gd name="connsiteX549" fmla="*/ 283771 w 1700552"/>
                  <a:gd name="connsiteY549" fmla="*/ 661237 h 988003"/>
                  <a:gd name="connsiteX550" fmla="*/ 283253 w 1700552"/>
                  <a:gd name="connsiteY550" fmla="*/ 663309 h 988003"/>
                  <a:gd name="connsiteX551" fmla="*/ 277557 w 1700552"/>
                  <a:gd name="connsiteY551" fmla="*/ 664344 h 988003"/>
                  <a:gd name="connsiteX552" fmla="*/ 274450 w 1700552"/>
                  <a:gd name="connsiteY552" fmla="*/ 666416 h 988003"/>
                  <a:gd name="connsiteX553" fmla="*/ 271861 w 1700552"/>
                  <a:gd name="connsiteY553" fmla="*/ 664344 h 988003"/>
                  <a:gd name="connsiteX554" fmla="*/ 265646 w 1700552"/>
                  <a:gd name="connsiteY554" fmla="*/ 664857 h 988003"/>
                  <a:gd name="connsiteX555" fmla="*/ 263057 w 1700552"/>
                  <a:gd name="connsiteY555" fmla="*/ 666928 h 988003"/>
                  <a:gd name="connsiteX556" fmla="*/ 258915 w 1700552"/>
                  <a:gd name="connsiteY556" fmla="*/ 665375 h 988003"/>
                  <a:gd name="connsiteX557" fmla="*/ 254772 w 1700552"/>
                  <a:gd name="connsiteY557" fmla="*/ 665893 h 988003"/>
                  <a:gd name="connsiteX558" fmla="*/ 253219 w 1700552"/>
                  <a:gd name="connsiteY558" fmla="*/ 667446 h 988003"/>
                  <a:gd name="connsiteX559" fmla="*/ 249594 w 1700552"/>
                  <a:gd name="connsiteY559" fmla="*/ 668482 h 988003"/>
                  <a:gd name="connsiteX560" fmla="*/ 248040 w 1700552"/>
                  <a:gd name="connsiteY560" fmla="*/ 670553 h 988003"/>
                  <a:gd name="connsiteX561" fmla="*/ 244415 w 1700552"/>
                  <a:gd name="connsiteY561" fmla="*/ 671071 h 988003"/>
                  <a:gd name="connsiteX562" fmla="*/ 241826 w 1700552"/>
                  <a:gd name="connsiteY562" fmla="*/ 673660 h 988003"/>
                  <a:gd name="connsiteX563" fmla="*/ 242344 w 1700552"/>
                  <a:gd name="connsiteY563" fmla="*/ 676767 h 988003"/>
                  <a:gd name="connsiteX564" fmla="*/ 244415 w 1700552"/>
                  <a:gd name="connsiteY564" fmla="*/ 679356 h 988003"/>
                  <a:gd name="connsiteX565" fmla="*/ 242862 w 1700552"/>
                  <a:gd name="connsiteY565" fmla="*/ 680910 h 988003"/>
                  <a:gd name="connsiteX566" fmla="*/ 240791 w 1700552"/>
                  <a:gd name="connsiteY566" fmla="*/ 680910 h 988003"/>
                  <a:gd name="connsiteX567" fmla="*/ 238719 w 1700552"/>
                  <a:gd name="connsiteY567" fmla="*/ 688159 h 988003"/>
                  <a:gd name="connsiteX568" fmla="*/ 242344 w 1700552"/>
                  <a:gd name="connsiteY568" fmla="*/ 690231 h 988003"/>
                  <a:gd name="connsiteX569" fmla="*/ 243380 w 1700552"/>
                  <a:gd name="connsiteY569" fmla="*/ 692302 h 988003"/>
                  <a:gd name="connsiteX570" fmla="*/ 241309 w 1700552"/>
                  <a:gd name="connsiteY570" fmla="*/ 695927 h 988003"/>
                  <a:gd name="connsiteX571" fmla="*/ 242344 w 1700552"/>
                  <a:gd name="connsiteY571" fmla="*/ 697480 h 988003"/>
                  <a:gd name="connsiteX572" fmla="*/ 245451 w 1700552"/>
                  <a:gd name="connsiteY572" fmla="*/ 697480 h 988003"/>
                  <a:gd name="connsiteX573" fmla="*/ 245451 w 1700552"/>
                  <a:gd name="connsiteY573" fmla="*/ 700069 h 988003"/>
                  <a:gd name="connsiteX574" fmla="*/ 239237 w 1700552"/>
                  <a:gd name="connsiteY574" fmla="*/ 705766 h 988003"/>
                  <a:gd name="connsiteX575" fmla="*/ 235095 w 1700552"/>
                  <a:gd name="connsiteY575" fmla="*/ 705248 h 988003"/>
                  <a:gd name="connsiteX576" fmla="*/ 232505 w 1700552"/>
                  <a:gd name="connsiteY576" fmla="*/ 708355 h 988003"/>
                  <a:gd name="connsiteX577" fmla="*/ 228363 w 1700552"/>
                  <a:gd name="connsiteY577" fmla="*/ 708872 h 988003"/>
                  <a:gd name="connsiteX578" fmla="*/ 224220 w 1700552"/>
                  <a:gd name="connsiteY578" fmla="*/ 704730 h 988003"/>
                  <a:gd name="connsiteX579" fmla="*/ 218006 w 1700552"/>
                  <a:gd name="connsiteY579" fmla="*/ 700587 h 988003"/>
                  <a:gd name="connsiteX580" fmla="*/ 212828 w 1700552"/>
                  <a:gd name="connsiteY580" fmla="*/ 700587 h 988003"/>
                  <a:gd name="connsiteX581" fmla="*/ 209203 w 1700552"/>
                  <a:gd name="connsiteY581" fmla="*/ 699034 h 988003"/>
                  <a:gd name="connsiteX582" fmla="*/ 205061 w 1700552"/>
                  <a:gd name="connsiteY582" fmla="*/ 699552 h 988003"/>
                  <a:gd name="connsiteX583" fmla="*/ 201953 w 1700552"/>
                  <a:gd name="connsiteY583" fmla="*/ 698516 h 988003"/>
                  <a:gd name="connsiteX584" fmla="*/ 197811 w 1700552"/>
                  <a:gd name="connsiteY584" fmla="*/ 698516 h 988003"/>
                  <a:gd name="connsiteX585" fmla="*/ 195740 w 1700552"/>
                  <a:gd name="connsiteY585" fmla="*/ 696962 h 988003"/>
                  <a:gd name="connsiteX586" fmla="*/ 195222 w 1700552"/>
                  <a:gd name="connsiteY586" fmla="*/ 692820 h 988003"/>
                  <a:gd name="connsiteX587" fmla="*/ 193668 w 1700552"/>
                  <a:gd name="connsiteY587" fmla="*/ 687124 h 988003"/>
                  <a:gd name="connsiteX588" fmla="*/ 190561 w 1700552"/>
                  <a:gd name="connsiteY588" fmla="*/ 683499 h 988003"/>
                  <a:gd name="connsiteX589" fmla="*/ 182276 w 1700552"/>
                  <a:gd name="connsiteY589" fmla="*/ 683499 h 988003"/>
                  <a:gd name="connsiteX590" fmla="*/ 176580 w 1700552"/>
                  <a:gd name="connsiteY590" fmla="*/ 688159 h 988003"/>
                  <a:gd name="connsiteX591" fmla="*/ 173473 w 1700552"/>
                  <a:gd name="connsiteY591" fmla="*/ 688677 h 988003"/>
                  <a:gd name="connsiteX592" fmla="*/ 166741 w 1700552"/>
                  <a:gd name="connsiteY592" fmla="*/ 688159 h 988003"/>
                  <a:gd name="connsiteX593" fmla="*/ 164152 w 1700552"/>
                  <a:gd name="connsiteY593" fmla="*/ 686606 h 988003"/>
                  <a:gd name="connsiteX594" fmla="*/ 160527 w 1700552"/>
                  <a:gd name="connsiteY594" fmla="*/ 686088 h 988003"/>
                  <a:gd name="connsiteX595" fmla="*/ 153278 w 1700552"/>
                  <a:gd name="connsiteY595" fmla="*/ 682463 h 988003"/>
                  <a:gd name="connsiteX596" fmla="*/ 144992 w 1700552"/>
                  <a:gd name="connsiteY596" fmla="*/ 677285 h 988003"/>
                  <a:gd name="connsiteX597" fmla="*/ 129457 w 1700552"/>
                  <a:gd name="connsiteY597" fmla="*/ 665375 h 988003"/>
                  <a:gd name="connsiteX598" fmla="*/ 121172 w 1700552"/>
                  <a:gd name="connsiteY598" fmla="*/ 661750 h 988003"/>
                  <a:gd name="connsiteX599" fmla="*/ 114958 w 1700552"/>
                  <a:gd name="connsiteY599" fmla="*/ 661237 h 988003"/>
                  <a:gd name="connsiteX600" fmla="*/ 111333 w 1700552"/>
                  <a:gd name="connsiteY600" fmla="*/ 663826 h 988003"/>
                  <a:gd name="connsiteX601" fmla="*/ 102530 w 1700552"/>
                  <a:gd name="connsiteY601" fmla="*/ 674701 h 988003"/>
                  <a:gd name="connsiteX602" fmla="*/ 94763 w 1700552"/>
                  <a:gd name="connsiteY602" fmla="*/ 683504 h 988003"/>
                  <a:gd name="connsiteX603" fmla="*/ 81817 w 1700552"/>
                  <a:gd name="connsiteY603" fmla="*/ 692307 h 988003"/>
                  <a:gd name="connsiteX604" fmla="*/ 70425 w 1700552"/>
                  <a:gd name="connsiteY604" fmla="*/ 699557 h 988003"/>
                  <a:gd name="connsiteX605" fmla="*/ 65764 w 1700552"/>
                  <a:gd name="connsiteY605" fmla="*/ 701110 h 988003"/>
                  <a:gd name="connsiteX606" fmla="*/ 60586 w 1700552"/>
                  <a:gd name="connsiteY606" fmla="*/ 702146 h 988003"/>
                  <a:gd name="connsiteX607" fmla="*/ 54372 w 1700552"/>
                  <a:gd name="connsiteY607" fmla="*/ 701110 h 988003"/>
                  <a:gd name="connsiteX608" fmla="*/ 43498 w 1700552"/>
                  <a:gd name="connsiteY608" fmla="*/ 696968 h 988003"/>
                  <a:gd name="connsiteX609" fmla="*/ 34177 w 1700552"/>
                  <a:gd name="connsiteY609" fmla="*/ 694896 h 988003"/>
                  <a:gd name="connsiteX610" fmla="*/ 18124 w 1700552"/>
                  <a:gd name="connsiteY610" fmla="*/ 690754 h 988003"/>
                  <a:gd name="connsiteX611" fmla="*/ 11910 w 1700552"/>
                  <a:gd name="connsiteY611" fmla="*/ 687134 h 988003"/>
                  <a:gd name="connsiteX612" fmla="*/ 8285 w 1700552"/>
                  <a:gd name="connsiteY612" fmla="*/ 685581 h 988003"/>
                  <a:gd name="connsiteX613" fmla="*/ 2589 w 1700552"/>
                  <a:gd name="connsiteY613" fmla="*/ 684545 h 988003"/>
                  <a:gd name="connsiteX614" fmla="*/ 0 w 1700552"/>
                  <a:gd name="connsiteY614" fmla="*/ 682991 h 988003"/>
                  <a:gd name="connsiteX615" fmla="*/ 2071 w 1700552"/>
                  <a:gd name="connsiteY615" fmla="*/ 676778 h 988003"/>
                  <a:gd name="connsiteX616" fmla="*/ 4660 w 1700552"/>
                  <a:gd name="connsiteY616" fmla="*/ 675742 h 988003"/>
                  <a:gd name="connsiteX617" fmla="*/ 6732 w 1700552"/>
                  <a:gd name="connsiteY617" fmla="*/ 673153 h 988003"/>
                  <a:gd name="connsiteX618" fmla="*/ 9321 w 1700552"/>
                  <a:gd name="connsiteY618" fmla="*/ 667457 h 988003"/>
                  <a:gd name="connsiteX619" fmla="*/ 11910 w 1700552"/>
                  <a:gd name="connsiteY619" fmla="*/ 664350 h 988003"/>
                  <a:gd name="connsiteX620" fmla="*/ 13981 w 1700552"/>
                  <a:gd name="connsiteY620" fmla="*/ 659171 h 988003"/>
                  <a:gd name="connsiteX621" fmla="*/ 13981 w 1700552"/>
                  <a:gd name="connsiteY621" fmla="*/ 656582 h 988003"/>
                  <a:gd name="connsiteX622" fmla="*/ 16571 w 1700552"/>
                  <a:gd name="connsiteY622" fmla="*/ 650368 h 988003"/>
                  <a:gd name="connsiteX623" fmla="*/ 20713 w 1700552"/>
                  <a:gd name="connsiteY623" fmla="*/ 640529 h 988003"/>
                  <a:gd name="connsiteX624" fmla="*/ 26409 w 1700552"/>
                  <a:gd name="connsiteY624" fmla="*/ 639494 h 988003"/>
                  <a:gd name="connsiteX625" fmla="*/ 48158 w 1700552"/>
                  <a:gd name="connsiteY625" fmla="*/ 632244 h 988003"/>
                  <a:gd name="connsiteX626" fmla="*/ 53336 w 1700552"/>
                  <a:gd name="connsiteY626" fmla="*/ 640529 h 988003"/>
                  <a:gd name="connsiteX627" fmla="*/ 57997 w 1700552"/>
                  <a:gd name="connsiteY627" fmla="*/ 640529 h 988003"/>
                  <a:gd name="connsiteX628" fmla="*/ 58515 w 1700552"/>
                  <a:gd name="connsiteY628" fmla="*/ 635869 h 988003"/>
                  <a:gd name="connsiteX629" fmla="*/ 60068 w 1700552"/>
                  <a:gd name="connsiteY629" fmla="*/ 634833 h 988003"/>
                  <a:gd name="connsiteX630" fmla="*/ 64729 w 1700552"/>
                  <a:gd name="connsiteY630" fmla="*/ 635351 h 988003"/>
                  <a:gd name="connsiteX631" fmla="*/ 70425 w 1700552"/>
                  <a:gd name="connsiteY631" fmla="*/ 634833 h 988003"/>
                  <a:gd name="connsiteX632" fmla="*/ 70943 w 1700552"/>
                  <a:gd name="connsiteY632" fmla="*/ 630691 h 988003"/>
                  <a:gd name="connsiteX633" fmla="*/ 81299 w 1700552"/>
                  <a:gd name="connsiteY633" fmla="*/ 623441 h 988003"/>
                  <a:gd name="connsiteX634" fmla="*/ 85442 w 1700552"/>
                  <a:gd name="connsiteY634" fmla="*/ 620334 h 988003"/>
                  <a:gd name="connsiteX635" fmla="*/ 90102 w 1700552"/>
                  <a:gd name="connsiteY635" fmla="*/ 613602 h 988003"/>
                  <a:gd name="connsiteX636" fmla="*/ 100459 w 1700552"/>
                  <a:gd name="connsiteY636" fmla="*/ 597549 h 988003"/>
                  <a:gd name="connsiteX637" fmla="*/ 102530 w 1700552"/>
                  <a:gd name="connsiteY637" fmla="*/ 588746 h 988003"/>
                  <a:gd name="connsiteX638" fmla="*/ 100977 w 1700552"/>
                  <a:gd name="connsiteY638" fmla="*/ 585122 h 988003"/>
                  <a:gd name="connsiteX639" fmla="*/ 100459 w 1700552"/>
                  <a:gd name="connsiteY639" fmla="*/ 582015 h 988003"/>
                  <a:gd name="connsiteX640" fmla="*/ 101495 w 1700552"/>
                  <a:gd name="connsiteY640" fmla="*/ 578908 h 988003"/>
                  <a:gd name="connsiteX641" fmla="*/ 109780 w 1700552"/>
                  <a:gd name="connsiteY641" fmla="*/ 575801 h 988003"/>
                  <a:gd name="connsiteX642" fmla="*/ 111333 w 1700552"/>
                  <a:gd name="connsiteY642" fmla="*/ 573729 h 988003"/>
                  <a:gd name="connsiteX643" fmla="*/ 108744 w 1700552"/>
                  <a:gd name="connsiteY643" fmla="*/ 573212 h 988003"/>
                  <a:gd name="connsiteX644" fmla="*/ 104601 w 1700552"/>
                  <a:gd name="connsiteY644" fmla="*/ 569069 h 988003"/>
                  <a:gd name="connsiteX645" fmla="*/ 102530 w 1700552"/>
                  <a:gd name="connsiteY645" fmla="*/ 563373 h 988003"/>
                  <a:gd name="connsiteX646" fmla="*/ 99423 w 1700552"/>
                  <a:gd name="connsiteY646" fmla="*/ 554052 h 988003"/>
                  <a:gd name="connsiteX647" fmla="*/ 97352 w 1700552"/>
                  <a:gd name="connsiteY647" fmla="*/ 552498 h 988003"/>
                  <a:gd name="connsiteX648" fmla="*/ 98905 w 1700552"/>
                  <a:gd name="connsiteY648" fmla="*/ 547320 h 988003"/>
                  <a:gd name="connsiteX649" fmla="*/ 96316 w 1700552"/>
                  <a:gd name="connsiteY649" fmla="*/ 545767 h 988003"/>
                  <a:gd name="connsiteX650" fmla="*/ 94763 w 1700552"/>
                  <a:gd name="connsiteY650" fmla="*/ 540070 h 988003"/>
                  <a:gd name="connsiteX651" fmla="*/ 93209 w 1700552"/>
                  <a:gd name="connsiteY651" fmla="*/ 540070 h 988003"/>
                  <a:gd name="connsiteX652" fmla="*/ 92174 w 1700552"/>
                  <a:gd name="connsiteY652" fmla="*/ 536446 h 988003"/>
                  <a:gd name="connsiteX653" fmla="*/ 90102 w 1700552"/>
                  <a:gd name="connsiteY653" fmla="*/ 535410 h 988003"/>
                  <a:gd name="connsiteX654" fmla="*/ 88031 w 1700552"/>
                  <a:gd name="connsiteY654" fmla="*/ 531267 h 988003"/>
                  <a:gd name="connsiteX655" fmla="*/ 89585 w 1700552"/>
                  <a:gd name="connsiteY655" fmla="*/ 528160 h 988003"/>
                  <a:gd name="connsiteX656" fmla="*/ 85960 w 1700552"/>
                  <a:gd name="connsiteY656" fmla="*/ 527643 h 988003"/>
                  <a:gd name="connsiteX657" fmla="*/ 86477 w 1700552"/>
                  <a:gd name="connsiteY657" fmla="*/ 521429 h 988003"/>
                  <a:gd name="connsiteX658" fmla="*/ 85960 w 1700552"/>
                  <a:gd name="connsiteY658" fmla="*/ 518839 h 988003"/>
                  <a:gd name="connsiteX659" fmla="*/ 82335 w 1700552"/>
                  <a:gd name="connsiteY659" fmla="*/ 519875 h 988003"/>
                  <a:gd name="connsiteX660" fmla="*/ 82335 w 1700552"/>
                  <a:gd name="connsiteY660" fmla="*/ 517804 h 988003"/>
                  <a:gd name="connsiteX661" fmla="*/ 78192 w 1700552"/>
                  <a:gd name="connsiteY661" fmla="*/ 516250 h 988003"/>
                  <a:gd name="connsiteX662" fmla="*/ 77674 w 1700552"/>
                  <a:gd name="connsiteY662" fmla="*/ 513143 h 988003"/>
                  <a:gd name="connsiteX663" fmla="*/ 76121 w 1700552"/>
                  <a:gd name="connsiteY663" fmla="*/ 512625 h 988003"/>
                  <a:gd name="connsiteX664" fmla="*/ 78192 w 1700552"/>
                  <a:gd name="connsiteY664" fmla="*/ 507447 h 988003"/>
                  <a:gd name="connsiteX665" fmla="*/ 79228 w 1700552"/>
                  <a:gd name="connsiteY665" fmla="*/ 503304 h 988003"/>
                  <a:gd name="connsiteX666" fmla="*/ 79228 w 1700552"/>
                  <a:gd name="connsiteY666" fmla="*/ 499680 h 988003"/>
                  <a:gd name="connsiteX667" fmla="*/ 80781 w 1700552"/>
                  <a:gd name="connsiteY667" fmla="*/ 498126 h 988003"/>
                  <a:gd name="connsiteX668" fmla="*/ 89067 w 1700552"/>
                  <a:gd name="connsiteY668" fmla="*/ 499162 h 988003"/>
                  <a:gd name="connsiteX669" fmla="*/ 91656 w 1700552"/>
                  <a:gd name="connsiteY669" fmla="*/ 498644 h 988003"/>
                  <a:gd name="connsiteX670" fmla="*/ 95280 w 1700552"/>
                  <a:gd name="connsiteY670" fmla="*/ 491394 h 988003"/>
                  <a:gd name="connsiteX671" fmla="*/ 104601 w 1700552"/>
                  <a:gd name="connsiteY671" fmla="*/ 493984 h 988003"/>
                  <a:gd name="connsiteX672" fmla="*/ 107191 w 1700552"/>
                  <a:gd name="connsiteY672" fmla="*/ 488287 h 988003"/>
                  <a:gd name="connsiteX673" fmla="*/ 107708 w 1700552"/>
                  <a:gd name="connsiteY673" fmla="*/ 482073 h 988003"/>
                  <a:gd name="connsiteX674" fmla="*/ 109780 w 1700552"/>
                  <a:gd name="connsiteY674" fmla="*/ 478966 h 988003"/>
                  <a:gd name="connsiteX675" fmla="*/ 111851 w 1700552"/>
                  <a:gd name="connsiteY675" fmla="*/ 474306 h 988003"/>
                  <a:gd name="connsiteX676" fmla="*/ 112369 w 1700552"/>
                  <a:gd name="connsiteY676" fmla="*/ 467574 h 988003"/>
                  <a:gd name="connsiteX677" fmla="*/ 112369 w 1700552"/>
                  <a:gd name="connsiteY677" fmla="*/ 463955 h 988003"/>
                  <a:gd name="connsiteX678" fmla="*/ 113922 w 1700552"/>
                  <a:gd name="connsiteY678" fmla="*/ 462401 h 988003"/>
                  <a:gd name="connsiteX679" fmla="*/ 129975 w 1700552"/>
                  <a:gd name="connsiteY679" fmla="*/ 467062 h 988003"/>
                  <a:gd name="connsiteX680" fmla="*/ 139814 w 1700552"/>
                  <a:gd name="connsiteY680" fmla="*/ 466026 h 988003"/>
                  <a:gd name="connsiteX681" fmla="*/ 140332 w 1700552"/>
                  <a:gd name="connsiteY681" fmla="*/ 459294 h 988003"/>
                  <a:gd name="connsiteX682" fmla="*/ 145510 w 1700552"/>
                  <a:gd name="connsiteY682" fmla="*/ 459294 h 988003"/>
                  <a:gd name="connsiteX683" fmla="*/ 145510 w 1700552"/>
                  <a:gd name="connsiteY683" fmla="*/ 458259 h 988003"/>
                  <a:gd name="connsiteX684" fmla="*/ 141367 w 1700552"/>
                  <a:gd name="connsiteY684" fmla="*/ 448938 h 988003"/>
                  <a:gd name="connsiteX685" fmla="*/ 141885 w 1700552"/>
                  <a:gd name="connsiteY685" fmla="*/ 447902 h 988003"/>
                  <a:gd name="connsiteX686" fmla="*/ 146028 w 1700552"/>
                  <a:gd name="connsiteY686" fmla="*/ 445313 h 988003"/>
                  <a:gd name="connsiteX687" fmla="*/ 162081 w 1700552"/>
                  <a:gd name="connsiteY687" fmla="*/ 441688 h 988003"/>
                  <a:gd name="connsiteX688" fmla="*/ 167259 w 1700552"/>
                  <a:gd name="connsiteY688" fmla="*/ 440652 h 988003"/>
                  <a:gd name="connsiteX689" fmla="*/ 170366 w 1700552"/>
                  <a:gd name="connsiteY689" fmla="*/ 433920 h 988003"/>
                  <a:gd name="connsiteX690" fmla="*/ 172955 w 1700552"/>
                  <a:gd name="connsiteY690" fmla="*/ 429778 h 988003"/>
                  <a:gd name="connsiteX691" fmla="*/ 175544 w 1700552"/>
                  <a:gd name="connsiteY691" fmla="*/ 428224 h 988003"/>
                  <a:gd name="connsiteX692" fmla="*/ 174509 w 1700552"/>
                  <a:gd name="connsiteY692" fmla="*/ 418386 h 988003"/>
                  <a:gd name="connsiteX693" fmla="*/ 175544 w 1700552"/>
                  <a:gd name="connsiteY693" fmla="*/ 414761 h 988003"/>
                  <a:gd name="connsiteX694" fmla="*/ 176062 w 1700552"/>
                  <a:gd name="connsiteY694" fmla="*/ 410100 h 988003"/>
                  <a:gd name="connsiteX695" fmla="*/ 177615 w 1700552"/>
                  <a:gd name="connsiteY695" fmla="*/ 406476 h 988003"/>
                  <a:gd name="connsiteX696" fmla="*/ 181240 w 1700552"/>
                  <a:gd name="connsiteY696" fmla="*/ 404404 h 988003"/>
                  <a:gd name="connsiteX697" fmla="*/ 191079 w 1700552"/>
                  <a:gd name="connsiteY697" fmla="*/ 406993 h 988003"/>
                  <a:gd name="connsiteX698" fmla="*/ 193150 w 1700552"/>
                  <a:gd name="connsiteY698" fmla="*/ 403369 h 988003"/>
                  <a:gd name="connsiteX699" fmla="*/ 188490 w 1700552"/>
                  <a:gd name="connsiteY699" fmla="*/ 401815 h 988003"/>
                  <a:gd name="connsiteX700" fmla="*/ 187454 w 1700552"/>
                  <a:gd name="connsiteY700" fmla="*/ 400262 h 988003"/>
                  <a:gd name="connsiteX701" fmla="*/ 186936 w 1700552"/>
                  <a:gd name="connsiteY701" fmla="*/ 393530 h 988003"/>
                  <a:gd name="connsiteX702" fmla="*/ 184347 w 1700552"/>
                  <a:gd name="connsiteY702" fmla="*/ 387316 h 988003"/>
                  <a:gd name="connsiteX703" fmla="*/ 181758 w 1700552"/>
                  <a:gd name="connsiteY703" fmla="*/ 364531 h 988003"/>
                  <a:gd name="connsiteX704" fmla="*/ 177615 w 1700552"/>
                  <a:gd name="connsiteY704" fmla="*/ 328283 h 988003"/>
                  <a:gd name="connsiteX705" fmla="*/ 182794 w 1700552"/>
                  <a:gd name="connsiteY705" fmla="*/ 327771 h 988003"/>
                  <a:gd name="connsiteX706" fmla="*/ 194186 w 1700552"/>
                  <a:gd name="connsiteY706" fmla="*/ 329324 h 988003"/>
                  <a:gd name="connsiteX707" fmla="*/ 200400 w 1700552"/>
                  <a:gd name="connsiteY707" fmla="*/ 328288 h 988003"/>
                  <a:gd name="connsiteX708" fmla="*/ 200400 w 1700552"/>
                  <a:gd name="connsiteY708" fmla="*/ 327253 h 988003"/>
                  <a:gd name="connsiteX709" fmla="*/ 194704 w 1700552"/>
                  <a:gd name="connsiteY709" fmla="*/ 306022 h 988003"/>
                  <a:gd name="connsiteX710" fmla="*/ 190043 w 1700552"/>
                  <a:gd name="connsiteY710" fmla="*/ 304986 h 988003"/>
                  <a:gd name="connsiteX711" fmla="*/ 189526 w 1700552"/>
                  <a:gd name="connsiteY711" fmla="*/ 299808 h 988003"/>
                  <a:gd name="connsiteX712" fmla="*/ 218006 w 1700552"/>
                  <a:gd name="connsiteY712" fmla="*/ 299290 h 988003"/>
                  <a:gd name="connsiteX713" fmla="*/ 226292 w 1700552"/>
                  <a:gd name="connsiteY713" fmla="*/ 298777 h 988003"/>
                  <a:gd name="connsiteX714" fmla="*/ 276521 w 1700552"/>
                  <a:gd name="connsiteY714" fmla="*/ 295670 h 988003"/>
                  <a:gd name="connsiteX715" fmla="*/ 281181 w 1700552"/>
                  <a:gd name="connsiteY715" fmla="*/ 295670 h 988003"/>
                  <a:gd name="connsiteX716" fmla="*/ 299305 w 1700552"/>
                  <a:gd name="connsiteY716" fmla="*/ 294117 h 988003"/>
                  <a:gd name="connsiteX717" fmla="*/ 327786 w 1700552"/>
                  <a:gd name="connsiteY717" fmla="*/ 293081 h 988003"/>
                  <a:gd name="connsiteX718" fmla="*/ 340214 w 1700552"/>
                  <a:gd name="connsiteY718" fmla="*/ 292046 h 988003"/>
                  <a:gd name="connsiteX719" fmla="*/ 350053 w 1700552"/>
                  <a:gd name="connsiteY719" fmla="*/ 291010 h 988003"/>
                  <a:gd name="connsiteX720" fmla="*/ 373873 w 1700552"/>
                  <a:gd name="connsiteY720" fmla="*/ 289456 h 988003"/>
                  <a:gd name="connsiteX721" fmla="*/ 381640 w 1700552"/>
                  <a:gd name="connsiteY721" fmla="*/ 289974 h 988003"/>
                  <a:gd name="connsiteX722" fmla="*/ 384230 w 1700552"/>
                  <a:gd name="connsiteY722" fmla="*/ 289456 h 988003"/>
                  <a:gd name="connsiteX723" fmla="*/ 383712 w 1700552"/>
                  <a:gd name="connsiteY723" fmla="*/ 275998 h 988003"/>
                  <a:gd name="connsiteX724" fmla="*/ 387854 w 1700552"/>
                  <a:gd name="connsiteY724" fmla="*/ 268231 h 988003"/>
                  <a:gd name="connsiteX725" fmla="*/ 389926 w 1700552"/>
                  <a:gd name="connsiteY725" fmla="*/ 265124 h 988003"/>
                  <a:gd name="connsiteX726" fmla="*/ 393033 w 1700552"/>
                  <a:gd name="connsiteY726" fmla="*/ 263570 h 988003"/>
                  <a:gd name="connsiteX727" fmla="*/ 396140 w 1700552"/>
                  <a:gd name="connsiteY727" fmla="*/ 258910 h 988003"/>
                  <a:gd name="connsiteX728" fmla="*/ 398729 w 1700552"/>
                  <a:gd name="connsiteY728" fmla="*/ 258910 h 988003"/>
                  <a:gd name="connsiteX729" fmla="*/ 402353 w 1700552"/>
                  <a:gd name="connsiteY729" fmla="*/ 260981 h 988003"/>
                  <a:gd name="connsiteX730" fmla="*/ 408050 w 1700552"/>
                  <a:gd name="connsiteY730" fmla="*/ 260981 h 988003"/>
                  <a:gd name="connsiteX731" fmla="*/ 410639 w 1700552"/>
                  <a:gd name="connsiteY731" fmla="*/ 258910 h 988003"/>
                  <a:gd name="connsiteX732" fmla="*/ 413746 w 1700552"/>
                  <a:gd name="connsiteY732" fmla="*/ 259945 h 988003"/>
                  <a:gd name="connsiteX733" fmla="*/ 414781 w 1700552"/>
                  <a:gd name="connsiteY733" fmla="*/ 263052 h 988003"/>
                  <a:gd name="connsiteX734" fmla="*/ 415299 w 1700552"/>
                  <a:gd name="connsiteY734" fmla="*/ 268748 h 988003"/>
                  <a:gd name="connsiteX735" fmla="*/ 421513 w 1700552"/>
                  <a:gd name="connsiteY735" fmla="*/ 270302 h 988003"/>
                  <a:gd name="connsiteX736" fmla="*/ 423584 w 1700552"/>
                  <a:gd name="connsiteY736" fmla="*/ 271338 h 988003"/>
                  <a:gd name="connsiteX737" fmla="*/ 424620 w 1700552"/>
                  <a:gd name="connsiteY737" fmla="*/ 273927 h 988003"/>
                  <a:gd name="connsiteX738" fmla="*/ 423584 w 1700552"/>
                  <a:gd name="connsiteY738" fmla="*/ 279105 h 988003"/>
                  <a:gd name="connsiteX739" fmla="*/ 429799 w 1700552"/>
                  <a:gd name="connsiteY739" fmla="*/ 279105 h 988003"/>
                  <a:gd name="connsiteX740" fmla="*/ 432905 w 1700552"/>
                  <a:gd name="connsiteY740" fmla="*/ 274445 h 988003"/>
                  <a:gd name="connsiteX741" fmla="*/ 433423 w 1700552"/>
                  <a:gd name="connsiteY741" fmla="*/ 271855 h 988003"/>
                  <a:gd name="connsiteX742" fmla="*/ 431870 w 1700552"/>
                  <a:gd name="connsiteY742" fmla="*/ 266677 h 988003"/>
                  <a:gd name="connsiteX743" fmla="*/ 431870 w 1700552"/>
                  <a:gd name="connsiteY743" fmla="*/ 257874 h 988003"/>
                  <a:gd name="connsiteX744" fmla="*/ 427209 w 1700552"/>
                  <a:gd name="connsiteY744" fmla="*/ 253213 h 988003"/>
                  <a:gd name="connsiteX745" fmla="*/ 425656 w 1700552"/>
                  <a:gd name="connsiteY745" fmla="*/ 250107 h 988003"/>
                  <a:gd name="connsiteX746" fmla="*/ 425656 w 1700552"/>
                  <a:gd name="connsiteY746" fmla="*/ 244410 h 988003"/>
                  <a:gd name="connsiteX747" fmla="*/ 427209 w 1700552"/>
                  <a:gd name="connsiteY747" fmla="*/ 238197 h 988003"/>
                  <a:gd name="connsiteX748" fmla="*/ 428763 w 1700552"/>
                  <a:gd name="connsiteY748" fmla="*/ 233536 h 988003"/>
                  <a:gd name="connsiteX749" fmla="*/ 429281 w 1700552"/>
                  <a:gd name="connsiteY749" fmla="*/ 230947 h 988003"/>
                  <a:gd name="connsiteX750" fmla="*/ 427209 w 1700552"/>
                  <a:gd name="connsiteY750" fmla="*/ 227322 h 988003"/>
                  <a:gd name="connsiteX751" fmla="*/ 415817 w 1700552"/>
                  <a:gd name="connsiteY751" fmla="*/ 221108 h 988003"/>
                  <a:gd name="connsiteX752" fmla="*/ 404943 w 1700552"/>
                  <a:gd name="connsiteY752" fmla="*/ 217483 h 988003"/>
                  <a:gd name="connsiteX753" fmla="*/ 403389 w 1700552"/>
                  <a:gd name="connsiteY753" fmla="*/ 214894 h 988003"/>
                  <a:gd name="connsiteX754" fmla="*/ 403907 w 1700552"/>
                  <a:gd name="connsiteY754" fmla="*/ 210751 h 988003"/>
                  <a:gd name="connsiteX755" fmla="*/ 407014 w 1700552"/>
                  <a:gd name="connsiteY755" fmla="*/ 207645 h 988003"/>
                  <a:gd name="connsiteX756" fmla="*/ 411674 w 1700552"/>
                  <a:gd name="connsiteY756" fmla="*/ 203502 h 988003"/>
                  <a:gd name="connsiteX757" fmla="*/ 413746 w 1700552"/>
                  <a:gd name="connsiteY757" fmla="*/ 199877 h 988003"/>
                  <a:gd name="connsiteX758" fmla="*/ 414264 w 1700552"/>
                  <a:gd name="connsiteY758" fmla="*/ 195735 h 988003"/>
                  <a:gd name="connsiteX759" fmla="*/ 411674 w 1700552"/>
                  <a:gd name="connsiteY759" fmla="*/ 184342 h 988003"/>
                  <a:gd name="connsiteX760" fmla="*/ 405978 w 1700552"/>
                  <a:gd name="connsiteY760" fmla="*/ 181753 h 988003"/>
                  <a:gd name="connsiteX761" fmla="*/ 409085 w 1700552"/>
                  <a:gd name="connsiteY761" fmla="*/ 160004 h 988003"/>
                  <a:gd name="connsiteX762" fmla="*/ 412192 w 1700552"/>
                  <a:gd name="connsiteY762" fmla="*/ 155862 h 988003"/>
                  <a:gd name="connsiteX763" fmla="*/ 422549 w 1700552"/>
                  <a:gd name="connsiteY763" fmla="*/ 156897 h 988003"/>
                  <a:gd name="connsiteX764" fmla="*/ 425656 w 1700552"/>
                  <a:gd name="connsiteY764" fmla="*/ 159486 h 988003"/>
                  <a:gd name="connsiteX765" fmla="*/ 428245 w 1700552"/>
                  <a:gd name="connsiteY765" fmla="*/ 168289 h 988003"/>
                  <a:gd name="connsiteX766" fmla="*/ 427209 w 1700552"/>
                  <a:gd name="connsiteY766" fmla="*/ 170879 h 988003"/>
                  <a:gd name="connsiteX767" fmla="*/ 424102 w 1700552"/>
                  <a:gd name="connsiteY767" fmla="*/ 173468 h 988003"/>
                  <a:gd name="connsiteX768" fmla="*/ 419442 w 1700552"/>
                  <a:gd name="connsiteY768" fmla="*/ 173986 h 988003"/>
                  <a:gd name="connsiteX769" fmla="*/ 418406 w 1700552"/>
                  <a:gd name="connsiteY769" fmla="*/ 176575 h 988003"/>
                  <a:gd name="connsiteX770" fmla="*/ 431870 w 1700552"/>
                  <a:gd name="connsiteY770" fmla="*/ 180199 h 988003"/>
                  <a:gd name="connsiteX771" fmla="*/ 433423 w 1700552"/>
                  <a:gd name="connsiteY771" fmla="*/ 181235 h 988003"/>
                  <a:gd name="connsiteX772" fmla="*/ 438084 w 1700552"/>
                  <a:gd name="connsiteY772" fmla="*/ 181753 h 988003"/>
                  <a:gd name="connsiteX773" fmla="*/ 441709 w 1700552"/>
                  <a:gd name="connsiteY773" fmla="*/ 181235 h 988003"/>
                  <a:gd name="connsiteX774" fmla="*/ 454654 w 1700552"/>
                  <a:gd name="connsiteY774" fmla="*/ 181753 h 988003"/>
                  <a:gd name="connsiteX775" fmla="*/ 460868 w 1700552"/>
                  <a:gd name="connsiteY775" fmla="*/ 184860 h 988003"/>
                  <a:gd name="connsiteX776" fmla="*/ 465529 w 1700552"/>
                  <a:gd name="connsiteY776" fmla="*/ 190038 h 988003"/>
                  <a:gd name="connsiteX777" fmla="*/ 467600 w 1700552"/>
                  <a:gd name="connsiteY777" fmla="*/ 191592 h 988003"/>
                  <a:gd name="connsiteX778" fmla="*/ 472778 w 1700552"/>
                  <a:gd name="connsiteY778" fmla="*/ 192110 h 988003"/>
                  <a:gd name="connsiteX779" fmla="*/ 480546 w 1700552"/>
                  <a:gd name="connsiteY779" fmla="*/ 188485 h 988003"/>
                  <a:gd name="connsiteX780" fmla="*/ 482099 w 1700552"/>
                  <a:gd name="connsiteY780" fmla="*/ 182271 h 988003"/>
                  <a:gd name="connsiteX781" fmla="*/ 483135 w 1700552"/>
                  <a:gd name="connsiteY781" fmla="*/ 180717 h 988003"/>
                  <a:gd name="connsiteX782" fmla="*/ 487795 w 1700552"/>
                  <a:gd name="connsiteY782" fmla="*/ 178646 h 988003"/>
                  <a:gd name="connsiteX783" fmla="*/ 491420 w 1700552"/>
                  <a:gd name="connsiteY783" fmla="*/ 173986 h 988003"/>
                  <a:gd name="connsiteX784" fmla="*/ 496081 w 1700552"/>
                  <a:gd name="connsiteY784" fmla="*/ 172432 h 988003"/>
                  <a:gd name="connsiteX785" fmla="*/ 499706 w 1700552"/>
                  <a:gd name="connsiteY785" fmla="*/ 173468 h 988003"/>
                  <a:gd name="connsiteX786" fmla="*/ 501259 w 1700552"/>
                  <a:gd name="connsiteY786" fmla="*/ 176057 h 988003"/>
                  <a:gd name="connsiteX787" fmla="*/ 503330 w 1700552"/>
                  <a:gd name="connsiteY787" fmla="*/ 181753 h 988003"/>
                  <a:gd name="connsiteX788" fmla="*/ 505919 w 1700552"/>
                  <a:gd name="connsiteY788" fmla="*/ 184342 h 988003"/>
                  <a:gd name="connsiteX789" fmla="*/ 509544 w 1700552"/>
                  <a:gd name="connsiteY789" fmla="*/ 181753 h 988003"/>
                  <a:gd name="connsiteX790" fmla="*/ 513687 w 1700552"/>
                  <a:gd name="connsiteY790" fmla="*/ 177093 h 988003"/>
                  <a:gd name="connsiteX791" fmla="*/ 518347 w 1700552"/>
                  <a:gd name="connsiteY791" fmla="*/ 178128 h 988003"/>
                  <a:gd name="connsiteX792" fmla="*/ 522490 w 1700552"/>
                  <a:gd name="connsiteY792" fmla="*/ 178128 h 988003"/>
                  <a:gd name="connsiteX793" fmla="*/ 524561 w 1700552"/>
                  <a:gd name="connsiteY793" fmla="*/ 181753 h 988003"/>
                  <a:gd name="connsiteX794" fmla="*/ 529222 w 1700552"/>
                  <a:gd name="connsiteY794" fmla="*/ 181235 h 988003"/>
                  <a:gd name="connsiteX795" fmla="*/ 530257 w 1700552"/>
                  <a:gd name="connsiteY795" fmla="*/ 177610 h 988003"/>
                  <a:gd name="connsiteX796" fmla="*/ 532329 w 1700552"/>
                  <a:gd name="connsiteY796" fmla="*/ 175021 h 988003"/>
                  <a:gd name="connsiteX797" fmla="*/ 535954 w 1700552"/>
                  <a:gd name="connsiteY797" fmla="*/ 168807 h 988003"/>
                  <a:gd name="connsiteX798" fmla="*/ 542168 w 1700552"/>
                  <a:gd name="connsiteY798" fmla="*/ 168807 h 988003"/>
                  <a:gd name="connsiteX799" fmla="*/ 547346 w 1700552"/>
                  <a:gd name="connsiteY799" fmla="*/ 170361 h 988003"/>
                  <a:gd name="connsiteX800" fmla="*/ 553042 w 1700552"/>
                  <a:gd name="connsiteY800" fmla="*/ 171914 h 988003"/>
                  <a:gd name="connsiteX801" fmla="*/ 565470 w 1700552"/>
                  <a:gd name="connsiteY801" fmla="*/ 172950 h 988003"/>
                  <a:gd name="connsiteX802" fmla="*/ 566506 w 1700552"/>
                  <a:gd name="connsiteY802" fmla="*/ 168807 h 988003"/>
                  <a:gd name="connsiteX803" fmla="*/ 562881 w 1700552"/>
                  <a:gd name="connsiteY803" fmla="*/ 165700 h 988003"/>
                  <a:gd name="connsiteX804" fmla="*/ 563916 w 1700552"/>
                  <a:gd name="connsiteY804" fmla="*/ 163629 h 988003"/>
                  <a:gd name="connsiteX805" fmla="*/ 567541 w 1700552"/>
                  <a:gd name="connsiteY805" fmla="*/ 160522 h 988003"/>
                  <a:gd name="connsiteX806" fmla="*/ 569613 w 1700552"/>
                  <a:gd name="connsiteY806" fmla="*/ 156897 h 988003"/>
                  <a:gd name="connsiteX807" fmla="*/ 574273 w 1700552"/>
                  <a:gd name="connsiteY807" fmla="*/ 156384 h 988003"/>
                  <a:gd name="connsiteX808" fmla="*/ 581005 w 1700552"/>
                  <a:gd name="connsiteY808" fmla="*/ 152760 h 988003"/>
                  <a:gd name="connsiteX809" fmla="*/ 584112 w 1700552"/>
                  <a:gd name="connsiteY809" fmla="*/ 154831 h 988003"/>
                  <a:gd name="connsiteX810" fmla="*/ 591879 w 1700552"/>
                  <a:gd name="connsiteY810" fmla="*/ 155867 h 988003"/>
                  <a:gd name="connsiteX811" fmla="*/ 594468 w 1700552"/>
                  <a:gd name="connsiteY811" fmla="*/ 154831 h 988003"/>
                  <a:gd name="connsiteX812" fmla="*/ 597575 w 1700552"/>
                  <a:gd name="connsiteY812" fmla="*/ 156902 h 988003"/>
                  <a:gd name="connsiteX813" fmla="*/ 608450 w 1700552"/>
                  <a:gd name="connsiteY813" fmla="*/ 160527 h 988003"/>
                  <a:gd name="connsiteX814" fmla="*/ 614664 w 1700552"/>
                  <a:gd name="connsiteY814" fmla="*/ 161563 h 988003"/>
                  <a:gd name="connsiteX815" fmla="*/ 619324 w 1700552"/>
                  <a:gd name="connsiteY815" fmla="*/ 164670 h 988003"/>
                  <a:gd name="connsiteX816" fmla="*/ 623467 w 1700552"/>
                  <a:gd name="connsiteY816" fmla="*/ 171920 h 988003"/>
                  <a:gd name="connsiteX817" fmla="*/ 625538 w 1700552"/>
                  <a:gd name="connsiteY817" fmla="*/ 179169 h 988003"/>
                  <a:gd name="connsiteX818" fmla="*/ 627092 w 1700552"/>
                  <a:gd name="connsiteY818" fmla="*/ 182276 h 988003"/>
                  <a:gd name="connsiteX819" fmla="*/ 628645 w 1700552"/>
                  <a:gd name="connsiteY819" fmla="*/ 183830 h 988003"/>
                  <a:gd name="connsiteX820" fmla="*/ 635377 w 1700552"/>
                  <a:gd name="connsiteY820" fmla="*/ 187972 h 988003"/>
                  <a:gd name="connsiteX821" fmla="*/ 638484 w 1700552"/>
                  <a:gd name="connsiteY821" fmla="*/ 189526 h 988003"/>
                  <a:gd name="connsiteX822" fmla="*/ 642109 w 1700552"/>
                  <a:gd name="connsiteY822" fmla="*/ 191597 h 988003"/>
                  <a:gd name="connsiteX823" fmla="*/ 646769 w 1700552"/>
                  <a:gd name="connsiteY823" fmla="*/ 195740 h 988003"/>
                  <a:gd name="connsiteX824" fmla="*/ 654537 w 1700552"/>
                  <a:gd name="connsiteY824" fmla="*/ 197811 h 988003"/>
                  <a:gd name="connsiteX825" fmla="*/ 659197 w 1700552"/>
                  <a:gd name="connsiteY825" fmla="*/ 201436 h 988003"/>
                  <a:gd name="connsiteX826" fmla="*/ 662822 w 1700552"/>
                  <a:gd name="connsiteY826" fmla="*/ 202989 h 988003"/>
                  <a:gd name="connsiteX827" fmla="*/ 667482 w 1700552"/>
                  <a:gd name="connsiteY827" fmla="*/ 206614 h 988003"/>
                  <a:gd name="connsiteX828" fmla="*/ 674214 w 1700552"/>
                  <a:gd name="connsiteY828" fmla="*/ 209203 h 988003"/>
                  <a:gd name="connsiteX829" fmla="*/ 675768 w 1700552"/>
                  <a:gd name="connsiteY829" fmla="*/ 208685 h 988003"/>
                  <a:gd name="connsiteX830" fmla="*/ 681982 w 1700552"/>
                  <a:gd name="connsiteY830" fmla="*/ 211274 h 988003"/>
                  <a:gd name="connsiteX831" fmla="*/ 688195 w 1700552"/>
                  <a:gd name="connsiteY831" fmla="*/ 214382 h 988003"/>
                  <a:gd name="connsiteX832" fmla="*/ 690267 w 1700552"/>
                  <a:gd name="connsiteY832" fmla="*/ 210239 h 988003"/>
                  <a:gd name="connsiteX833" fmla="*/ 701141 w 1700552"/>
                  <a:gd name="connsiteY833" fmla="*/ 221113 h 988003"/>
                  <a:gd name="connsiteX834" fmla="*/ 703730 w 1700552"/>
                  <a:gd name="connsiteY834" fmla="*/ 219560 h 988003"/>
                  <a:gd name="connsiteX835" fmla="*/ 710462 w 1700552"/>
                  <a:gd name="connsiteY835" fmla="*/ 220078 h 988003"/>
                  <a:gd name="connsiteX836" fmla="*/ 716158 w 1700552"/>
                  <a:gd name="connsiteY836" fmla="*/ 218524 h 988003"/>
                  <a:gd name="connsiteX837" fmla="*/ 722372 w 1700552"/>
                  <a:gd name="connsiteY837" fmla="*/ 215417 h 988003"/>
                  <a:gd name="connsiteX838" fmla="*/ 727033 w 1700552"/>
                  <a:gd name="connsiteY838" fmla="*/ 215935 h 988003"/>
                  <a:gd name="connsiteX839" fmla="*/ 737389 w 1700552"/>
                  <a:gd name="connsiteY839" fmla="*/ 215417 h 988003"/>
                  <a:gd name="connsiteX840" fmla="*/ 754478 w 1700552"/>
                  <a:gd name="connsiteY840" fmla="*/ 211792 h 988003"/>
                  <a:gd name="connsiteX841" fmla="*/ 754478 w 1700552"/>
                  <a:gd name="connsiteY841" fmla="*/ 210239 h 988003"/>
                  <a:gd name="connsiteX842" fmla="*/ 764317 w 1700552"/>
                  <a:gd name="connsiteY842" fmla="*/ 209203 h 988003"/>
                  <a:gd name="connsiteX843" fmla="*/ 766388 w 1700552"/>
                  <a:gd name="connsiteY843" fmla="*/ 209203 h 988003"/>
                  <a:gd name="connsiteX844" fmla="*/ 768459 w 1700552"/>
                  <a:gd name="connsiteY844" fmla="*/ 182794 h 988003"/>
                  <a:gd name="connsiteX845" fmla="*/ 767424 w 1700552"/>
                  <a:gd name="connsiteY845" fmla="*/ 177098 h 988003"/>
                  <a:gd name="connsiteX846" fmla="*/ 763281 w 1700552"/>
                  <a:gd name="connsiteY846" fmla="*/ 172437 h 988003"/>
                  <a:gd name="connsiteX847" fmla="*/ 763281 w 1700552"/>
                  <a:gd name="connsiteY847" fmla="*/ 170366 h 988003"/>
                  <a:gd name="connsiteX848" fmla="*/ 765870 w 1700552"/>
                  <a:gd name="connsiteY848" fmla="*/ 167259 h 988003"/>
                  <a:gd name="connsiteX849" fmla="*/ 767424 w 1700552"/>
                  <a:gd name="connsiteY849" fmla="*/ 163634 h 988003"/>
                  <a:gd name="connsiteX850" fmla="*/ 767941 w 1700552"/>
                  <a:gd name="connsiteY850" fmla="*/ 156384 h 988003"/>
                  <a:gd name="connsiteX851" fmla="*/ 766906 w 1700552"/>
                  <a:gd name="connsiteY851" fmla="*/ 153795 h 988003"/>
                  <a:gd name="connsiteX852" fmla="*/ 763799 w 1700552"/>
                  <a:gd name="connsiteY852" fmla="*/ 151724 h 988003"/>
                  <a:gd name="connsiteX853" fmla="*/ 751889 w 1700552"/>
                  <a:gd name="connsiteY853" fmla="*/ 147064 h 988003"/>
                  <a:gd name="connsiteX854" fmla="*/ 748264 w 1700552"/>
                  <a:gd name="connsiteY854" fmla="*/ 144474 h 988003"/>
                  <a:gd name="connsiteX855" fmla="*/ 748264 w 1700552"/>
                  <a:gd name="connsiteY855" fmla="*/ 140850 h 988003"/>
                  <a:gd name="connsiteX856" fmla="*/ 751371 w 1700552"/>
                  <a:gd name="connsiteY856" fmla="*/ 138778 h 988003"/>
                  <a:gd name="connsiteX857" fmla="*/ 755513 w 1700552"/>
                  <a:gd name="connsiteY857" fmla="*/ 137743 h 988003"/>
                  <a:gd name="connsiteX858" fmla="*/ 763799 w 1700552"/>
                  <a:gd name="connsiteY858" fmla="*/ 137225 h 988003"/>
                  <a:gd name="connsiteX859" fmla="*/ 769495 w 1700552"/>
                  <a:gd name="connsiteY859" fmla="*/ 135153 h 988003"/>
                  <a:gd name="connsiteX860" fmla="*/ 771048 w 1700552"/>
                  <a:gd name="connsiteY860" fmla="*/ 133082 h 988003"/>
                  <a:gd name="connsiteX861" fmla="*/ 773120 w 1700552"/>
                  <a:gd name="connsiteY861" fmla="*/ 128422 h 988003"/>
                  <a:gd name="connsiteX862" fmla="*/ 776227 w 1700552"/>
                  <a:gd name="connsiteY862" fmla="*/ 125315 h 988003"/>
                  <a:gd name="connsiteX863" fmla="*/ 777262 w 1700552"/>
                  <a:gd name="connsiteY863" fmla="*/ 119619 h 988003"/>
                  <a:gd name="connsiteX864" fmla="*/ 777262 w 1700552"/>
                  <a:gd name="connsiteY864" fmla="*/ 116512 h 988003"/>
                  <a:gd name="connsiteX865" fmla="*/ 774155 w 1700552"/>
                  <a:gd name="connsiteY865" fmla="*/ 111333 h 988003"/>
                  <a:gd name="connsiteX866" fmla="*/ 775191 w 1700552"/>
                  <a:gd name="connsiteY866" fmla="*/ 100459 h 988003"/>
                  <a:gd name="connsiteX867" fmla="*/ 773637 w 1700552"/>
                  <a:gd name="connsiteY867" fmla="*/ 90102 h 988003"/>
                  <a:gd name="connsiteX868" fmla="*/ 775191 w 1700552"/>
                  <a:gd name="connsiteY868" fmla="*/ 86995 h 988003"/>
                  <a:gd name="connsiteX869" fmla="*/ 780887 w 1700552"/>
                  <a:gd name="connsiteY869" fmla="*/ 85442 h 988003"/>
                  <a:gd name="connsiteX870" fmla="*/ 783476 w 1700552"/>
                  <a:gd name="connsiteY870" fmla="*/ 83888 h 988003"/>
                  <a:gd name="connsiteX871" fmla="*/ 790726 w 1700552"/>
                  <a:gd name="connsiteY871" fmla="*/ 76639 h 988003"/>
                  <a:gd name="connsiteX872" fmla="*/ 794868 w 1700552"/>
                  <a:gd name="connsiteY872" fmla="*/ 68871 h 988003"/>
                  <a:gd name="connsiteX873" fmla="*/ 797458 w 1700552"/>
                  <a:gd name="connsiteY873" fmla="*/ 67318 h 988003"/>
                  <a:gd name="connsiteX874" fmla="*/ 802636 w 1700552"/>
                  <a:gd name="connsiteY874" fmla="*/ 67836 h 988003"/>
                  <a:gd name="connsiteX875" fmla="*/ 805743 w 1700552"/>
                  <a:gd name="connsiteY875" fmla="*/ 67318 h 988003"/>
                  <a:gd name="connsiteX876" fmla="*/ 809368 w 1700552"/>
                  <a:gd name="connsiteY876" fmla="*/ 65764 h 988003"/>
                  <a:gd name="connsiteX877" fmla="*/ 811957 w 1700552"/>
                  <a:gd name="connsiteY877" fmla="*/ 63693 h 988003"/>
                  <a:gd name="connsiteX878" fmla="*/ 812992 w 1700552"/>
                  <a:gd name="connsiteY878" fmla="*/ 60586 h 988003"/>
                  <a:gd name="connsiteX879" fmla="*/ 812992 w 1700552"/>
                  <a:gd name="connsiteY879" fmla="*/ 54372 h 988003"/>
                  <a:gd name="connsiteX880" fmla="*/ 810403 w 1700552"/>
                  <a:gd name="connsiteY880" fmla="*/ 52819 h 988003"/>
                  <a:gd name="connsiteX881" fmla="*/ 804707 w 1700552"/>
                  <a:gd name="connsiteY881" fmla="*/ 49712 h 988003"/>
                  <a:gd name="connsiteX882" fmla="*/ 800565 w 1700552"/>
                  <a:gd name="connsiteY882" fmla="*/ 45051 h 988003"/>
                  <a:gd name="connsiteX883" fmla="*/ 800047 w 1700552"/>
                  <a:gd name="connsiteY883" fmla="*/ 42980 h 988003"/>
                  <a:gd name="connsiteX884" fmla="*/ 800047 w 1700552"/>
                  <a:gd name="connsiteY884" fmla="*/ 36248 h 988003"/>
                  <a:gd name="connsiteX885" fmla="*/ 799529 w 1700552"/>
                  <a:gd name="connsiteY885" fmla="*/ 34695 h 988003"/>
                  <a:gd name="connsiteX886" fmla="*/ 791244 w 1700552"/>
                  <a:gd name="connsiteY886" fmla="*/ 32623 h 988003"/>
                  <a:gd name="connsiteX887" fmla="*/ 790208 w 1700552"/>
                  <a:gd name="connsiteY887" fmla="*/ 28998 h 988003"/>
                  <a:gd name="connsiteX888" fmla="*/ 783994 w 1700552"/>
                  <a:gd name="connsiteY888" fmla="*/ 26409 h 988003"/>
                  <a:gd name="connsiteX889" fmla="*/ 783476 w 1700552"/>
                  <a:gd name="connsiteY889" fmla="*/ 18642 h 988003"/>
                  <a:gd name="connsiteX890" fmla="*/ 782440 w 1700552"/>
                  <a:gd name="connsiteY890" fmla="*/ 5178 h 988003"/>
                  <a:gd name="connsiteX891" fmla="*/ 782958 w 1700552"/>
                  <a:gd name="connsiteY891" fmla="*/ 1554 h 988003"/>
                  <a:gd name="connsiteX892" fmla="*/ 783994 w 1700552"/>
                  <a:gd name="connsiteY892" fmla="*/ 0 h 988003"/>
                  <a:gd name="connsiteX893" fmla="*/ 792797 w 1700552"/>
                  <a:gd name="connsiteY893" fmla="*/ 4143 h 988003"/>
                  <a:gd name="connsiteX894" fmla="*/ 800047 w 1700552"/>
                  <a:gd name="connsiteY894" fmla="*/ 6732 h 988003"/>
                  <a:gd name="connsiteX895" fmla="*/ 804707 w 1700552"/>
                  <a:gd name="connsiteY895" fmla="*/ 7767 h 988003"/>
                  <a:gd name="connsiteX896" fmla="*/ 818689 w 1700552"/>
                  <a:gd name="connsiteY896" fmla="*/ 13987 h 988003"/>
                  <a:gd name="connsiteX897" fmla="*/ 821796 w 1700552"/>
                  <a:gd name="connsiteY897" fmla="*/ 17606 h 988003"/>
                  <a:gd name="connsiteX898" fmla="*/ 825420 w 1700552"/>
                  <a:gd name="connsiteY898" fmla="*/ 20195 h 988003"/>
                  <a:gd name="connsiteX899" fmla="*/ 833188 w 1700552"/>
                  <a:gd name="connsiteY899" fmla="*/ 23820 h 988003"/>
                  <a:gd name="connsiteX900" fmla="*/ 843544 w 1700552"/>
                  <a:gd name="connsiteY900" fmla="*/ 26409 h 988003"/>
                  <a:gd name="connsiteX901" fmla="*/ 850276 w 1700552"/>
                  <a:gd name="connsiteY901" fmla="*/ 29516 h 988003"/>
                  <a:gd name="connsiteX902" fmla="*/ 857008 w 1700552"/>
                  <a:gd name="connsiteY902" fmla="*/ 33659 h 988003"/>
                  <a:gd name="connsiteX903" fmla="*/ 866847 w 1700552"/>
                  <a:gd name="connsiteY903" fmla="*/ 36771 h 988003"/>
                  <a:gd name="connsiteX904" fmla="*/ 869436 w 1700552"/>
                  <a:gd name="connsiteY904" fmla="*/ 38325 h 988003"/>
                  <a:gd name="connsiteX905" fmla="*/ 875650 w 1700552"/>
                  <a:gd name="connsiteY905" fmla="*/ 39878 h 988003"/>
                  <a:gd name="connsiteX906" fmla="*/ 878757 w 1700552"/>
                  <a:gd name="connsiteY906" fmla="*/ 43498 h 988003"/>
                  <a:gd name="connsiteX907" fmla="*/ 883935 w 1700552"/>
                  <a:gd name="connsiteY907" fmla="*/ 47123 h 988003"/>
                  <a:gd name="connsiteX908" fmla="*/ 889631 w 1700552"/>
                  <a:gd name="connsiteY908" fmla="*/ 49712 h 988003"/>
                  <a:gd name="connsiteX909" fmla="*/ 895845 w 1700552"/>
                  <a:gd name="connsiteY909" fmla="*/ 48676 h 988003"/>
                  <a:gd name="connsiteX910" fmla="*/ 904131 w 1700552"/>
                  <a:gd name="connsiteY910" fmla="*/ 41944 h 988003"/>
                  <a:gd name="connsiteX911" fmla="*/ 907237 w 1700552"/>
                  <a:gd name="connsiteY911" fmla="*/ 40908 h 988003"/>
                  <a:gd name="connsiteX912" fmla="*/ 916558 w 1700552"/>
                  <a:gd name="connsiteY912" fmla="*/ 42980 h 988003"/>
                  <a:gd name="connsiteX913" fmla="*/ 924844 w 1700552"/>
                  <a:gd name="connsiteY913" fmla="*/ 45569 h 988003"/>
                  <a:gd name="connsiteX914" fmla="*/ 927433 w 1700552"/>
                  <a:gd name="connsiteY914" fmla="*/ 46087 h 988003"/>
                  <a:gd name="connsiteX915" fmla="*/ 930540 w 1700552"/>
                  <a:gd name="connsiteY915" fmla="*/ 45051 h 988003"/>
                  <a:gd name="connsiteX916" fmla="*/ 934165 w 1700552"/>
                  <a:gd name="connsiteY916" fmla="*/ 41426 h 988003"/>
                  <a:gd name="connsiteX917" fmla="*/ 937789 w 1700552"/>
                  <a:gd name="connsiteY917" fmla="*/ 39873 h 988003"/>
                  <a:gd name="connsiteX918" fmla="*/ 939861 w 1700552"/>
                  <a:gd name="connsiteY918" fmla="*/ 44016 h 988003"/>
                  <a:gd name="connsiteX919" fmla="*/ 943486 w 1700552"/>
                  <a:gd name="connsiteY919" fmla="*/ 46087 h 988003"/>
                  <a:gd name="connsiteX920" fmla="*/ 952289 w 1700552"/>
                  <a:gd name="connsiteY920" fmla="*/ 46087 h 988003"/>
                  <a:gd name="connsiteX921" fmla="*/ 956431 w 1700552"/>
                  <a:gd name="connsiteY921" fmla="*/ 44533 h 988003"/>
                  <a:gd name="connsiteX922" fmla="*/ 962645 w 1700552"/>
                  <a:gd name="connsiteY922" fmla="*/ 40908 h 988003"/>
                  <a:gd name="connsiteX923" fmla="*/ 972484 w 1700552"/>
                  <a:gd name="connsiteY923" fmla="*/ 38319 h 988003"/>
                  <a:gd name="connsiteX924" fmla="*/ 978180 w 1700552"/>
                  <a:gd name="connsiteY924" fmla="*/ 38837 h 988003"/>
                  <a:gd name="connsiteX925" fmla="*/ 979216 w 1700552"/>
                  <a:gd name="connsiteY925" fmla="*/ 37802 h 988003"/>
                  <a:gd name="connsiteX926" fmla="*/ 990608 w 1700552"/>
                  <a:gd name="connsiteY926" fmla="*/ 38319 h 988003"/>
                  <a:gd name="connsiteX927" fmla="*/ 991126 w 1700552"/>
                  <a:gd name="connsiteY927" fmla="*/ 37284 h 988003"/>
                  <a:gd name="connsiteX928" fmla="*/ 1008732 w 1700552"/>
                  <a:gd name="connsiteY928" fmla="*/ 35212 h 988003"/>
                  <a:gd name="connsiteX929" fmla="*/ 1011321 w 1700552"/>
                  <a:gd name="connsiteY929" fmla="*/ 34695 h 988003"/>
                  <a:gd name="connsiteX930" fmla="*/ 1011839 w 1700552"/>
                  <a:gd name="connsiteY930" fmla="*/ 40391 h 988003"/>
                  <a:gd name="connsiteX931" fmla="*/ 1013910 w 1700552"/>
                  <a:gd name="connsiteY931" fmla="*/ 45569 h 988003"/>
                  <a:gd name="connsiteX932" fmla="*/ 1015982 w 1700552"/>
                  <a:gd name="connsiteY932" fmla="*/ 47640 h 988003"/>
                  <a:gd name="connsiteX933" fmla="*/ 1021160 w 1700552"/>
                  <a:gd name="connsiteY933" fmla="*/ 50747 h 988003"/>
                  <a:gd name="connsiteX934" fmla="*/ 1033070 w 1700552"/>
                  <a:gd name="connsiteY934" fmla="*/ 63693 h 988003"/>
                  <a:gd name="connsiteX935" fmla="*/ 1042391 w 1700552"/>
                  <a:gd name="connsiteY935" fmla="*/ 70425 h 988003"/>
                  <a:gd name="connsiteX936" fmla="*/ 1045498 w 1700552"/>
                  <a:gd name="connsiteY936" fmla="*/ 74050 h 988003"/>
                  <a:gd name="connsiteX937" fmla="*/ 1047051 w 1700552"/>
                  <a:gd name="connsiteY937" fmla="*/ 77157 h 988003"/>
                  <a:gd name="connsiteX938" fmla="*/ 1052748 w 1700552"/>
                  <a:gd name="connsiteY938" fmla="*/ 84406 h 988003"/>
                  <a:gd name="connsiteX939" fmla="*/ 1058962 w 1700552"/>
                  <a:gd name="connsiteY939" fmla="*/ 93209 h 988003"/>
                  <a:gd name="connsiteX940" fmla="*/ 1062586 w 1700552"/>
                  <a:gd name="connsiteY940" fmla="*/ 93727 h 988003"/>
                  <a:gd name="connsiteX941" fmla="*/ 1072425 w 1700552"/>
                  <a:gd name="connsiteY941" fmla="*/ 92691 h 988003"/>
                  <a:gd name="connsiteX942" fmla="*/ 1075014 w 1700552"/>
                  <a:gd name="connsiteY942" fmla="*/ 92691 h 988003"/>
                  <a:gd name="connsiteX943" fmla="*/ 1077603 w 1700552"/>
                  <a:gd name="connsiteY943" fmla="*/ 91138 h 988003"/>
                  <a:gd name="connsiteX944" fmla="*/ 1079675 w 1700552"/>
                  <a:gd name="connsiteY944" fmla="*/ 87513 h 988003"/>
                  <a:gd name="connsiteX945" fmla="*/ 1084853 w 1700552"/>
                  <a:gd name="connsiteY945" fmla="*/ 85442 h 988003"/>
                  <a:gd name="connsiteX946" fmla="*/ 1087442 w 1700552"/>
                  <a:gd name="connsiteY946" fmla="*/ 79746 h 988003"/>
                  <a:gd name="connsiteX947" fmla="*/ 1092103 w 1700552"/>
                  <a:gd name="connsiteY947" fmla="*/ 72496 h 988003"/>
                  <a:gd name="connsiteX948" fmla="*/ 1093656 w 1700552"/>
                  <a:gd name="connsiteY948" fmla="*/ 70943 h 988003"/>
                  <a:gd name="connsiteX949" fmla="*/ 1100388 w 1700552"/>
                  <a:gd name="connsiteY949" fmla="*/ 71460 h 988003"/>
                  <a:gd name="connsiteX950" fmla="*/ 1105048 w 1700552"/>
                  <a:gd name="connsiteY950" fmla="*/ 68354 h 988003"/>
                  <a:gd name="connsiteX951" fmla="*/ 1113334 w 1700552"/>
                  <a:gd name="connsiteY951" fmla="*/ 69389 h 988003"/>
                  <a:gd name="connsiteX952" fmla="*/ 1123173 w 1700552"/>
                  <a:gd name="connsiteY952" fmla="*/ 65247 h 988003"/>
                  <a:gd name="connsiteX953" fmla="*/ 1128351 w 1700552"/>
                  <a:gd name="connsiteY953" fmla="*/ 64211 h 988003"/>
                  <a:gd name="connsiteX954" fmla="*/ 1133011 w 1700552"/>
                  <a:gd name="connsiteY954" fmla="*/ 64729 h 988003"/>
                  <a:gd name="connsiteX955" fmla="*/ 1139225 w 1700552"/>
                  <a:gd name="connsiteY955" fmla="*/ 67318 h 988003"/>
                  <a:gd name="connsiteX956" fmla="*/ 1148028 w 1700552"/>
                  <a:gd name="connsiteY956" fmla="*/ 69389 h 988003"/>
                  <a:gd name="connsiteX957" fmla="*/ 1157349 w 1700552"/>
                  <a:gd name="connsiteY957" fmla="*/ 71460 h 988003"/>
                  <a:gd name="connsiteX958" fmla="*/ 1159421 w 1700552"/>
                  <a:gd name="connsiteY958" fmla="*/ 73532 h 988003"/>
                  <a:gd name="connsiteX959" fmla="*/ 1158385 w 1700552"/>
                  <a:gd name="connsiteY959" fmla="*/ 75603 h 988003"/>
                  <a:gd name="connsiteX960" fmla="*/ 1155278 w 1700552"/>
                  <a:gd name="connsiteY960" fmla="*/ 80781 h 988003"/>
                  <a:gd name="connsiteX961" fmla="*/ 1155278 w 1700552"/>
                  <a:gd name="connsiteY961" fmla="*/ 82853 h 988003"/>
                  <a:gd name="connsiteX962" fmla="*/ 1157867 w 1700552"/>
                  <a:gd name="connsiteY962" fmla="*/ 87513 h 988003"/>
                  <a:gd name="connsiteX963" fmla="*/ 1167706 w 1700552"/>
                  <a:gd name="connsiteY963" fmla="*/ 98906 h 988003"/>
                  <a:gd name="connsiteX964" fmla="*/ 1172366 w 1700552"/>
                  <a:gd name="connsiteY964" fmla="*/ 99423 h 988003"/>
                  <a:gd name="connsiteX965" fmla="*/ 1173402 w 1700552"/>
                  <a:gd name="connsiteY965" fmla="*/ 97870 h 988003"/>
                  <a:gd name="connsiteX966" fmla="*/ 1178580 w 1700552"/>
                  <a:gd name="connsiteY966" fmla="*/ 99941 h 988003"/>
                  <a:gd name="connsiteX967" fmla="*/ 1179098 w 1700552"/>
                  <a:gd name="connsiteY967" fmla="*/ 103566 h 988003"/>
                  <a:gd name="connsiteX968" fmla="*/ 1182723 w 1700552"/>
                  <a:gd name="connsiteY968" fmla="*/ 104602 h 988003"/>
                  <a:gd name="connsiteX969" fmla="*/ 1180652 w 1700552"/>
                  <a:gd name="connsiteY969" fmla="*/ 110298 h 988003"/>
                  <a:gd name="connsiteX970" fmla="*/ 1185312 w 1700552"/>
                  <a:gd name="connsiteY970" fmla="*/ 111333 h 988003"/>
                  <a:gd name="connsiteX971" fmla="*/ 1187383 w 1700552"/>
                  <a:gd name="connsiteY971" fmla="*/ 109780 h 988003"/>
                  <a:gd name="connsiteX972" fmla="*/ 1190490 w 1700552"/>
                  <a:gd name="connsiteY972" fmla="*/ 111333 h 988003"/>
                  <a:gd name="connsiteX973" fmla="*/ 1191526 w 1700552"/>
                  <a:gd name="connsiteY973" fmla="*/ 107191 h 988003"/>
                  <a:gd name="connsiteX974" fmla="*/ 1196186 w 1700552"/>
                  <a:gd name="connsiteY974" fmla="*/ 108227 h 988003"/>
                  <a:gd name="connsiteX975" fmla="*/ 1193597 w 1700552"/>
                  <a:gd name="connsiteY975" fmla="*/ 119101 h 988003"/>
                  <a:gd name="connsiteX976" fmla="*/ 1200847 w 1700552"/>
                  <a:gd name="connsiteY976" fmla="*/ 120654 h 988003"/>
                  <a:gd name="connsiteX977" fmla="*/ 1198258 w 1700552"/>
                  <a:gd name="connsiteY977" fmla="*/ 128422 h 988003"/>
                  <a:gd name="connsiteX978" fmla="*/ 1204990 w 1700552"/>
                  <a:gd name="connsiteY978" fmla="*/ 130493 h 988003"/>
                  <a:gd name="connsiteX979" fmla="*/ 1211204 w 1700552"/>
                  <a:gd name="connsiteY979" fmla="*/ 131006 h 988003"/>
                  <a:gd name="connsiteX980" fmla="*/ 1210168 w 1700552"/>
                  <a:gd name="connsiteY980" fmla="*/ 139809 h 988003"/>
                  <a:gd name="connsiteX981" fmla="*/ 1217417 w 1700552"/>
                  <a:gd name="connsiteY981" fmla="*/ 141362 h 988003"/>
                  <a:gd name="connsiteX982" fmla="*/ 1217417 w 1700552"/>
                  <a:gd name="connsiteY982" fmla="*/ 141880 h 988003"/>
                  <a:gd name="connsiteX983" fmla="*/ 1223631 w 1700552"/>
                  <a:gd name="connsiteY983" fmla="*/ 141880 h 988003"/>
                  <a:gd name="connsiteX984" fmla="*/ 1224667 w 1700552"/>
                  <a:gd name="connsiteY984" fmla="*/ 148094 h 988003"/>
                  <a:gd name="connsiteX985" fmla="*/ 1230881 w 1700552"/>
                  <a:gd name="connsiteY985" fmla="*/ 147576 h 988003"/>
                  <a:gd name="connsiteX986" fmla="*/ 1239166 w 1700552"/>
                  <a:gd name="connsiteY986" fmla="*/ 148094 h 988003"/>
                  <a:gd name="connsiteX987" fmla="*/ 1249005 w 1700552"/>
                  <a:gd name="connsiteY987" fmla="*/ 148094 h 988003"/>
                  <a:gd name="connsiteX988" fmla="*/ 1249523 w 1700552"/>
                  <a:gd name="connsiteY988" fmla="*/ 154826 h 988003"/>
                  <a:gd name="connsiteX989" fmla="*/ 1253148 w 1700552"/>
                  <a:gd name="connsiteY989" fmla="*/ 149648 h 988003"/>
                  <a:gd name="connsiteX990" fmla="*/ 1256772 w 1700552"/>
                  <a:gd name="connsiteY990" fmla="*/ 148094 h 988003"/>
                  <a:gd name="connsiteX991" fmla="*/ 1265575 w 1700552"/>
                  <a:gd name="connsiteY991" fmla="*/ 146023 h 988003"/>
                  <a:gd name="connsiteX992" fmla="*/ 1266093 w 1700552"/>
                  <a:gd name="connsiteY992" fmla="*/ 142398 h 988003"/>
                  <a:gd name="connsiteX993" fmla="*/ 1268165 w 1700552"/>
                  <a:gd name="connsiteY993" fmla="*/ 141362 h 988003"/>
                  <a:gd name="connsiteX994" fmla="*/ 1271272 w 1700552"/>
                  <a:gd name="connsiteY994" fmla="*/ 141880 h 988003"/>
                  <a:gd name="connsiteX995" fmla="*/ 1274379 w 1700552"/>
                  <a:gd name="connsiteY995" fmla="*/ 144987 h 988003"/>
                  <a:gd name="connsiteX996" fmla="*/ 1280075 w 1700552"/>
                  <a:gd name="connsiteY996" fmla="*/ 144987 h 988003"/>
                  <a:gd name="connsiteX997" fmla="*/ 1286289 w 1700552"/>
                  <a:gd name="connsiteY997" fmla="*/ 147058 h 988003"/>
                  <a:gd name="connsiteX998" fmla="*/ 1287325 w 1700552"/>
                  <a:gd name="connsiteY998" fmla="*/ 144987 h 988003"/>
                  <a:gd name="connsiteX999" fmla="*/ 1289914 w 1700552"/>
                  <a:gd name="connsiteY999" fmla="*/ 145505 h 988003"/>
                  <a:gd name="connsiteX1000" fmla="*/ 1293021 w 1700552"/>
                  <a:gd name="connsiteY1000" fmla="*/ 139291 h 988003"/>
                  <a:gd name="connsiteX1001" fmla="*/ 1295092 w 1700552"/>
                  <a:gd name="connsiteY1001" fmla="*/ 136184 h 988003"/>
                  <a:gd name="connsiteX1002" fmla="*/ 1300788 w 1700552"/>
                  <a:gd name="connsiteY1002" fmla="*/ 133077 h 988003"/>
                  <a:gd name="connsiteX1003" fmla="*/ 1306484 w 1700552"/>
                  <a:gd name="connsiteY1003" fmla="*/ 131006 h 988003"/>
                  <a:gd name="connsiteX1004" fmla="*/ 1314770 w 1700552"/>
                  <a:gd name="connsiteY1004" fmla="*/ 132559 h 988003"/>
                  <a:gd name="connsiteX1005" fmla="*/ 1319430 w 1700552"/>
                  <a:gd name="connsiteY1005" fmla="*/ 134113 h 988003"/>
                  <a:gd name="connsiteX1006" fmla="*/ 1320983 w 1700552"/>
                  <a:gd name="connsiteY1006" fmla="*/ 139291 h 988003"/>
                  <a:gd name="connsiteX1007" fmla="*/ 1345321 w 1700552"/>
                  <a:gd name="connsiteY1007" fmla="*/ 138773 h 988003"/>
                  <a:gd name="connsiteX1008" fmla="*/ 1356196 w 1700552"/>
                  <a:gd name="connsiteY1008" fmla="*/ 138773 h 988003"/>
                  <a:gd name="connsiteX1009" fmla="*/ 1372249 w 1700552"/>
                  <a:gd name="connsiteY1009" fmla="*/ 139809 h 988003"/>
                  <a:gd name="connsiteX1010" fmla="*/ 1373284 w 1700552"/>
                  <a:gd name="connsiteY1010" fmla="*/ 140844 h 988003"/>
                  <a:gd name="connsiteX1011" fmla="*/ 1373284 w 1700552"/>
                  <a:gd name="connsiteY1011" fmla="*/ 144469 h 988003"/>
                  <a:gd name="connsiteX1012" fmla="*/ 1377945 w 1700552"/>
                  <a:gd name="connsiteY1012" fmla="*/ 145505 h 988003"/>
                  <a:gd name="connsiteX1013" fmla="*/ 1378980 w 1700552"/>
                  <a:gd name="connsiteY1013" fmla="*/ 148094 h 988003"/>
                  <a:gd name="connsiteX1014" fmla="*/ 1383641 w 1700552"/>
                  <a:gd name="connsiteY1014" fmla="*/ 148094 h 988003"/>
                  <a:gd name="connsiteX1015" fmla="*/ 1393479 w 1700552"/>
                  <a:gd name="connsiteY1015" fmla="*/ 149648 h 988003"/>
                  <a:gd name="connsiteX1016" fmla="*/ 1398658 w 1700552"/>
                  <a:gd name="connsiteY1016" fmla="*/ 151719 h 988003"/>
                  <a:gd name="connsiteX1017" fmla="*/ 1401247 w 1700552"/>
                  <a:gd name="connsiteY1017" fmla="*/ 153790 h 988003"/>
                  <a:gd name="connsiteX1018" fmla="*/ 1403318 w 1700552"/>
                  <a:gd name="connsiteY1018" fmla="*/ 154308 h 988003"/>
                  <a:gd name="connsiteX1019" fmla="*/ 1405908 w 1700552"/>
                  <a:gd name="connsiteY1019" fmla="*/ 156897 h 988003"/>
                  <a:gd name="connsiteX1020" fmla="*/ 1406425 w 1700552"/>
                  <a:gd name="connsiteY1020" fmla="*/ 158968 h 988003"/>
                  <a:gd name="connsiteX1021" fmla="*/ 1410050 w 1700552"/>
                  <a:gd name="connsiteY1021" fmla="*/ 161040 h 988003"/>
                  <a:gd name="connsiteX1022" fmla="*/ 1413675 w 1700552"/>
                  <a:gd name="connsiteY1022" fmla="*/ 160522 h 988003"/>
                  <a:gd name="connsiteX1023" fmla="*/ 1417818 w 1700552"/>
                  <a:gd name="connsiteY1023" fmla="*/ 161040 h 988003"/>
                  <a:gd name="connsiteX1024" fmla="*/ 1421960 w 1700552"/>
                  <a:gd name="connsiteY1024" fmla="*/ 161040 h 988003"/>
                  <a:gd name="connsiteX1025" fmla="*/ 1426103 w 1700552"/>
                  <a:gd name="connsiteY1025" fmla="*/ 157933 h 988003"/>
                  <a:gd name="connsiteX1026" fmla="*/ 1429210 w 1700552"/>
                  <a:gd name="connsiteY1026" fmla="*/ 153272 h 988003"/>
                  <a:gd name="connsiteX1027" fmla="*/ 1434388 w 1700552"/>
                  <a:gd name="connsiteY1027" fmla="*/ 149648 h 988003"/>
                  <a:gd name="connsiteX1028" fmla="*/ 1434906 w 1700552"/>
                  <a:gd name="connsiteY1028" fmla="*/ 144469 h 988003"/>
                  <a:gd name="connsiteX1029" fmla="*/ 1438531 w 1700552"/>
                  <a:gd name="connsiteY1029" fmla="*/ 138255 h 988003"/>
                  <a:gd name="connsiteX1030" fmla="*/ 1441638 w 1700552"/>
                  <a:gd name="connsiteY1030" fmla="*/ 135148 h 988003"/>
                  <a:gd name="connsiteX1031" fmla="*/ 1442674 w 1700552"/>
                  <a:gd name="connsiteY1031" fmla="*/ 131006 h 988003"/>
                  <a:gd name="connsiteX1032" fmla="*/ 1444745 w 1700552"/>
                  <a:gd name="connsiteY1032" fmla="*/ 126863 h 988003"/>
                  <a:gd name="connsiteX1033" fmla="*/ 1453030 w 1700552"/>
                  <a:gd name="connsiteY1033" fmla="*/ 117542 h 988003"/>
                  <a:gd name="connsiteX1034" fmla="*/ 1454583 w 1700552"/>
                  <a:gd name="connsiteY1034" fmla="*/ 114435 h 988003"/>
                  <a:gd name="connsiteX1035" fmla="*/ 1455101 w 1700552"/>
                  <a:gd name="connsiteY1035" fmla="*/ 110810 h 988003"/>
                  <a:gd name="connsiteX1036" fmla="*/ 1460797 w 1700552"/>
                  <a:gd name="connsiteY1036" fmla="*/ 103043 h 988003"/>
                  <a:gd name="connsiteX1037" fmla="*/ 1467529 w 1700552"/>
                  <a:gd name="connsiteY1037" fmla="*/ 89062 h 988003"/>
                  <a:gd name="connsiteX1038" fmla="*/ 1472190 w 1700552"/>
                  <a:gd name="connsiteY1038" fmla="*/ 82330 h 988003"/>
                  <a:gd name="connsiteX1039" fmla="*/ 1479439 w 1700552"/>
                  <a:gd name="connsiteY1039" fmla="*/ 70420 h 988003"/>
                  <a:gd name="connsiteX1040" fmla="*/ 1481511 w 1700552"/>
                  <a:gd name="connsiteY1040" fmla="*/ 67313 h 988003"/>
                  <a:gd name="connsiteX1041" fmla="*/ 1488242 w 1700552"/>
                  <a:gd name="connsiteY1041" fmla="*/ 62134 h 988003"/>
                  <a:gd name="connsiteX1042" fmla="*/ 1499117 w 1700552"/>
                  <a:gd name="connsiteY1042" fmla="*/ 70938 h 988003"/>
                  <a:gd name="connsiteX1043" fmla="*/ 1499635 w 1700552"/>
                  <a:gd name="connsiteY1043" fmla="*/ 71455 h 988003"/>
                  <a:gd name="connsiteX1044" fmla="*/ 1495492 w 1700552"/>
                  <a:gd name="connsiteY1044" fmla="*/ 77151 h 988003"/>
                  <a:gd name="connsiteX1045" fmla="*/ 1491349 w 1700552"/>
                  <a:gd name="connsiteY1045" fmla="*/ 83365 h 988003"/>
                  <a:gd name="connsiteX1046" fmla="*/ 1505331 w 1700552"/>
                  <a:gd name="connsiteY1046" fmla="*/ 94240 h 988003"/>
                  <a:gd name="connsiteX1047" fmla="*/ 1499117 w 1700552"/>
                  <a:gd name="connsiteY1047" fmla="*/ 103043 h 988003"/>
                  <a:gd name="connsiteX1048" fmla="*/ 1499635 w 1700552"/>
                  <a:gd name="connsiteY1048" fmla="*/ 104079 h 988003"/>
                  <a:gd name="connsiteX1049" fmla="*/ 1513616 w 1700552"/>
                  <a:gd name="connsiteY1049" fmla="*/ 113917 h 988003"/>
                  <a:gd name="connsiteX1050" fmla="*/ 1515687 w 1700552"/>
                  <a:gd name="connsiteY1050" fmla="*/ 116506 h 988003"/>
                  <a:gd name="connsiteX1051" fmla="*/ 1511027 w 1700552"/>
                  <a:gd name="connsiteY1051" fmla="*/ 120131 h 988003"/>
                  <a:gd name="connsiteX1052" fmla="*/ 1506884 w 1700552"/>
                  <a:gd name="connsiteY1052" fmla="*/ 125827 h 988003"/>
                  <a:gd name="connsiteX1053" fmla="*/ 1498081 w 1700552"/>
                  <a:gd name="connsiteY1053" fmla="*/ 133077 h 988003"/>
                  <a:gd name="connsiteX1054" fmla="*/ 1498081 w 1700552"/>
                  <a:gd name="connsiteY1054" fmla="*/ 133595 h 988003"/>
                  <a:gd name="connsiteX1055" fmla="*/ 1507402 w 1700552"/>
                  <a:gd name="connsiteY1055" fmla="*/ 139809 h 988003"/>
                  <a:gd name="connsiteX1056" fmla="*/ 1505331 w 1700552"/>
                  <a:gd name="connsiteY1056" fmla="*/ 141880 h 988003"/>
                  <a:gd name="connsiteX1057" fmla="*/ 1511027 w 1700552"/>
                  <a:gd name="connsiteY1057" fmla="*/ 149130 h 988003"/>
                  <a:gd name="connsiteX1058" fmla="*/ 1513098 w 1700552"/>
                  <a:gd name="connsiteY1058" fmla="*/ 148612 h 988003"/>
                  <a:gd name="connsiteX1059" fmla="*/ 1517241 w 1700552"/>
                  <a:gd name="connsiteY1059" fmla="*/ 150683 h 988003"/>
                  <a:gd name="connsiteX1060" fmla="*/ 1517759 w 1700552"/>
                  <a:gd name="connsiteY1060" fmla="*/ 152237 h 988003"/>
                  <a:gd name="connsiteX1061" fmla="*/ 1523455 w 1700552"/>
                  <a:gd name="connsiteY1061" fmla="*/ 154308 h 988003"/>
                  <a:gd name="connsiteX1062" fmla="*/ 1535365 w 1700552"/>
                  <a:gd name="connsiteY1062" fmla="*/ 158968 h 988003"/>
                  <a:gd name="connsiteX1063" fmla="*/ 1542097 w 1700552"/>
                  <a:gd name="connsiteY1063" fmla="*/ 162593 h 988003"/>
                  <a:gd name="connsiteX1064" fmla="*/ 1550900 w 1700552"/>
                  <a:gd name="connsiteY1064" fmla="*/ 168289 h 988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</a:cxnLst>
                <a:rect l="l" t="t" r="r" b="b"/>
                <a:pathLst>
                  <a:path w="1700552" h="988003">
                    <a:moveTo>
                      <a:pt x="1550900" y="168284"/>
                    </a:moveTo>
                    <a:lnTo>
                      <a:pt x="1547275" y="178641"/>
                    </a:lnTo>
                    <a:lnTo>
                      <a:pt x="1546757" y="181748"/>
                    </a:lnTo>
                    <a:lnTo>
                      <a:pt x="1514134" y="181748"/>
                    </a:lnTo>
                    <a:lnTo>
                      <a:pt x="1513616" y="182266"/>
                    </a:lnTo>
                    <a:lnTo>
                      <a:pt x="1512580" y="214884"/>
                    </a:lnTo>
                    <a:lnTo>
                      <a:pt x="1511027" y="220580"/>
                    </a:lnTo>
                    <a:lnTo>
                      <a:pt x="1513616" y="221616"/>
                    </a:lnTo>
                    <a:lnTo>
                      <a:pt x="1512580" y="229383"/>
                    </a:lnTo>
                    <a:lnTo>
                      <a:pt x="1516723" y="231454"/>
                    </a:lnTo>
                    <a:lnTo>
                      <a:pt x="1514652" y="242847"/>
                    </a:lnTo>
                    <a:lnTo>
                      <a:pt x="1516205" y="243364"/>
                    </a:lnTo>
                    <a:lnTo>
                      <a:pt x="1520348" y="241811"/>
                    </a:lnTo>
                    <a:lnTo>
                      <a:pt x="1522937" y="247507"/>
                    </a:lnTo>
                    <a:lnTo>
                      <a:pt x="1522937" y="250096"/>
                    </a:lnTo>
                    <a:lnTo>
                      <a:pt x="1535365" y="253203"/>
                    </a:lnTo>
                    <a:lnTo>
                      <a:pt x="1540025" y="253203"/>
                    </a:lnTo>
                    <a:lnTo>
                      <a:pt x="1539507" y="262006"/>
                    </a:lnTo>
                    <a:lnTo>
                      <a:pt x="1550382" y="259935"/>
                    </a:lnTo>
                    <a:lnTo>
                      <a:pt x="1551936" y="257864"/>
                    </a:lnTo>
                    <a:lnTo>
                      <a:pt x="1554525" y="258899"/>
                    </a:lnTo>
                    <a:lnTo>
                      <a:pt x="1556078" y="263042"/>
                    </a:lnTo>
                    <a:lnTo>
                      <a:pt x="1552453" y="267185"/>
                    </a:lnTo>
                    <a:lnTo>
                      <a:pt x="1550382" y="279613"/>
                    </a:lnTo>
                    <a:lnTo>
                      <a:pt x="1549864" y="281166"/>
                    </a:lnTo>
                    <a:lnTo>
                      <a:pt x="1544168" y="289969"/>
                    </a:lnTo>
                    <a:lnTo>
                      <a:pt x="1541579" y="292040"/>
                    </a:lnTo>
                    <a:lnTo>
                      <a:pt x="1542615" y="295147"/>
                    </a:lnTo>
                    <a:lnTo>
                      <a:pt x="1545204" y="311200"/>
                    </a:lnTo>
                    <a:lnTo>
                      <a:pt x="1543650" y="317932"/>
                    </a:lnTo>
                    <a:lnTo>
                      <a:pt x="1546757" y="317414"/>
                    </a:lnTo>
                    <a:lnTo>
                      <a:pt x="1547793" y="318450"/>
                    </a:lnTo>
                    <a:lnTo>
                      <a:pt x="1552971" y="319485"/>
                    </a:lnTo>
                    <a:lnTo>
                      <a:pt x="1558667" y="313271"/>
                    </a:lnTo>
                    <a:lnTo>
                      <a:pt x="1561774" y="309647"/>
                    </a:lnTo>
                    <a:lnTo>
                      <a:pt x="1561774" y="308093"/>
                    </a:lnTo>
                    <a:lnTo>
                      <a:pt x="1565917" y="304986"/>
                    </a:lnTo>
                    <a:lnTo>
                      <a:pt x="1567470" y="301879"/>
                    </a:lnTo>
                    <a:lnTo>
                      <a:pt x="1572131" y="301879"/>
                    </a:lnTo>
                    <a:lnTo>
                      <a:pt x="1574202" y="302915"/>
                    </a:lnTo>
                    <a:lnTo>
                      <a:pt x="1580934" y="303950"/>
                    </a:lnTo>
                    <a:lnTo>
                      <a:pt x="1588701" y="302915"/>
                    </a:lnTo>
                    <a:lnTo>
                      <a:pt x="1593362" y="303950"/>
                    </a:lnTo>
                    <a:lnTo>
                      <a:pt x="1594398" y="302915"/>
                    </a:lnTo>
                    <a:lnTo>
                      <a:pt x="1597504" y="302915"/>
                    </a:lnTo>
                    <a:lnTo>
                      <a:pt x="1599576" y="304986"/>
                    </a:lnTo>
                    <a:lnTo>
                      <a:pt x="1598022" y="310682"/>
                    </a:lnTo>
                    <a:lnTo>
                      <a:pt x="1595951" y="312236"/>
                    </a:lnTo>
                    <a:lnTo>
                      <a:pt x="1595433" y="317932"/>
                    </a:lnTo>
                    <a:lnTo>
                      <a:pt x="1594398" y="320521"/>
                    </a:lnTo>
                    <a:lnTo>
                      <a:pt x="1593362" y="327771"/>
                    </a:lnTo>
                    <a:lnTo>
                      <a:pt x="1594398" y="329842"/>
                    </a:lnTo>
                    <a:lnTo>
                      <a:pt x="1598540" y="332949"/>
                    </a:lnTo>
                    <a:lnTo>
                      <a:pt x="1602683" y="339163"/>
                    </a:lnTo>
                    <a:lnTo>
                      <a:pt x="1601129" y="343306"/>
                    </a:lnTo>
                    <a:lnTo>
                      <a:pt x="1602165" y="346412"/>
                    </a:lnTo>
                    <a:lnTo>
                      <a:pt x="1605790" y="351591"/>
                    </a:lnTo>
                    <a:lnTo>
                      <a:pt x="1602165" y="355216"/>
                    </a:lnTo>
                    <a:lnTo>
                      <a:pt x="1601647" y="357805"/>
                    </a:lnTo>
                    <a:lnTo>
                      <a:pt x="1596469" y="359876"/>
                    </a:lnTo>
                    <a:lnTo>
                      <a:pt x="1591808" y="366090"/>
                    </a:lnTo>
                    <a:lnTo>
                      <a:pt x="1592844" y="367643"/>
                    </a:lnTo>
                    <a:lnTo>
                      <a:pt x="1598022" y="368679"/>
                    </a:lnTo>
                    <a:lnTo>
                      <a:pt x="1598540" y="371786"/>
                    </a:lnTo>
                    <a:lnTo>
                      <a:pt x="1597504" y="374893"/>
                    </a:lnTo>
                    <a:lnTo>
                      <a:pt x="1600094" y="375929"/>
                    </a:lnTo>
                    <a:lnTo>
                      <a:pt x="1602683" y="373340"/>
                    </a:lnTo>
                    <a:lnTo>
                      <a:pt x="1604754" y="374375"/>
                    </a:lnTo>
                    <a:lnTo>
                      <a:pt x="1604236" y="378518"/>
                    </a:lnTo>
                    <a:lnTo>
                      <a:pt x="1607861" y="380589"/>
                    </a:lnTo>
                    <a:lnTo>
                      <a:pt x="1609932" y="384732"/>
                    </a:lnTo>
                    <a:lnTo>
                      <a:pt x="1609415" y="387321"/>
                    </a:lnTo>
                    <a:lnTo>
                      <a:pt x="1611486" y="390428"/>
                    </a:lnTo>
                    <a:lnTo>
                      <a:pt x="1610968" y="393535"/>
                    </a:lnTo>
                    <a:lnTo>
                      <a:pt x="1612522" y="395606"/>
                    </a:lnTo>
                    <a:lnTo>
                      <a:pt x="1615111" y="392499"/>
                    </a:lnTo>
                    <a:lnTo>
                      <a:pt x="1618218" y="394571"/>
                    </a:lnTo>
                    <a:lnTo>
                      <a:pt x="1618218" y="397160"/>
                    </a:lnTo>
                    <a:lnTo>
                      <a:pt x="1620289" y="399749"/>
                    </a:lnTo>
                    <a:lnTo>
                      <a:pt x="1623396" y="401820"/>
                    </a:lnTo>
                    <a:lnTo>
                      <a:pt x="1625985" y="401820"/>
                    </a:lnTo>
                    <a:lnTo>
                      <a:pt x="1628574" y="400785"/>
                    </a:lnTo>
                    <a:lnTo>
                      <a:pt x="1629610" y="398713"/>
                    </a:lnTo>
                    <a:lnTo>
                      <a:pt x="1631681" y="397678"/>
                    </a:lnTo>
                    <a:lnTo>
                      <a:pt x="1634788" y="398713"/>
                    </a:lnTo>
                    <a:lnTo>
                      <a:pt x="1636860" y="404927"/>
                    </a:lnTo>
                    <a:lnTo>
                      <a:pt x="1644109" y="410623"/>
                    </a:lnTo>
                    <a:lnTo>
                      <a:pt x="1646181" y="412177"/>
                    </a:lnTo>
                    <a:lnTo>
                      <a:pt x="1647216" y="416320"/>
                    </a:lnTo>
                    <a:lnTo>
                      <a:pt x="1645663" y="420980"/>
                    </a:lnTo>
                    <a:lnTo>
                      <a:pt x="1640484" y="422016"/>
                    </a:lnTo>
                    <a:lnTo>
                      <a:pt x="1638931" y="427712"/>
                    </a:lnTo>
                    <a:lnTo>
                      <a:pt x="1636342" y="429783"/>
                    </a:lnTo>
                    <a:lnTo>
                      <a:pt x="1637895" y="433408"/>
                    </a:lnTo>
                    <a:lnTo>
                      <a:pt x="1634788" y="435997"/>
                    </a:lnTo>
                    <a:lnTo>
                      <a:pt x="1634788" y="440657"/>
                    </a:lnTo>
                    <a:lnTo>
                      <a:pt x="1636860" y="446354"/>
                    </a:lnTo>
                    <a:lnTo>
                      <a:pt x="1634270" y="453085"/>
                    </a:lnTo>
                    <a:lnTo>
                      <a:pt x="1633752" y="459817"/>
                    </a:lnTo>
                    <a:lnTo>
                      <a:pt x="1632199" y="462406"/>
                    </a:lnTo>
                    <a:lnTo>
                      <a:pt x="1624949" y="467585"/>
                    </a:lnTo>
                    <a:lnTo>
                      <a:pt x="1624949" y="470174"/>
                    </a:lnTo>
                    <a:lnTo>
                      <a:pt x="1625985" y="474316"/>
                    </a:lnTo>
                    <a:lnTo>
                      <a:pt x="1624431" y="484673"/>
                    </a:lnTo>
                    <a:lnTo>
                      <a:pt x="1622878" y="485709"/>
                    </a:lnTo>
                    <a:lnTo>
                      <a:pt x="1617182" y="484155"/>
                    </a:lnTo>
                    <a:lnTo>
                      <a:pt x="1615628" y="484673"/>
                    </a:lnTo>
                    <a:lnTo>
                      <a:pt x="1610968" y="489851"/>
                    </a:lnTo>
                    <a:lnTo>
                      <a:pt x="1610450" y="493471"/>
                    </a:lnTo>
                    <a:lnTo>
                      <a:pt x="1612004" y="498649"/>
                    </a:lnTo>
                    <a:lnTo>
                      <a:pt x="1615628" y="501756"/>
                    </a:lnTo>
                    <a:lnTo>
                      <a:pt x="1616664" y="505899"/>
                    </a:lnTo>
                    <a:lnTo>
                      <a:pt x="1613040" y="508488"/>
                    </a:lnTo>
                    <a:lnTo>
                      <a:pt x="1607861" y="509524"/>
                    </a:lnTo>
                    <a:lnTo>
                      <a:pt x="1604236" y="511595"/>
                    </a:lnTo>
                    <a:lnTo>
                      <a:pt x="1603719" y="513149"/>
                    </a:lnTo>
                    <a:lnTo>
                      <a:pt x="1609415" y="514702"/>
                    </a:lnTo>
                    <a:lnTo>
                      <a:pt x="1612004" y="517291"/>
                    </a:lnTo>
                    <a:lnTo>
                      <a:pt x="1614075" y="520398"/>
                    </a:lnTo>
                    <a:lnTo>
                      <a:pt x="1612004" y="523505"/>
                    </a:lnTo>
                    <a:lnTo>
                      <a:pt x="1606307" y="525059"/>
                    </a:lnTo>
                    <a:lnTo>
                      <a:pt x="1603719" y="527648"/>
                    </a:lnTo>
                    <a:lnTo>
                      <a:pt x="1604754" y="529719"/>
                    </a:lnTo>
                    <a:lnTo>
                      <a:pt x="1610450" y="531272"/>
                    </a:lnTo>
                    <a:lnTo>
                      <a:pt x="1610968" y="534380"/>
                    </a:lnTo>
                    <a:lnTo>
                      <a:pt x="1605272" y="539040"/>
                    </a:lnTo>
                    <a:lnTo>
                      <a:pt x="1605272" y="541111"/>
                    </a:lnTo>
                    <a:lnTo>
                      <a:pt x="1609932" y="544218"/>
                    </a:lnTo>
                    <a:lnTo>
                      <a:pt x="1611486" y="547843"/>
                    </a:lnTo>
                    <a:lnTo>
                      <a:pt x="1612522" y="550950"/>
                    </a:lnTo>
                    <a:lnTo>
                      <a:pt x="1611486" y="559235"/>
                    </a:lnTo>
                    <a:lnTo>
                      <a:pt x="1613040" y="565449"/>
                    </a:lnTo>
                    <a:lnTo>
                      <a:pt x="1616146" y="571663"/>
                    </a:lnTo>
                    <a:lnTo>
                      <a:pt x="1616664" y="576324"/>
                    </a:lnTo>
                    <a:lnTo>
                      <a:pt x="1624949" y="582020"/>
                    </a:lnTo>
                    <a:lnTo>
                      <a:pt x="1629092" y="587198"/>
                    </a:lnTo>
                    <a:lnTo>
                      <a:pt x="1631681" y="594448"/>
                    </a:lnTo>
                    <a:lnTo>
                      <a:pt x="1631681" y="597555"/>
                    </a:lnTo>
                    <a:lnTo>
                      <a:pt x="1628574" y="617232"/>
                    </a:lnTo>
                    <a:lnTo>
                      <a:pt x="1628056" y="621893"/>
                    </a:lnTo>
                    <a:lnTo>
                      <a:pt x="1629092" y="624482"/>
                    </a:lnTo>
                    <a:lnTo>
                      <a:pt x="1630646" y="626553"/>
                    </a:lnTo>
                    <a:lnTo>
                      <a:pt x="1636860" y="629142"/>
                    </a:lnTo>
                    <a:lnTo>
                      <a:pt x="1644627" y="630178"/>
                    </a:lnTo>
                    <a:lnTo>
                      <a:pt x="1649805" y="629660"/>
                    </a:lnTo>
                    <a:lnTo>
                      <a:pt x="1654984" y="630178"/>
                    </a:lnTo>
                    <a:lnTo>
                      <a:pt x="1659126" y="632767"/>
                    </a:lnTo>
                    <a:lnTo>
                      <a:pt x="1661715" y="636392"/>
                    </a:lnTo>
                    <a:lnTo>
                      <a:pt x="1662751" y="639499"/>
                    </a:lnTo>
                    <a:lnTo>
                      <a:pt x="1664305" y="647784"/>
                    </a:lnTo>
                    <a:lnTo>
                      <a:pt x="1666376" y="654516"/>
                    </a:lnTo>
                    <a:lnTo>
                      <a:pt x="1672590" y="663837"/>
                    </a:lnTo>
                    <a:lnTo>
                      <a:pt x="1685018" y="685068"/>
                    </a:lnTo>
                    <a:lnTo>
                      <a:pt x="1700552" y="712513"/>
                    </a:lnTo>
                    <a:lnTo>
                      <a:pt x="1695892" y="714584"/>
                    </a:lnTo>
                    <a:lnTo>
                      <a:pt x="1688643" y="716138"/>
                    </a:lnTo>
                    <a:lnTo>
                      <a:pt x="1686053" y="717691"/>
                    </a:lnTo>
                    <a:lnTo>
                      <a:pt x="1678804" y="719245"/>
                    </a:lnTo>
                    <a:lnTo>
                      <a:pt x="1675697" y="722869"/>
                    </a:lnTo>
                    <a:lnTo>
                      <a:pt x="1676732" y="724941"/>
                    </a:lnTo>
                    <a:lnTo>
                      <a:pt x="1672072" y="727012"/>
                    </a:lnTo>
                    <a:lnTo>
                      <a:pt x="1671036" y="732190"/>
                    </a:lnTo>
                    <a:lnTo>
                      <a:pt x="1668447" y="731673"/>
                    </a:lnTo>
                    <a:lnTo>
                      <a:pt x="1665858" y="733744"/>
                    </a:lnTo>
                    <a:lnTo>
                      <a:pt x="1665340" y="735815"/>
                    </a:lnTo>
                    <a:lnTo>
                      <a:pt x="1663269" y="736328"/>
                    </a:lnTo>
                    <a:lnTo>
                      <a:pt x="1656537" y="739953"/>
                    </a:lnTo>
                    <a:lnTo>
                      <a:pt x="1654984" y="739953"/>
                    </a:lnTo>
                    <a:lnTo>
                      <a:pt x="1644109" y="745131"/>
                    </a:lnTo>
                    <a:lnTo>
                      <a:pt x="1639966" y="746684"/>
                    </a:lnTo>
                    <a:lnTo>
                      <a:pt x="1639449" y="749274"/>
                    </a:lnTo>
                    <a:lnTo>
                      <a:pt x="1632199" y="752898"/>
                    </a:lnTo>
                    <a:lnTo>
                      <a:pt x="1627539" y="752898"/>
                    </a:lnTo>
                    <a:lnTo>
                      <a:pt x="1622360" y="754970"/>
                    </a:lnTo>
                    <a:lnTo>
                      <a:pt x="1619253" y="763773"/>
                    </a:lnTo>
                    <a:lnTo>
                      <a:pt x="1617182" y="766880"/>
                    </a:lnTo>
                    <a:lnTo>
                      <a:pt x="1612522" y="767398"/>
                    </a:lnTo>
                    <a:lnTo>
                      <a:pt x="1605272" y="771023"/>
                    </a:lnTo>
                    <a:lnTo>
                      <a:pt x="1605272" y="772576"/>
                    </a:lnTo>
                    <a:lnTo>
                      <a:pt x="1603719" y="777236"/>
                    </a:lnTo>
                    <a:lnTo>
                      <a:pt x="1597504" y="783450"/>
                    </a:lnTo>
                    <a:lnTo>
                      <a:pt x="1594915" y="785522"/>
                    </a:lnTo>
                    <a:lnTo>
                      <a:pt x="1590773" y="793289"/>
                    </a:lnTo>
                    <a:lnTo>
                      <a:pt x="1585594" y="799503"/>
                    </a:lnTo>
                    <a:lnTo>
                      <a:pt x="1583005" y="806753"/>
                    </a:lnTo>
                    <a:lnTo>
                      <a:pt x="1583005" y="814520"/>
                    </a:lnTo>
                    <a:lnTo>
                      <a:pt x="1584559" y="818663"/>
                    </a:lnTo>
                    <a:lnTo>
                      <a:pt x="1585077" y="824359"/>
                    </a:lnTo>
                    <a:lnTo>
                      <a:pt x="1586630" y="829019"/>
                    </a:lnTo>
                    <a:lnTo>
                      <a:pt x="1585077" y="836269"/>
                    </a:lnTo>
                    <a:lnTo>
                      <a:pt x="1585077" y="838858"/>
                    </a:lnTo>
                    <a:lnTo>
                      <a:pt x="1583523" y="841447"/>
                    </a:lnTo>
                    <a:lnTo>
                      <a:pt x="1576791" y="844037"/>
                    </a:lnTo>
                    <a:lnTo>
                      <a:pt x="1574720" y="843519"/>
                    </a:lnTo>
                    <a:lnTo>
                      <a:pt x="1572648" y="847661"/>
                    </a:lnTo>
                    <a:lnTo>
                      <a:pt x="1569542" y="847661"/>
                    </a:lnTo>
                    <a:lnTo>
                      <a:pt x="1569024" y="850768"/>
                    </a:lnTo>
                    <a:lnTo>
                      <a:pt x="1563328" y="853357"/>
                    </a:lnTo>
                    <a:lnTo>
                      <a:pt x="1562810" y="858018"/>
                    </a:lnTo>
                    <a:lnTo>
                      <a:pt x="1561257" y="860089"/>
                    </a:lnTo>
                    <a:lnTo>
                      <a:pt x="1555560" y="861643"/>
                    </a:lnTo>
                    <a:lnTo>
                      <a:pt x="1551418" y="864750"/>
                    </a:lnTo>
                    <a:lnTo>
                      <a:pt x="1549864" y="863714"/>
                    </a:lnTo>
                    <a:lnTo>
                      <a:pt x="1540025" y="861125"/>
                    </a:lnTo>
                    <a:lnTo>
                      <a:pt x="1533811" y="858018"/>
                    </a:lnTo>
                    <a:lnTo>
                      <a:pt x="1529151" y="855429"/>
                    </a:lnTo>
                    <a:lnTo>
                      <a:pt x="1520348" y="846626"/>
                    </a:lnTo>
                    <a:lnTo>
                      <a:pt x="1512063" y="839376"/>
                    </a:lnTo>
                    <a:lnTo>
                      <a:pt x="1507920" y="835751"/>
                    </a:lnTo>
                    <a:lnTo>
                      <a:pt x="1504295" y="834198"/>
                    </a:lnTo>
                    <a:lnTo>
                      <a:pt x="1495492" y="832126"/>
                    </a:lnTo>
                    <a:lnTo>
                      <a:pt x="1489796" y="829019"/>
                    </a:lnTo>
                    <a:lnTo>
                      <a:pt x="1470636" y="817627"/>
                    </a:lnTo>
                    <a:lnTo>
                      <a:pt x="1464422" y="813485"/>
                    </a:lnTo>
                    <a:lnTo>
                      <a:pt x="1458726" y="808306"/>
                    </a:lnTo>
                    <a:lnTo>
                      <a:pt x="1456137" y="803128"/>
                    </a:lnTo>
                    <a:lnTo>
                      <a:pt x="1451994" y="797432"/>
                    </a:lnTo>
                    <a:lnTo>
                      <a:pt x="1448370" y="793812"/>
                    </a:lnTo>
                    <a:lnTo>
                      <a:pt x="1444227" y="785527"/>
                    </a:lnTo>
                    <a:lnTo>
                      <a:pt x="1438531" y="777242"/>
                    </a:lnTo>
                    <a:lnTo>
                      <a:pt x="1432317" y="771028"/>
                    </a:lnTo>
                    <a:lnTo>
                      <a:pt x="1427656" y="761189"/>
                    </a:lnTo>
                    <a:lnTo>
                      <a:pt x="1425067" y="757046"/>
                    </a:lnTo>
                    <a:lnTo>
                      <a:pt x="1420407" y="752904"/>
                    </a:lnTo>
                    <a:lnTo>
                      <a:pt x="1416782" y="750832"/>
                    </a:lnTo>
                    <a:lnTo>
                      <a:pt x="1409532" y="742029"/>
                    </a:lnTo>
                    <a:lnTo>
                      <a:pt x="1405908" y="745136"/>
                    </a:lnTo>
                    <a:lnTo>
                      <a:pt x="1400729" y="744618"/>
                    </a:lnTo>
                    <a:lnTo>
                      <a:pt x="1397622" y="743065"/>
                    </a:lnTo>
                    <a:lnTo>
                      <a:pt x="1395033" y="739440"/>
                    </a:lnTo>
                    <a:lnTo>
                      <a:pt x="1393479" y="739958"/>
                    </a:lnTo>
                    <a:lnTo>
                      <a:pt x="1385712" y="743583"/>
                    </a:lnTo>
                    <a:lnTo>
                      <a:pt x="1382087" y="747208"/>
                    </a:lnTo>
                    <a:lnTo>
                      <a:pt x="1372766" y="754975"/>
                    </a:lnTo>
                    <a:lnTo>
                      <a:pt x="1367588" y="758082"/>
                    </a:lnTo>
                    <a:lnTo>
                      <a:pt x="1356714" y="760153"/>
                    </a:lnTo>
                    <a:lnTo>
                      <a:pt x="1348429" y="761189"/>
                    </a:lnTo>
                    <a:lnTo>
                      <a:pt x="1342732" y="762224"/>
                    </a:lnTo>
                    <a:lnTo>
                      <a:pt x="1335483" y="763260"/>
                    </a:lnTo>
                    <a:lnTo>
                      <a:pt x="1333411" y="762742"/>
                    </a:lnTo>
                    <a:lnTo>
                      <a:pt x="1327197" y="764814"/>
                    </a:lnTo>
                    <a:lnTo>
                      <a:pt x="1326162" y="762742"/>
                    </a:lnTo>
                    <a:lnTo>
                      <a:pt x="1319430" y="763778"/>
                    </a:lnTo>
                    <a:lnTo>
                      <a:pt x="1315805" y="766885"/>
                    </a:lnTo>
                    <a:lnTo>
                      <a:pt x="1313734" y="767921"/>
                    </a:lnTo>
                    <a:lnTo>
                      <a:pt x="1313734" y="769992"/>
                    </a:lnTo>
                    <a:lnTo>
                      <a:pt x="1309591" y="769992"/>
                    </a:lnTo>
                    <a:lnTo>
                      <a:pt x="1306484" y="768956"/>
                    </a:lnTo>
                    <a:lnTo>
                      <a:pt x="1303895" y="769474"/>
                    </a:lnTo>
                    <a:lnTo>
                      <a:pt x="1320466" y="841970"/>
                    </a:lnTo>
                    <a:lnTo>
                      <a:pt x="1316841" y="849220"/>
                    </a:lnTo>
                    <a:lnTo>
                      <a:pt x="1311663" y="858546"/>
                    </a:lnTo>
                    <a:lnTo>
                      <a:pt x="1307520" y="858546"/>
                    </a:lnTo>
                    <a:lnTo>
                      <a:pt x="1309073" y="870974"/>
                    </a:lnTo>
                    <a:lnTo>
                      <a:pt x="1309073" y="874599"/>
                    </a:lnTo>
                    <a:lnTo>
                      <a:pt x="1304931" y="893758"/>
                    </a:lnTo>
                    <a:lnTo>
                      <a:pt x="1304413" y="906186"/>
                    </a:lnTo>
                    <a:lnTo>
                      <a:pt x="1299234" y="906704"/>
                    </a:lnTo>
                    <a:lnTo>
                      <a:pt x="1299234" y="909811"/>
                    </a:lnTo>
                    <a:lnTo>
                      <a:pt x="1292503" y="911883"/>
                    </a:lnTo>
                    <a:lnTo>
                      <a:pt x="1290949" y="908775"/>
                    </a:lnTo>
                    <a:lnTo>
                      <a:pt x="1287842" y="909811"/>
                    </a:lnTo>
                    <a:lnTo>
                      <a:pt x="1287842" y="911365"/>
                    </a:lnTo>
                    <a:lnTo>
                      <a:pt x="1282146" y="912918"/>
                    </a:lnTo>
                    <a:lnTo>
                      <a:pt x="1282664" y="915507"/>
                    </a:lnTo>
                    <a:lnTo>
                      <a:pt x="1278004" y="914989"/>
                    </a:lnTo>
                    <a:lnTo>
                      <a:pt x="1277486" y="917579"/>
                    </a:lnTo>
                    <a:lnTo>
                      <a:pt x="1280593" y="918614"/>
                    </a:lnTo>
                    <a:lnTo>
                      <a:pt x="1279039" y="924828"/>
                    </a:lnTo>
                    <a:lnTo>
                      <a:pt x="1281628" y="925864"/>
                    </a:lnTo>
                    <a:lnTo>
                      <a:pt x="1282146" y="928971"/>
                    </a:lnTo>
                    <a:lnTo>
                      <a:pt x="1281628" y="934667"/>
                    </a:lnTo>
                    <a:lnTo>
                      <a:pt x="1278004" y="934667"/>
                    </a:lnTo>
                    <a:lnTo>
                      <a:pt x="1278004" y="936738"/>
                    </a:lnTo>
                    <a:lnTo>
                      <a:pt x="1280593" y="936738"/>
                    </a:lnTo>
                    <a:lnTo>
                      <a:pt x="1280593" y="941399"/>
                    </a:lnTo>
                    <a:lnTo>
                      <a:pt x="1281628" y="942952"/>
                    </a:lnTo>
                    <a:lnTo>
                      <a:pt x="1281111" y="948648"/>
                    </a:lnTo>
                    <a:lnTo>
                      <a:pt x="1279039" y="949166"/>
                    </a:lnTo>
                    <a:lnTo>
                      <a:pt x="1278004" y="957451"/>
                    </a:lnTo>
                    <a:lnTo>
                      <a:pt x="1277486" y="960558"/>
                    </a:lnTo>
                    <a:lnTo>
                      <a:pt x="1275932" y="961076"/>
                    </a:lnTo>
                    <a:lnTo>
                      <a:pt x="1276968" y="970915"/>
                    </a:lnTo>
                    <a:lnTo>
                      <a:pt x="1273861" y="969879"/>
                    </a:lnTo>
                    <a:lnTo>
                      <a:pt x="1265058" y="961076"/>
                    </a:lnTo>
                    <a:lnTo>
                      <a:pt x="1256255" y="953309"/>
                    </a:lnTo>
                    <a:lnTo>
                      <a:pt x="1250041" y="950720"/>
                    </a:lnTo>
                    <a:lnTo>
                      <a:pt x="1245898" y="950202"/>
                    </a:lnTo>
                    <a:lnTo>
                      <a:pt x="1239684" y="953309"/>
                    </a:lnTo>
                    <a:lnTo>
                      <a:pt x="1222596" y="966255"/>
                    </a:lnTo>
                    <a:lnTo>
                      <a:pt x="1210168" y="975058"/>
                    </a:lnTo>
                    <a:lnTo>
                      <a:pt x="1202918" y="979718"/>
                    </a:lnTo>
                    <a:lnTo>
                      <a:pt x="1196704" y="981789"/>
                    </a:lnTo>
                    <a:lnTo>
                      <a:pt x="1179098" y="985932"/>
                    </a:lnTo>
                    <a:lnTo>
                      <a:pt x="1173402" y="987486"/>
                    </a:lnTo>
                    <a:lnTo>
                      <a:pt x="1171848" y="984379"/>
                    </a:lnTo>
                    <a:lnTo>
                      <a:pt x="1164081" y="984896"/>
                    </a:lnTo>
                    <a:lnTo>
                      <a:pt x="1157867" y="984896"/>
                    </a:lnTo>
                    <a:lnTo>
                      <a:pt x="1157349" y="982825"/>
                    </a:lnTo>
                    <a:lnTo>
                      <a:pt x="1148028" y="983343"/>
                    </a:lnTo>
                    <a:lnTo>
                      <a:pt x="1140779" y="985932"/>
                    </a:lnTo>
                    <a:lnTo>
                      <a:pt x="1136118" y="986450"/>
                    </a:lnTo>
                    <a:lnTo>
                      <a:pt x="1134565" y="979718"/>
                    </a:lnTo>
                    <a:lnTo>
                      <a:pt x="1120065" y="983861"/>
                    </a:lnTo>
                    <a:lnTo>
                      <a:pt x="1117476" y="973504"/>
                    </a:lnTo>
                    <a:lnTo>
                      <a:pt x="1116959" y="972986"/>
                    </a:lnTo>
                    <a:lnTo>
                      <a:pt x="1106084" y="975576"/>
                    </a:lnTo>
                    <a:lnTo>
                      <a:pt x="1105048" y="976611"/>
                    </a:lnTo>
                    <a:lnTo>
                      <a:pt x="1095210" y="981272"/>
                    </a:lnTo>
                    <a:lnTo>
                      <a:pt x="1091067" y="982307"/>
                    </a:lnTo>
                    <a:lnTo>
                      <a:pt x="1078121" y="980754"/>
                    </a:lnTo>
                    <a:lnTo>
                      <a:pt x="1077086" y="981789"/>
                    </a:lnTo>
                    <a:lnTo>
                      <a:pt x="1072943" y="981272"/>
                    </a:lnTo>
                    <a:lnTo>
                      <a:pt x="1059997" y="983343"/>
                    </a:lnTo>
                    <a:lnTo>
                      <a:pt x="1055855" y="984896"/>
                    </a:lnTo>
                    <a:lnTo>
                      <a:pt x="1054819" y="988003"/>
                    </a:lnTo>
                    <a:lnTo>
                      <a:pt x="1049123" y="988003"/>
                    </a:lnTo>
                    <a:lnTo>
                      <a:pt x="1029963" y="987486"/>
                    </a:lnTo>
                    <a:lnTo>
                      <a:pt x="1021160" y="987486"/>
                    </a:lnTo>
                    <a:lnTo>
                      <a:pt x="1021160" y="986968"/>
                    </a:lnTo>
                    <a:lnTo>
                      <a:pt x="1009768" y="986450"/>
                    </a:lnTo>
                    <a:lnTo>
                      <a:pt x="1009250" y="985414"/>
                    </a:lnTo>
                    <a:lnTo>
                      <a:pt x="998376" y="986450"/>
                    </a:lnTo>
                    <a:lnTo>
                      <a:pt x="997340" y="984896"/>
                    </a:lnTo>
                    <a:lnTo>
                      <a:pt x="992162" y="985409"/>
                    </a:lnTo>
                    <a:lnTo>
                      <a:pt x="991126" y="987998"/>
                    </a:lnTo>
                    <a:lnTo>
                      <a:pt x="982323" y="986445"/>
                    </a:lnTo>
                    <a:lnTo>
                      <a:pt x="965234" y="982820"/>
                    </a:lnTo>
                    <a:lnTo>
                      <a:pt x="964717" y="978677"/>
                    </a:lnTo>
                    <a:lnTo>
                      <a:pt x="951771" y="976606"/>
                    </a:lnTo>
                    <a:lnTo>
                      <a:pt x="946075" y="976606"/>
                    </a:lnTo>
                    <a:lnTo>
                      <a:pt x="946075" y="975570"/>
                    </a:lnTo>
                    <a:lnTo>
                      <a:pt x="947628" y="969356"/>
                    </a:lnTo>
                    <a:lnTo>
                      <a:pt x="939343" y="968844"/>
                    </a:lnTo>
                    <a:lnTo>
                      <a:pt x="930022" y="969879"/>
                    </a:lnTo>
                    <a:lnTo>
                      <a:pt x="927433" y="968844"/>
                    </a:lnTo>
                    <a:lnTo>
                      <a:pt x="927951" y="963665"/>
                    </a:lnTo>
                    <a:lnTo>
                      <a:pt x="872543" y="968326"/>
                    </a:lnTo>
                    <a:lnTo>
                      <a:pt x="849241" y="970397"/>
                    </a:lnTo>
                    <a:lnTo>
                      <a:pt x="841991" y="971433"/>
                    </a:lnTo>
                    <a:lnTo>
                      <a:pt x="837330" y="972468"/>
                    </a:lnTo>
                    <a:lnTo>
                      <a:pt x="836813" y="957451"/>
                    </a:lnTo>
                    <a:lnTo>
                      <a:pt x="836295" y="952791"/>
                    </a:lnTo>
                    <a:lnTo>
                      <a:pt x="835259" y="950202"/>
                    </a:lnTo>
                    <a:lnTo>
                      <a:pt x="832152" y="947095"/>
                    </a:lnTo>
                    <a:lnTo>
                      <a:pt x="828527" y="937256"/>
                    </a:lnTo>
                    <a:lnTo>
                      <a:pt x="824902" y="930006"/>
                    </a:lnTo>
                    <a:lnTo>
                      <a:pt x="823867" y="925346"/>
                    </a:lnTo>
                    <a:lnTo>
                      <a:pt x="824385" y="922239"/>
                    </a:lnTo>
                    <a:lnTo>
                      <a:pt x="820242" y="918096"/>
                    </a:lnTo>
                    <a:lnTo>
                      <a:pt x="817135" y="917061"/>
                    </a:lnTo>
                    <a:lnTo>
                      <a:pt x="814028" y="917061"/>
                    </a:lnTo>
                    <a:lnTo>
                      <a:pt x="809886" y="915507"/>
                    </a:lnTo>
                    <a:lnTo>
                      <a:pt x="805743" y="910329"/>
                    </a:lnTo>
                    <a:lnTo>
                      <a:pt x="805743" y="905668"/>
                    </a:lnTo>
                    <a:lnTo>
                      <a:pt x="802636" y="903079"/>
                    </a:lnTo>
                    <a:lnTo>
                      <a:pt x="797976" y="901526"/>
                    </a:lnTo>
                    <a:lnTo>
                      <a:pt x="795386" y="898419"/>
                    </a:lnTo>
                    <a:lnTo>
                      <a:pt x="792797" y="891687"/>
                    </a:lnTo>
                    <a:lnTo>
                      <a:pt x="788137" y="888580"/>
                    </a:lnTo>
                    <a:lnTo>
                      <a:pt x="787101" y="887027"/>
                    </a:lnTo>
                    <a:lnTo>
                      <a:pt x="787619" y="881331"/>
                    </a:lnTo>
                    <a:lnTo>
                      <a:pt x="786583" y="873045"/>
                    </a:lnTo>
                    <a:lnTo>
                      <a:pt x="785548" y="869421"/>
                    </a:lnTo>
                    <a:lnTo>
                      <a:pt x="786583" y="862171"/>
                    </a:lnTo>
                    <a:lnTo>
                      <a:pt x="785030" y="860617"/>
                    </a:lnTo>
                    <a:lnTo>
                      <a:pt x="781405" y="861135"/>
                    </a:lnTo>
                    <a:lnTo>
                      <a:pt x="777780" y="856475"/>
                    </a:lnTo>
                    <a:lnTo>
                      <a:pt x="775191" y="855439"/>
                    </a:lnTo>
                    <a:lnTo>
                      <a:pt x="772084" y="851296"/>
                    </a:lnTo>
                    <a:lnTo>
                      <a:pt x="766906" y="850261"/>
                    </a:lnTo>
                    <a:lnTo>
                      <a:pt x="762245" y="847672"/>
                    </a:lnTo>
                    <a:lnTo>
                      <a:pt x="760174" y="847672"/>
                    </a:lnTo>
                    <a:lnTo>
                      <a:pt x="758103" y="850779"/>
                    </a:lnTo>
                    <a:lnTo>
                      <a:pt x="751889" y="851296"/>
                    </a:lnTo>
                    <a:lnTo>
                      <a:pt x="750335" y="857510"/>
                    </a:lnTo>
                    <a:lnTo>
                      <a:pt x="747228" y="856993"/>
                    </a:lnTo>
                    <a:lnTo>
                      <a:pt x="745157" y="854403"/>
                    </a:lnTo>
                    <a:lnTo>
                      <a:pt x="744121" y="849225"/>
                    </a:lnTo>
                    <a:lnTo>
                      <a:pt x="736872" y="841458"/>
                    </a:lnTo>
                    <a:lnTo>
                      <a:pt x="735318" y="841458"/>
                    </a:lnTo>
                    <a:lnTo>
                      <a:pt x="732211" y="843529"/>
                    </a:lnTo>
                    <a:lnTo>
                      <a:pt x="730140" y="843011"/>
                    </a:lnTo>
                    <a:lnTo>
                      <a:pt x="730140" y="838869"/>
                    </a:lnTo>
                    <a:lnTo>
                      <a:pt x="728068" y="836279"/>
                    </a:lnTo>
                    <a:lnTo>
                      <a:pt x="722890" y="833172"/>
                    </a:lnTo>
                    <a:lnTo>
                      <a:pt x="716676" y="831101"/>
                    </a:lnTo>
                    <a:lnTo>
                      <a:pt x="714087" y="827994"/>
                    </a:lnTo>
                    <a:lnTo>
                      <a:pt x="704248" y="826958"/>
                    </a:lnTo>
                    <a:lnTo>
                      <a:pt x="702695" y="825923"/>
                    </a:lnTo>
                    <a:lnTo>
                      <a:pt x="703730" y="820744"/>
                    </a:lnTo>
                    <a:lnTo>
                      <a:pt x="706837" y="819709"/>
                    </a:lnTo>
                    <a:lnTo>
                      <a:pt x="706837" y="818155"/>
                    </a:lnTo>
                    <a:lnTo>
                      <a:pt x="702695" y="817120"/>
                    </a:lnTo>
                    <a:lnTo>
                      <a:pt x="699588" y="814531"/>
                    </a:lnTo>
                    <a:lnTo>
                      <a:pt x="699588" y="812977"/>
                    </a:lnTo>
                    <a:lnTo>
                      <a:pt x="696481" y="808317"/>
                    </a:lnTo>
                    <a:lnTo>
                      <a:pt x="693892" y="807281"/>
                    </a:lnTo>
                    <a:lnTo>
                      <a:pt x="692338" y="809870"/>
                    </a:lnTo>
                    <a:lnTo>
                      <a:pt x="689231" y="809352"/>
                    </a:lnTo>
                    <a:lnTo>
                      <a:pt x="688713" y="804174"/>
                    </a:lnTo>
                    <a:lnTo>
                      <a:pt x="686642" y="802103"/>
                    </a:lnTo>
                    <a:lnTo>
                      <a:pt x="679910" y="803138"/>
                    </a:lnTo>
                    <a:lnTo>
                      <a:pt x="675250" y="800031"/>
                    </a:lnTo>
                    <a:lnTo>
                      <a:pt x="672661" y="799513"/>
                    </a:lnTo>
                    <a:lnTo>
                      <a:pt x="669554" y="801067"/>
                    </a:lnTo>
                    <a:lnTo>
                      <a:pt x="670072" y="797442"/>
                    </a:lnTo>
                    <a:lnTo>
                      <a:pt x="666964" y="795889"/>
                    </a:lnTo>
                    <a:lnTo>
                      <a:pt x="661268" y="800031"/>
                    </a:lnTo>
                    <a:lnTo>
                      <a:pt x="653501" y="798996"/>
                    </a:lnTo>
                    <a:lnTo>
                      <a:pt x="651430" y="802103"/>
                    </a:lnTo>
                    <a:lnTo>
                      <a:pt x="645733" y="803656"/>
                    </a:lnTo>
                    <a:lnTo>
                      <a:pt x="640037" y="802103"/>
                    </a:lnTo>
                    <a:lnTo>
                      <a:pt x="635895" y="802620"/>
                    </a:lnTo>
                    <a:lnTo>
                      <a:pt x="632270" y="804174"/>
                    </a:lnTo>
                    <a:lnTo>
                      <a:pt x="627610" y="810906"/>
                    </a:lnTo>
                    <a:lnTo>
                      <a:pt x="625538" y="812459"/>
                    </a:lnTo>
                    <a:lnTo>
                      <a:pt x="616735" y="814013"/>
                    </a:lnTo>
                    <a:lnTo>
                      <a:pt x="611557" y="817120"/>
                    </a:lnTo>
                    <a:lnTo>
                      <a:pt x="604825" y="818673"/>
                    </a:lnTo>
                    <a:lnTo>
                      <a:pt x="598611" y="820744"/>
                    </a:lnTo>
                    <a:lnTo>
                      <a:pt x="590844" y="820227"/>
                    </a:lnTo>
                    <a:lnTo>
                      <a:pt x="585665" y="818673"/>
                    </a:lnTo>
                    <a:lnTo>
                      <a:pt x="582040" y="818155"/>
                    </a:lnTo>
                    <a:lnTo>
                      <a:pt x="579451" y="820744"/>
                    </a:lnTo>
                    <a:lnTo>
                      <a:pt x="573755" y="821780"/>
                    </a:lnTo>
                    <a:lnTo>
                      <a:pt x="568577" y="819709"/>
                    </a:lnTo>
                    <a:lnTo>
                      <a:pt x="568577" y="818155"/>
                    </a:lnTo>
                    <a:lnTo>
                      <a:pt x="570648" y="812977"/>
                    </a:lnTo>
                    <a:lnTo>
                      <a:pt x="571166" y="807281"/>
                    </a:lnTo>
                    <a:lnTo>
                      <a:pt x="569613" y="805210"/>
                    </a:lnTo>
                    <a:lnTo>
                      <a:pt x="565470" y="803138"/>
                    </a:lnTo>
                    <a:lnTo>
                      <a:pt x="563916" y="798478"/>
                    </a:lnTo>
                    <a:lnTo>
                      <a:pt x="564434" y="797442"/>
                    </a:lnTo>
                    <a:lnTo>
                      <a:pt x="569095" y="794853"/>
                    </a:lnTo>
                    <a:lnTo>
                      <a:pt x="572202" y="790192"/>
                    </a:lnTo>
                    <a:lnTo>
                      <a:pt x="570648" y="787086"/>
                    </a:lnTo>
                    <a:lnTo>
                      <a:pt x="564952" y="785532"/>
                    </a:lnTo>
                    <a:lnTo>
                      <a:pt x="565988" y="781389"/>
                    </a:lnTo>
                    <a:lnTo>
                      <a:pt x="564434" y="775176"/>
                    </a:lnTo>
                    <a:lnTo>
                      <a:pt x="560809" y="773104"/>
                    </a:lnTo>
                    <a:lnTo>
                      <a:pt x="559774" y="768961"/>
                    </a:lnTo>
                    <a:lnTo>
                      <a:pt x="557185" y="767408"/>
                    </a:lnTo>
                    <a:lnTo>
                      <a:pt x="556149" y="762230"/>
                    </a:lnTo>
                    <a:lnTo>
                      <a:pt x="553042" y="759640"/>
                    </a:lnTo>
                    <a:lnTo>
                      <a:pt x="552524" y="752909"/>
                    </a:lnTo>
                    <a:lnTo>
                      <a:pt x="548899" y="752391"/>
                    </a:lnTo>
                    <a:lnTo>
                      <a:pt x="546828" y="750837"/>
                    </a:lnTo>
                    <a:lnTo>
                      <a:pt x="544239" y="745141"/>
                    </a:lnTo>
                    <a:lnTo>
                      <a:pt x="543203" y="739445"/>
                    </a:lnTo>
                    <a:lnTo>
                      <a:pt x="540614" y="735303"/>
                    </a:lnTo>
                    <a:lnTo>
                      <a:pt x="538025" y="733231"/>
                    </a:lnTo>
                    <a:lnTo>
                      <a:pt x="536471" y="725982"/>
                    </a:lnTo>
                    <a:lnTo>
                      <a:pt x="534918" y="722357"/>
                    </a:lnTo>
                    <a:lnTo>
                      <a:pt x="536989" y="718732"/>
                    </a:lnTo>
                    <a:lnTo>
                      <a:pt x="536989" y="716661"/>
                    </a:lnTo>
                    <a:lnTo>
                      <a:pt x="532329" y="714072"/>
                    </a:lnTo>
                    <a:lnTo>
                      <a:pt x="530775" y="712000"/>
                    </a:lnTo>
                    <a:lnTo>
                      <a:pt x="530775" y="705786"/>
                    </a:lnTo>
                    <a:lnTo>
                      <a:pt x="528704" y="704233"/>
                    </a:lnTo>
                    <a:lnTo>
                      <a:pt x="524044" y="705268"/>
                    </a:lnTo>
                    <a:lnTo>
                      <a:pt x="514205" y="705268"/>
                    </a:lnTo>
                    <a:lnTo>
                      <a:pt x="512134" y="704233"/>
                    </a:lnTo>
                    <a:lnTo>
                      <a:pt x="511098" y="700608"/>
                    </a:lnTo>
                    <a:lnTo>
                      <a:pt x="508509" y="699572"/>
                    </a:lnTo>
                    <a:lnTo>
                      <a:pt x="507473" y="696983"/>
                    </a:lnTo>
                    <a:lnTo>
                      <a:pt x="504884" y="696983"/>
                    </a:lnTo>
                    <a:lnTo>
                      <a:pt x="501777" y="699572"/>
                    </a:lnTo>
                    <a:lnTo>
                      <a:pt x="499188" y="699572"/>
                    </a:lnTo>
                    <a:lnTo>
                      <a:pt x="491938" y="702162"/>
                    </a:lnTo>
                    <a:lnTo>
                      <a:pt x="489867" y="704233"/>
                    </a:lnTo>
                    <a:lnTo>
                      <a:pt x="487278" y="708893"/>
                    </a:lnTo>
                    <a:lnTo>
                      <a:pt x="482099" y="705786"/>
                    </a:lnTo>
                    <a:lnTo>
                      <a:pt x="474850" y="705786"/>
                    </a:lnTo>
                    <a:lnTo>
                      <a:pt x="472778" y="705268"/>
                    </a:lnTo>
                    <a:lnTo>
                      <a:pt x="467082" y="701644"/>
                    </a:lnTo>
                    <a:lnTo>
                      <a:pt x="459315" y="700090"/>
                    </a:lnTo>
                    <a:lnTo>
                      <a:pt x="456208" y="697501"/>
                    </a:lnTo>
                    <a:lnTo>
                      <a:pt x="452065" y="695947"/>
                    </a:lnTo>
                    <a:lnTo>
                      <a:pt x="445851" y="695430"/>
                    </a:lnTo>
                    <a:lnTo>
                      <a:pt x="441191" y="696465"/>
                    </a:lnTo>
                    <a:lnTo>
                      <a:pt x="438602" y="695430"/>
                    </a:lnTo>
                    <a:lnTo>
                      <a:pt x="433941" y="695430"/>
                    </a:lnTo>
                    <a:lnTo>
                      <a:pt x="432905" y="691287"/>
                    </a:lnTo>
                    <a:lnTo>
                      <a:pt x="431352" y="689734"/>
                    </a:lnTo>
                    <a:lnTo>
                      <a:pt x="427209" y="691287"/>
                    </a:lnTo>
                    <a:lnTo>
                      <a:pt x="422031" y="695430"/>
                    </a:lnTo>
                    <a:lnTo>
                      <a:pt x="418924" y="696465"/>
                    </a:lnTo>
                    <a:lnTo>
                      <a:pt x="415817" y="694912"/>
                    </a:lnTo>
                    <a:lnTo>
                      <a:pt x="413228" y="691287"/>
                    </a:lnTo>
                    <a:lnTo>
                      <a:pt x="410121" y="691805"/>
                    </a:lnTo>
                    <a:lnTo>
                      <a:pt x="408568" y="694394"/>
                    </a:lnTo>
                    <a:lnTo>
                      <a:pt x="405461" y="693358"/>
                    </a:lnTo>
                    <a:lnTo>
                      <a:pt x="405978" y="691287"/>
                    </a:lnTo>
                    <a:lnTo>
                      <a:pt x="403389" y="691287"/>
                    </a:lnTo>
                    <a:lnTo>
                      <a:pt x="397175" y="693358"/>
                    </a:lnTo>
                    <a:lnTo>
                      <a:pt x="393550" y="694912"/>
                    </a:lnTo>
                    <a:lnTo>
                      <a:pt x="390443" y="693358"/>
                    </a:lnTo>
                    <a:lnTo>
                      <a:pt x="389926" y="691805"/>
                    </a:lnTo>
                    <a:lnTo>
                      <a:pt x="393550" y="686627"/>
                    </a:lnTo>
                    <a:lnTo>
                      <a:pt x="394068" y="684037"/>
                    </a:lnTo>
                    <a:lnTo>
                      <a:pt x="390961" y="684550"/>
                    </a:lnTo>
                    <a:lnTo>
                      <a:pt x="389408" y="682997"/>
                    </a:lnTo>
                    <a:lnTo>
                      <a:pt x="390961" y="677818"/>
                    </a:lnTo>
                    <a:lnTo>
                      <a:pt x="388372" y="675229"/>
                    </a:lnTo>
                    <a:lnTo>
                      <a:pt x="383194" y="676265"/>
                    </a:lnTo>
                    <a:lnTo>
                      <a:pt x="382676" y="671604"/>
                    </a:lnTo>
                    <a:lnTo>
                      <a:pt x="379051" y="670569"/>
                    </a:lnTo>
                    <a:lnTo>
                      <a:pt x="375944" y="670569"/>
                    </a:lnTo>
                    <a:lnTo>
                      <a:pt x="372319" y="664355"/>
                    </a:lnTo>
                    <a:lnTo>
                      <a:pt x="370766" y="663837"/>
                    </a:lnTo>
                    <a:lnTo>
                      <a:pt x="369212" y="667462"/>
                    </a:lnTo>
                    <a:lnTo>
                      <a:pt x="367141" y="666426"/>
                    </a:lnTo>
                    <a:lnTo>
                      <a:pt x="365588" y="662801"/>
                    </a:lnTo>
                    <a:lnTo>
                      <a:pt x="359891" y="659694"/>
                    </a:lnTo>
                    <a:lnTo>
                      <a:pt x="358338" y="659694"/>
                    </a:lnTo>
                    <a:lnTo>
                      <a:pt x="356267" y="663319"/>
                    </a:lnTo>
                    <a:lnTo>
                      <a:pt x="355749" y="667979"/>
                    </a:lnTo>
                    <a:lnTo>
                      <a:pt x="351606" y="675747"/>
                    </a:lnTo>
                    <a:lnTo>
                      <a:pt x="349017" y="679372"/>
                    </a:lnTo>
                    <a:lnTo>
                      <a:pt x="344875" y="679372"/>
                    </a:lnTo>
                    <a:lnTo>
                      <a:pt x="344357" y="675747"/>
                    </a:lnTo>
                    <a:lnTo>
                      <a:pt x="342803" y="673158"/>
                    </a:lnTo>
                    <a:lnTo>
                      <a:pt x="338143" y="671604"/>
                    </a:lnTo>
                    <a:lnTo>
                      <a:pt x="335036" y="674194"/>
                    </a:lnTo>
                    <a:lnTo>
                      <a:pt x="331411" y="671087"/>
                    </a:lnTo>
                    <a:lnTo>
                      <a:pt x="327268" y="671599"/>
                    </a:lnTo>
                    <a:lnTo>
                      <a:pt x="325197" y="674188"/>
                    </a:lnTo>
                    <a:lnTo>
                      <a:pt x="323644" y="674188"/>
                    </a:lnTo>
                    <a:lnTo>
                      <a:pt x="323126" y="671081"/>
                    </a:lnTo>
                    <a:lnTo>
                      <a:pt x="324679" y="669010"/>
                    </a:lnTo>
                    <a:lnTo>
                      <a:pt x="319501" y="660725"/>
                    </a:lnTo>
                    <a:lnTo>
                      <a:pt x="317947" y="657100"/>
                    </a:lnTo>
                    <a:lnTo>
                      <a:pt x="312769" y="656064"/>
                    </a:lnTo>
                    <a:lnTo>
                      <a:pt x="310180" y="653993"/>
                    </a:lnTo>
                    <a:lnTo>
                      <a:pt x="306555" y="652440"/>
                    </a:lnTo>
                    <a:lnTo>
                      <a:pt x="305519" y="649332"/>
                    </a:lnTo>
                    <a:lnTo>
                      <a:pt x="306037" y="645190"/>
                    </a:lnTo>
                    <a:lnTo>
                      <a:pt x="303448" y="644154"/>
                    </a:lnTo>
                    <a:lnTo>
                      <a:pt x="301377" y="645190"/>
                    </a:lnTo>
                    <a:lnTo>
                      <a:pt x="298788" y="644672"/>
                    </a:lnTo>
                    <a:lnTo>
                      <a:pt x="293609" y="641565"/>
                    </a:lnTo>
                    <a:lnTo>
                      <a:pt x="287913" y="645190"/>
                    </a:lnTo>
                    <a:lnTo>
                      <a:pt x="283771" y="645703"/>
                    </a:lnTo>
                    <a:lnTo>
                      <a:pt x="282217" y="651916"/>
                    </a:lnTo>
                    <a:lnTo>
                      <a:pt x="284288" y="653988"/>
                    </a:lnTo>
                    <a:lnTo>
                      <a:pt x="284288" y="657613"/>
                    </a:lnTo>
                    <a:lnTo>
                      <a:pt x="287913" y="658648"/>
                    </a:lnTo>
                    <a:lnTo>
                      <a:pt x="286877" y="660202"/>
                    </a:lnTo>
                    <a:lnTo>
                      <a:pt x="283771" y="661237"/>
                    </a:lnTo>
                    <a:lnTo>
                      <a:pt x="283253" y="663309"/>
                    </a:lnTo>
                    <a:lnTo>
                      <a:pt x="277557" y="664344"/>
                    </a:lnTo>
                    <a:lnTo>
                      <a:pt x="274450" y="666416"/>
                    </a:lnTo>
                    <a:lnTo>
                      <a:pt x="271861" y="664344"/>
                    </a:lnTo>
                    <a:lnTo>
                      <a:pt x="265646" y="664857"/>
                    </a:lnTo>
                    <a:lnTo>
                      <a:pt x="263057" y="666928"/>
                    </a:lnTo>
                    <a:lnTo>
                      <a:pt x="258915" y="665375"/>
                    </a:lnTo>
                    <a:lnTo>
                      <a:pt x="254772" y="665893"/>
                    </a:lnTo>
                    <a:lnTo>
                      <a:pt x="253219" y="667446"/>
                    </a:lnTo>
                    <a:lnTo>
                      <a:pt x="249594" y="668482"/>
                    </a:lnTo>
                    <a:lnTo>
                      <a:pt x="248040" y="670553"/>
                    </a:lnTo>
                    <a:lnTo>
                      <a:pt x="244415" y="671071"/>
                    </a:lnTo>
                    <a:lnTo>
                      <a:pt x="241826" y="673660"/>
                    </a:lnTo>
                    <a:lnTo>
                      <a:pt x="242344" y="676767"/>
                    </a:lnTo>
                    <a:lnTo>
                      <a:pt x="244415" y="679356"/>
                    </a:lnTo>
                    <a:lnTo>
                      <a:pt x="242862" y="680910"/>
                    </a:lnTo>
                    <a:lnTo>
                      <a:pt x="240791" y="680910"/>
                    </a:lnTo>
                    <a:lnTo>
                      <a:pt x="238719" y="688159"/>
                    </a:lnTo>
                    <a:lnTo>
                      <a:pt x="242344" y="690231"/>
                    </a:lnTo>
                    <a:lnTo>
                      <a:pt x="243380" y="692302"/>
                    </a:lnTo>
                    <a:lnTo>
                      <a:pt x="241309" y="695927"/>
                    </a:lnTo>
                    <a:lnTo>
                      <a:pt x="242344" y="697480"/>
                    </a:lnTo>
                    <a:lnTo>
                      <a:pt x="245451" y="697480"/>
                    </a:lnTo>
                    <a:lnTo>
                      <a:pt x="245451" y="700069"/>
                    </a:lnTo>
                    <a:lnTo>
                      <a:pt x="239237" y="705766"/>
                    </a:lnTo>
                    <a:lnTo>
                      <a:pt x="235095" y="705248"/>
                    </a:lnTo>
                    <a:lnTo>
                      <a:pt x="232505" y="708355"/>
                    </a:lnTo>
                    <a:lnTo>
                      <a:pt x="228363" y="708872"/>
                    </a:lnTo>
                    <a:lnTo>
                      <a:pt x="224220" y="704730"/>
                    </a:lnTo>
                    <a:lnTo>
                      <a:pt x="218006" y="700587"/>
                    </a:lnTo>
                    <a:lnTo>
                      <a:pt x="212828" y="700587"/>
                    </a:lnTo>
                    <a:lnTo>
                      <a:pt x="209203" y="699034"/>
                    </a:lnTo>
                    <a:lnTo>
                      <a:pt x="205061" y="699552"/>
                    </a:lnTo>
                    <a:lnTo>
                      <a:pt x="201953" y="698516"/>
                    </a:lnTo>
                    <a:lnTo>
                      <a:pt x="197811" y="698516"/>
                    </a:lnTo>
                    <a:lnTo>
                      <a:pt x="195740" y="696962"/>
                    </a:lnTo>
                    <a:lnTo>
                      <a:pt x="195222" y="692820"/>
                    </a:lnTo>
                    <a:lnTo>
                      <a:pt x="193668" y="687124"/>
                    </a:lnTo>
                    <a:lnTo>
                      <a:pt x="190561" y="683499"/>
                    </a:lnTo>
                    <a:lnTo>
                      <a:pt x="182276" y="683499"/>
                    </a:lnTo>
                    <a:lnTo>
                      <a:pt x="176580" y="688159"/>
                    </a:lnTo>
                    <a:lnTo>
                      <a:pt x="173473" y="688677"/>
                    </a:lnTo>
                    <a:lnTo>
                      <a:pt x="166741" y="688159"/>
                    </a:lnTo>
                    <a:lnTo>
                      <a:pt x="164152" y="686606"/>
                    </a:lnTo>
                    <a:lnTo>
                      <a:pt x="160527" y="686088"/>
                    </a:lnTo>
                    <a:lnTo>
                      <a:pt x="153278" y="682463"/>
                    </a:lnTo>
                    <a:lnTo>
                      <a:pt x="144992" y="677285"/>
                    </a:lnTo>
                    <a:lnTo>
                      <a:pt x="129457" y="665375"/>
                    </a:lnTo>
                    <a:lnTo>
                      <a:pt x="121172" y="661750"/>
                    </a:lnTo>
                    <a:lnTo>
                      <a:pt x="114958" y="661237"/>
                    </a:lnTo>
                    <a:lnTo>
                      <a:pt x="111333" y="663826"/>
                    </a:lnTo>
                    <a:lnTo>
                      <a:pt x="102530" y="674701"/>
                    </a:lnTo>
                    <a:lnTo>
                      <a:pt x="94763" y="683504"/>
                    </a:lnTo>
                    <a:lnTo>
                      <a:pt x="81817" y="692307"/>
                    </a:lnTo>
                    <a:lnTo>
                      <a:pt x="70425" y="699557"/>
                    </a:lnTo>
                    <a:lnTo>
                      <a:pt x="65764" y="701110"/>
                    </a:lnTo>
                    <a:lnTo>
                      <a:pt x="60586" y="702146"/>
                    </a:lnTo>
                    <a:lnTo>
                      <a:pt x="54372" y="701110"/>
                    </a:lnTo>
                    <a:lnTo>
                      <a:pt x="43498" y="696968"/>
                    </a:lnTo>
                    <a:lnTo>
                      <a:pt x="34177" y="694896"/>
                    </a:lnTo>
                    <a:lnTo>
                      <a:pt x="18124" y="690754"/>
                    </a:lnTo>
                    <a:lnTo>
                      <a:pt x="11910" y="687134"/>
                    </a:lnTo>
                    <a:lnTo>
                      <a:pt x="8285" y="685581"/>
                    </a:lnTo>
                    <a:lnTo>
                      <a:pt x="2589" y="684545"/>
                    </a:lnTo>
                    <a:lnTo>
                      <a:pt x="0" y="682991"/>
                    </a:lnTo>
                    <a:lnTo>
                      <a:pt x="2071" y="676778"/>
                    </a:lnTo>
                    <a:lnTo>
                      <a:pt x="4660" y="675742"/>
                    </a:lnTo>
                    <a:lnTo>
                      <a:pt x="6732" y="673153"/>
                    </a:lnTo>
                    <a:lnTo>
                      <a:pt x="9321" y="667457"/>
                    </a:lnTo>
                    <a:lnTo>
                      <a:pt x="11910" y="664350"/>
                    </a:lnTo>
                    <a:lnTo>
                      <a:pt x="13981" y="659171"/>
                    </a:lnTo>
                    <a:lnTo>
                      <a:pt x="13981" y="656582"/>
                    </a:lnTo>
                    <a:lnTo>
                      <a:pt x="16571" y="650368"/>
                    </a:lnTo>
                    <a:lnTo>
                      <a:pt x="20713" y="640529"/>
                    </a:lnTo>
                    <a:lnTo>
                      <a:pt x="26409" y="639494"/>
                    </a:lnTo>
                    <a:lnTo>
                      <a:pt x="48158" y="632244"/>
                    </a:lnTo>
                    <a:lnTo>
                      <a:pt x="53336" y="640529"/>
                    </a:lnTo>
                    <a:lnTo>
                      <a:pt x="57997" y="640529"/>
                    </a:lnTo>
                    <a:lnTo>
                      <a:pt x="58515" y="635869"/>
                    </a:lnTo>
                    <a:lnTo>
                      <a:pt x="60068" y="634833"/>
                    </a:lnTo>
                    <a:lnTo>
                      <a:pt x="64729" y="635351"/>
                    </a:lnTo>
                    <a:lnTo>
                      <a:pt x="70425" y="634833"/>
                    </a:lnTo>
                    <a:lnTo>
                      <a:pt x="70943" y="630691"/>
                    </a:lnTo>
                    <a:lnTo>
                      <a:pt x="81299" y="623441"/>
                    </a:lnTo>
                    <a:lnTo>
                      <a:pt x="85442" y="620334"/>
                    </a:lnTo>
                    <a:lnTo>
                      <a:pt x="90102" y="613602"/>
                    </a:lnTo>
                    <a:lnTo>
                      <a:pt x="100459" y="597549"/>
                    </a:lnTo>
                    <a:lnTo>
                      <a:pt x="102530" y="588746"/>
                    </a:lnTo>
                    <a:lnTo>
                      <a:pt x="100977" y="585122"/>
                    </a:lnTo>
                    <a:lnTo>
                      <a:pt x="100459" y="582015"/>
                    </a:lnTo>
                    <a:lnTo>
                      <a:pt x="101495" y="578908"/>
                    </a:lnTo>
                    <a:lnTo>
                      <a:pt x="109780" y="575801"/>
                    </a:lnTo>
                    <a:lnTo>
                      <a:pt x="111333" y="573729"/>
                    </a:lnTo>
                    <a:lnTo>
                      <a:pt x="108744" y="573212"/>
                    </a:lnTo>
                    <a:lnTo>
                      <a:pt x="104601" y="569069"/>
                    </a:lnTo>
                    <a:lnTo>
                      <a:pt x="102530" y="563373"/>
                    </a:lnTo>
                    <a:lnTo>
                      <a:pt x="99423" y="554052"/>
                    </a:lnTo>
                    <a:lnTo>
                      <a:pt x="97352" y="552498"/>
                    </a:lnTo>
                    <a:lnTo>
                      <a:pt x="98905" y="547320"/>
                    </a:lnTo>
                    <a:lnTo>
                      <a:pt x="96316" y="545767"/>
                    </a:lnTo>
                    <a:lnTo>
                      <a:pt x="94763" y="540070"/>
                    </a:lnTo>
                    <a:lnTo>
                      <a:pt x="93209" y="540070"/>
                    </a:lnTo>
                    <a:lnTo>
                      <a:pt x="92174" y="536446"/>
                    </a:lnTo>
                    <a:lnTo>
                      <a:pt x="90102" y="535410"/>
                    </a:lnTo>
                    <a:lnTo>
                      <a:pt x="88031" y="531267"/>
                    </a:lnTo>
                    <a:lnTo>
                      <a:pt x="89585" y="528160"/>
                    </a:lnTo>
                    <a:lnTo>
                      <a:pt x="85960" y="527643"/>
                    </a:lnTo>
                    <a:lnTo>
                      <a:pt x="86477" y="521429"/>
                    </a:lnTo>
                    <a:lnTo>
                      <a:pt x="85960" y="518839"/>
                    </a:lnTo>
                    <a:lnTo>
                      <a:pt x="82335" y="519875"/>
                    </a:lnTo>
                    <a:lnTo>
                      <a:pt x="82335" y="517804"/>
                    </a:lnTo>
                    <a:lnTo>
                      <a:pt x="78192" y="516250"/>
                    </a:lnTo>
                    <a:lnTo>
                      <a:pt x="77674" y="513143"/>
                    </a:lnTo>
                    <a:lnTo>
                      <a:pt x="76121" y="512625"/>
                    </a:lnTo>
                    <a:lnTo>
                      <a:pt x="78192" y="507447"/>
                    </a:lnTo>
                    <a:lnTo>
                      <a:pt x="79228" y="503304"/>
                    </a:lnTo>
                    <a:lnTo>
                      <a:pt x="79228" y="499680"/>
                    </a:lnTo>
                    <a:lnTo>
                      <a:pt x="80781" y="498126"/>
                    </a:lnTo>
                    <a:lnTo>
                      <a:pt x="89067" y="499162"/>
                    </a:lnTo>
                    <a:lnTo>
                      <a:pt x="91656" y="498644"/>
                    </a:lnTo>
                    <a:lnTo>
                      <a:pt x="95280" y="491394"/>
                    </a:lnTo>
                    <a:lnTo>
                      <a:pt x="104601" y="493984"/>
                    </a:lnTo>
                    <a:lnTo>
                      <a:pt x="107191" y="488287"/>
                    </a:lnTo>
                    <a:lnTo>
                      <a:pt x="107708" y="482073"/>
                    </a:lnTo>
                    <a:lnTo>
                      <a:pt x="109780" y="478966"/>
                    </a:lnTo>
                    <a:lnTo>
                      <a:pt x="111851" y="474306"/>
                    </a:lnTo>
                    <a:lnTo>
                      <a:pt x="112369" y="467574"/>
                    </a:lnTo>
                    <a:lnTo>
                      <a:pt x="112369" y="463955"/>
                    </a:lnTo>
                    <a:lnTo>
                      <a:pt x="113922" y="462401"/>
                    </a:lnTo>
                    <a:lnTo>
                      <a:pt x="129975" y="467062"/>
                    </a:lnTo>
                    <a:lnTo>
                      <a:pt x="139814" y="466026"/>
                    </a:lnTo>
                    <a:lnTo>
                      <a:pt x="140332" y="459294"/>
                    </a:lnTo>
                    <a:lnTo>
                      <a:pt x="145510" y="459294"/>
                    </a:lnTo>
                    <a:lnTo>
                      <a:pt x="145510" y="458259"/>
                    </a:lnTo>
                    <a:lnTo>
                      <a:pt x="141367" y="448938"/>
                    </a:lnTo>
                    <a:lnTo>
                      <a:pt x="141885" y="447902"/>
                    </a:lnTo>
                    <a:lnTo>
                      <a:pt x="146028" y="445313"/>
                    </a:lnTo>
                    <a:lnTo>
                      <a:pt x="162081" y="441688"/>
                    </a:lnTo>
                    <a:lnTo>
                      <a:pt x="167259" y="440652"/>
                    </a:lnTo>
                    <a:lnTo>
                      <a:pt x="170366" y="433920"/>
                    </a:lnTo>
                    <a:lnTo>
                      <a:pt x="172955" y="429778"/>
                    </a:lnTo>
                    <a:lnTo>
                      <a:pt x="175544" y="428224"/>
                    </a:lnTo>
                    <a:lnTo>
                      <a:pt x="174509" y="418386"/>
                    </a:lnTo>
                    <a:lnTo>
                      <a:pt x="175544" y="414761"/>
                    </a:lnTo>
                    <a:lnTo>
                      <a:pt x="176062" y="410100"/>
                    </a:lnTo>
                    <a:lnTo>
                      <a:pt x="177615" y="406476"/>
                    </a:lnTo>
                    <a:lnTo>
                      <a:pt x="181240" y="404404"/>
                    </a:lnTo>
                    <a:lnTo>
                      <a:pt x="191079" y="406993"/>
                    </a:lnTo>
                    <a:lnTo>
                      <a:pt x="193150" y="403369"/>
                    </a:lnTo>
                    <a:lnTo>
                      <a:pt x="188490" y="401815"/>
                    </a:lnTo>
                    <a:lnTo>
                      <a:pt x="187454" y="400262"/>
                    </a:lnTo>
                    <a:lnTo>
                      <a:pt x="186936" y="393530"/>
                    </a:lnTo>
                    <a:lnTo>
                      <a:pt x="184347" y="387316"/>
                    </a:lnTo>
                    <a:lnTo>
                      <a:pt x="181758" y="364531"/>
                    </a:lnTo>
                    <a:lnTo>
                      <a:pt x="177615" y="328283"/>
                    </a:lnTo>
                    <a:lnTo>
                      <a:pt x="182794" y="327771"/>
                    </a:lnTo>
                    <a:lnTo>
                      <a:pt x="194186" y="329324"/>
                    </a:lnTo>
                    <a:lnTo>
                      <a:pt x="200400" y="328288"/>
                    </a:lnTo>
                    <a:lnTo>
                      <a:pt x="200400" y="327253"/>
                    </a:lnTo>
                    <a:lnTo>
                      <a:pt x="194704" y="306022"/>
                    </a:lnTo>
                    <a:lnTo>
                      <a:pt x="190043" y="304986"/>
                    </a:lnTo>
                    <a:lnTo>
                      <a:pt x="189526" y="299808"/>
                    </a:lnTo>
                    <a:lnTo>
                      <a:pt x="218006" y="299290"/>
                    </a:lnTo>
                    <a:lnTo>
                      <a:pt x="226292" y="298777"/>
                    </a:lnTo>
                    <a:lnTo>
                      <a:pt x="276521" y="295670"/>
                    </a:lnTo>
                    <a:lnTo>
                      <a:pt x="281181" y="295670"/>
                    </a:lnTo>
                    <a:lnTo>
                      <a:pt x="299305" y="294117"/>
                    </a:lnTo>
                    <a:lnTo>
                      <a:pt x="327786" y="293081"/>
                    </a:lnTo>
                    <a:lnTo>
                      <a:pt x="340214" y="292046"/>
                    </a:lnTo>
                    <a:lnTo>
                      <a:pt x="350053" y="291010"/>
                    </a:lnTo>
                    <a:lnTo>
                      <a:pt x="373873" y="289456"/>
                    </a:lnTo>
                    <a:lnTo>
                      <a:pt x="381640" y="289974"/>
                    </a:lnTo>
                    <a:lnTo>
                      <a:pt x="384230" y="289456"/>
                    </a:lnTo>
                    <a:lnTo>
                      <a:pt x="383712" y="275998"/>
                    </a:lnTo>
                    <a:lnTo>
                      <a:pt x="387854" y="268231"/>
                    </a:lnTo>
                    <a:lnTo>
                      <a:pt x="389926" y="265124"/>
                    </a:lnTo>
                    <a:lnTo>
                      <a:pt x="393033" y="263570"/>
                    </a:lnTo>
                    <a:lnTo>
                      <a:pt x="396140" y="258910"/>
                    </a:lnTo>
                    <a:lnTo>
                      <a:pt x="398729" y="258910"/>
                    </a:lnTo>
                    <a:lnTo>
                      <a:pt x="402353" y="260981"/>
                    </a:lnTo>
                    <a:lnTo>
                      <a:pt x="408050" y="260981"/>
                    </a:lnTo>
                    <a:lnTo>
                      <a:pt x="410639" y="258910"/>
                    </a:lnTo>
                    <a:lnTo>
                      <a:pt x="413746" y="259945"/>
                    </a:lnTo>
                    <a:lnTo>
                      <a:pt x="414781" y="263052"/>
                    </a:lnTo>
                    <a:lnTo>
                      <a:pt x="415299" y="268748"/>
                    </a:lnTo>
                    <a:lnTo>
                      <a:pt x="421513" y="270302"/>
                    </a:lnTo>
                    <a:lnTo>
                      <a:pt x="423584" y="271338"/>
                    </a:lnTo>
                    <a:lnTo>
                      <a:pt x="424620" y="273927"/>
                    </a:lnTo>
                    <a:lnTo>
                      <a:pt x="423584" y="279105"/>
                    </a:lnTo>
                    <a:lnTo>
                      <a:pt x="429799" y="279105"/>
                    </a:lnTo>
                    <a:lnTo>
                      <a:pt x="432905" y="274445"/>
                    </a:lnTo>
                    <a:lnTo>
                      <a:pt x="433423" y="271855"/>
                    </a:lnTo>
                    <a:lnTo>
                      <a:pt x="431870" y="266677"/>
                    </a:lnTo>
                    <a:lnTo>
                      <a:pt x="431870" y="257874"/>
                    </a:lnTo>
                    <a:lnTo>
                      <a:pt x="427209" y="253213"/>
                    </a:lnTo>
                    <a:lnTo>
                      <a:pt x="425656" y="250107"/>
                    </a:lnTo>
                    <a:lnTo>
                      <a:pt x="425656" y="244410"/>
                    </a:lnTo>
                    <a:lnTo>
                      <a:pt x="427209" y="238197"/>
                    </a:lnTo>
                    <a:lnTo>
                      <a:pt x="428763" y="233536"/>
                    </a:lnTo>
                    <a:lnTo>
                      <a:pt x="429281" y="230947"/>
                    </a:lnTo>
                    <a:lnTo>
                      <a:pt x="427209" y="227322"/>
                    </a:lnTo>
                    <a:lnTo>
                      <a:pt x="415817" y="221108"/>
                    </a:lnTo>
                    <a:lnTo>
                      <a:pt x="404943" y="217483"/>
                    </a:lnTo>
                    <a:lnTo>
                      <a:pt x="403389" y="214894"/>
                    </a:lnTo>
                    <a:lnTo>
                      <a:pt x="403907" y="210751"/>
                    </a:lnTo>
                    <a:lnTo>
                      <a:pt x="407014" y="207645"/>
                    </a:lnTo>
                    <a:lnTo>
                      <a:pt x="411674" y="203502"/>
                    </a:lnTo>
                    <a:lnTo>
                      <a:pt x="413746" y="199877"/>
                    </a:lnTo>
                    <a:lnTo>
                      <a:pt x="414264" y="195735"/>
                    </a:lnTo>
                    <a:lnTo>
                      <a:pt x="411674" y="184342"/>
                    </a:lnTo>
                    <a:lnTo>
                      <a:pt x="405978" y="181753"/>
                    </a:lnTo>
                    <a:lnTo>
                      <a:pt x="409085" y="160004"/>
                    </a:lnTo>
                    <a:lnTo>
                      <a:pt x="412192" y="155862"/>
                    </a:lnTo>
                    <a:lnTo>
                      <a:pt x="422549" y="156897"/>
                    </a:lnTo>
                    <a:lnTo>
                      <a:pt x="425656" y="159486"/>
                    </a:lnTo>
                    <a:lnTo>
                      <a:pt x="428245" y="168289"/>
                    </a:lnTo>
                    <a:lnTo>
                      <a:pt x="427209" y="170879"/>
                    </a:lnTo>
                    <a:lnTo>
                      <a:pt x="424102" y="173468"/>
                    </a:lnTo>
                    <a:lnTo>
                      <a:pt x="419442" y="173986"/>
                    </a:lnTo>
                    <a:lnTo>
                      <a:pt x="418406" y="176575"/>
                    </a:lnTo>
                    <a:lnTo>
                      <a:pt x="431870" y="180199"/>
                    </a:lnTo>
                    <a:lnTo>
                      <a:pt x="433423" y="181235"/>
                    </a:lnTo>
                    <a:lnTo>
                      <a:pt x="438084" y="181753"/>
                    </a:lnTo>
                    <a:lnTo>
                      <a:pt x="441709" y="181235"/>
                    </a:lnTo>
                    <a:lnTo>
                      <a:pt x="454654" y="181753"/>
                    </a:lnTo>
                    <a:lnTo>
                      <a:pt x="460868" y="184860"/>
                    </a:lnTo>
                    <a:lnTo>
                      <a:pt x="465529" y="190038"/>
                    </a:lnTo>
                    <a:lnTo>
                      <a:pt x="467600" y="191592"/>
                    </a:lnTo>
                    <a:lnTo>
                      <a:pt x="472778" y="192110"/>
                    </a:lnTo>
                    <a:lnTo>
                      <a:pt x="480546" y="188485"/>
                    </a:lnTo>
                    <a:lnTo>
                      <a:pt x="482099" y="182271"/>
                    </a:lnTo>
                    <a:lnTo>
                      <a:pt x="483135" y="180717"/>
                    </a:lnTo>
                    <a:lnTo>
                      <a:pt x="487795" y="178646"/>
                    </a:lnTo>
                    <a:lnTo>
                      <a:pt x="491420" y="173986"/>
                    </a:lnTo>
                    <a:lnTo>
                      <a:pt x="496081" y="172432"/>
                    </a:lnTo>
                    <a:lnTo>
                      <a:pt x="499706" y="173468"/>
                    </a:lnTo>
                    <a:lnTo>
                      <a:pt x="501259" y="176057"/>
                    </a:lnTo>
                    <a:lnTo>
                      <a:pt x="503330" y="181753"/>
                    </a:lnTo>
                    <a:lnTo>
                      <a:pt x="505919" y="184342"/>
                    </a:lnTo>
                    <a:lnTo>
                      <a:pt x="509544" y="181753"/>
                    </a:lnTo>
                    <a:lnTo>
                      <a:pt x="513687" y="177093"/>
                    </a:lnTo>
                    <a:lnTo>
                      <a:pt x="518347" y="178128"/>
                    </a:lnTo>
                    <a:lnTo>
                      <a:pt x="522490" y="178128"/>
                    </a:lnTo>
                    <a:lnTo>
                      <a:pt x="524561" y="181753"/>
                    </a:lnTo>
                    <a:lnTo>
                      <a:pt x="529222" y="181235"/>
                    </a:lnTo>
                    <a:lnTo>
                      <a:pt x="530257" y="177610"/>
                    </a:lnTo>
                    <a:lnTo>
                      <a:pt x="532329" y="175021"/>
                    </a:lnTo>
                    <a:lnTo>
                      <a:pt x="535954" y="168807"/>
                    </a:lnTo>
                    <a:lnTo>
                      <a:pt x="542168" y="168807"/>
                    </a:lnTo>
                    <a:lnTo>
                      <a:pt x="547346" y="170361"/>
                    </a:lnTo>
                    <a:lnTo>
                      <a:pt x="553042" y="171914"/>
                    </a:lnTo>
                    <a:lnTo>
                      <a:pt x="565470" y="172950"/>
                    </a:lnTo>
                    <a:lnTo>
                      <a:pt x="566506" y="168807"/>
                    </a:lnTo>
                    <a:lnTo>
                      <a:pt x="562881" y="165700"/>
                    </a:lnTo>
                    <a:lnTo>
                      <a:pt x="563916" y="163629"/>
                    </a:lnTo>
                    <a:lnTo>
                      <a:pt x="567541" y="160522"/>
                    </a:lnTo>
                    <a:lnTo>
                      <a:pt x="569613" y="156897"/>
                    </a:lnTo>
                    <a:lnTo>
                      <a:pt x="574273" y="156384"/>
                    </a:lnTo>
                    <a:lnTo>
                      <a:pt x="581005" y="152760"/>
                    </a:lnTo>
                    <a:lnTo>
                      <a:pt x="584112" y="154831"/>
                    </a:lnTo>
                    <a:lnTo>
                      <a:pt x="591879" y="155867"/>
                    </a:lnTo>
                    <a:lnTo>
                      <a:pt x="594468" y="154831"/>
                    </a:lnTo>
                    <a:lnTo>
                      <a:pt x="597575" y="156902"/>
                    </a:lnTo>
                    <a:lnTo>
                      <a:pt x="608450" y="160527"/>
                    </a:lnTo>
                    <a:lnTo>
                      <a:pt x="614664" y="161563"/>
                    </a:lnTo>
                    <a:lnTo>
                      <a:pt x="619324" y="164670"/>
                    </a:lnTo>
                    <a:lnTo>
                      <a:pt x="623467" y="171920"/>
                    </a:lnTo>
                    <a:lnTo>
                      <a:pt x="625538" y="179169"/>
                    </a:lnTo>
                    <a:lnTo>
                      <a:pt x="627092" y="182276"/>
                    </a:lnTo>
                    <a:lnTo>
                      <a:pt x="628645" y="183830"/>
                    </a:lnTo>
                    <a:lnTo>
                      <a:pt x="635377" y="187972"/>
                    </a:lnTo>
                    <a:lnTo>
                      <a:pt x="638484" y="189526"/>
                    </a:lnTo>
                    <a:lnTo>
                      <a:pt x="642109" y="191597"/>
                    </a:lnTo>
                    <a:lnTo>
                      <a:pt x="646769" y="195740"/>
                    </a:lnTo>
                    <a:lnTo>
                      <a:pt x="654537" y="197811"/>
                    </a:lnTo>
                    <a:lnTo>
                      <a:pt x="659197" y="201436"/>
                    </a:lnTo>
                    <a:lnTo>
                      <a:pt x="662822" y="202989"/>
                    </a:lnTo>
                    <a:lnTo>
                      <a:pt x="667482" y="206614"/>
                    </a:lnTo>
                    <a:lnTo>
                      <a:pt x="674214" y="209203"/>
                    </a:lnTo>
                    <a:lnTo>
                      <a:pt x="675768" y="208685"/>
                    </a:lnTo>
                    <a:lnTo>
                      <a:pt x="681982" y="211274"/>
                    </a:lnTo>
                    <a:lnTo>
                      <a:pt x="688195" y="214382"/>
                    </a:lnTo>
                    <a:lnTo>
                      <a:pt x="690267" y="210239"/>
                    </a:lnTo>
                    <a:lnTo>
                      <a:pt x="701141" y="221113"/>
                    </a:lnTo>
                    <a:lnTo>
                      <a:pt x="703730" y="219560"/>
                    </a:lnTo>
                    <a:lnTo>
                      <a:pt x="710462" y="220078"/>
                    </a:lnTo>
                    <a:lnTo>
                      <a:pt x="716158" y="218524"/>
                    </a:lnTo>
                    <a:lnTo>
                      <a:pt x="722372" y="215417"/>
                    </a:lnTo>
                    <a:lnTo>
                      <a:pt x="727033" y="215935"/>
                    </a:lnTo>
                    <a:lnTo>
                      <a:pt x="737389" y="215417"/>
                    </a:lnTo>
                    <a:lnTo>
                      <a:pt x="754478" y="211792"/>
                    </a:lnTo>
                    <a:lnTo>
                      <a:pt x="754478" y="210239"/>
                    </a:lnTo>
                    <a:lnTo>
                      <a:pt x="764317" y="209203"/>
                    </a:lnTo>
                    <a:lnTo>
                      <a:pt x="766388" y="209203"/>
                    </a:lnTo>
                    <a:lnTo>
                      <a:pt x="768459" y="182794"/>
                    </a:lnTo>
                    <a:lnTo>
                      <a:pt x="767424" y="177098"/>
                    </a:lnTo>
                    <a:lnTo>
                      <a:pt x="763281" y="172437"/>
                    </a:lnTo>
                    <a:lnTo>
                      <a:pt x="763281" y="170366"/>
                    </a:lnTo>
                    <a:lnTo>
                      <a:pt x="765870" y="167259"/>
                    </a:lnTo>
                    <a:lnTo>
                      <a:pt x="767424" y="163634"/>
                    </a:lnTo>
                    <a:lnTo>
                      <a:pt x="767941" y="156384"/>
                    </a:lnTo>
                    <a:lnTo>
                      <a:pt x="766906" y="153795"/>
                    </a:lnTo>
                    <a:lnTo>
                      <a:pt x="763799" y="151724"/>
                    </a:lnTo>
                    <a:lnTo>
                      <a:pt x="751889" y="147064"/>
                    </a:lnTo>
                    <a:lnTo>
                      <a:pt x="748264" y="144474"/>
                    </a:lnTo>
                    <a:lnTo>
                      <a:pt x="748264" y="140850"/>
                    </a:lnTo>
                    <a:lnTo>
                      <a:pt x="751371" y="138778"/>
                    </a:lnTo>
                    <a:lnTo>
                      <a:pt x="755513" y="137743"/>
                    </a:lnTo>
                    <a:lnTo>
                      <a:pt x="763799" y="137225"/>
                    </a:lnTo>
                    <a:lnTo>
                      <a:pt x="769495" y="135153"/>
                    </a:lnTo>
                    <a:lnTo>
                      <a:pt x="771048" y="133082"/>
                    </a:lnTo>
                    <a:lnTo>
                      <a:pt x="773120" y="128422"/>
                    </a:lnTo>
                    <a:lnTo>
                      <a:pt x="776227" y="125315"/>
                    </a:lnTo>
                    <a:lnTo>
                      <a:pt x="777262" y="119619"/>
                    </a:lnTo>
                    <a:lnTo>
                      <a:pt x="777262" y="116512"/>
                    </a:lnTo>
                    <a:lnTo>
                      <a:pt x="774155" y="111333"/>
                    </a:lnTo>
                    <a:lnTo>
                      <a:pt x="775191" y="100459"/>
                    </a:lnTo>
                    <a:lnTo>
                      <a:pt x="773637" y="90102"/>
                    </a:lnTo>
                    <a:lnTo>
                      <a:pt x="775191" y="86995"/>
                    </a:lnTo>
                    <a:lnTo>
                      <a:pt x="780887" y="85442"/>
                    </a:lnTo>
                    <a:lnTo>
                      <a:pt x="783476" y="83888"/>
                    </a:lnTo>
                    <a:lnTo>
                      <a:pt x="790726" y="76639"/>
                    </a:lnTo>
                    <a:lnTo>
                      <a:pt x="794868" y="68871"/>
                    </a:lnTo>
                    <a:lnTo>
                      <a:pt x="797458" y="67318"/>
                    </a:lnTo>
                    <a:lnTo>
                      <a:pt x="802636" y="67836"/>
                    </a:lnTo>
                    <a:lnTo>
                      <a:pt x="805743" y="67318"/>
                    </a:lnTo>
                    <a:lnTo>
                      <a:pt x="809368" y="65764"/>
                    </a:lnTo>
                    <a:lnTo>
                      <a:pt x="811957" y="63693"/>
                    </a:lnTo>
                    <a:lnTo>
                      <a:pt x="812992" y="60586"/>
                    </a:lnTo>
                    <a:lnTo>
                      <a:pt x="812992" y="54372"/>
                    </a:lnTo>
                    <a:lnTo>
                      <a:pt x="810403" y="52819"/>
                    </a:lnTo>
                    <a:lnTo>
                      <a:pt x="804707" y="49712"/>
                    </a:lnTo>
                    <a:lnTo>
                      <a:pt x="800565" y="45051"/>
                    </a:lnTo>
                    <a:lnTo>
                      <a:pt x="800047" y="42980"/>
                    </a:lnTo>
                    <a:lnTo>
                      <a:pt x="800047" y="36248"/>
                    </a:lnTo>
                    <a:lnTo>
                      <a:pt x="799529" y="34695"/>
                    </a:lnTo>
                    <a:lnTo>
                      <a:pt x="791244" y="32623"/>
                    </a:lnTo>
                    <a:lnTo>
                      <a:pt x="790208" y="28998"/>
                    </a:lnTo>
                    <a:lnTo>
                      <a:pt x="783994" y="26409"/>
                    </a:lnTo>
                    <a:lnTo>
                      <a:pt x="783476" y="18642"/>
                    </a:lnTo>
                    <a:lnTo>
                      <a:pt x="782440" y="5178"/>
                    </a:lnTo>
                    <a:lnTo>
                      <a:pt x="782958" y="1554"/>
                    </a:lnTo>
                    <a:lnTo>
                      <a:pt x="783994" y="0"/>
                    </a:lnTo>
                    <a:lnTo>
                      <a:pt x="792797" y="4143"/>
                    </a:lnTo>
                    <a:lnTo>
                      <a:pt x="800047" y="6732"/>
                    </a:lnTo>
                    <a:lnTo>
                      <a:pt x="804707" y="7767"/>
                    </a:lnTo>
                    <a:lnTo>
                      <a:pt x="818689" y="13987"/>
                    </a:lnTo>
                    <a:lnTo>
                      <a:pt x="821796" y="17606"/>
                    </a:lnTo>
                    <a:lnTo>
                      <a:pt x="825420" y="20195"/>
                    </a:lnTo>
                    <a:lnTo>
                      <a:pt x="833188" y="23820"/>
                    </a:lnTo>
                    <a:lnTo>
                      <a:pt x="843544" y="26409"/>
                    </a:lnTo>
                    <a:lnTo>
                      <a:pt x="850276" y="29516"/>
                    </a:lnTo>
                    <a:lnTo>
                      <a:pt x="857008" y="33659"/>
                    </a:lnTo>
                    <a:lnTo>
                      <a:pt x="866847" y="36771"/>
                    </a:lnTo>
                    <a:lnTo>
                      <a:pt x="869436" y="38325"/>
                    </a:lnTo>
                    <a:lnTo>
                      <a:pt x="875650" y="39878"/>
                    </a:lnTo>
                    <a:lnTo>
                      <a:pt x="878757" y="43498"/>
                    </a:lnTo>
                    <a:lnTo>
                      <a:pt x="883935" y="47123"/>
                    </a:lnTo>
                    <a:lnTo>
                      <a:pt x="889631" y="49712"/>
                    </a:lnTo>
                    <a:lnTo>
                      <a:pt x="895845" y="48676"/>
                    </a:lnTo>
                    <a:lnTo>
                      <a:pt x="904131" y="41944"/>
                    </a:lnTo>
                    <a:lnTo>
                      <a:pt x="907237" y="40908"/>
                    </a:lnTo>
                    <a:lnTo>
                      <a:pt x="916558" y="42980"/>
                    </a:lnTo>
                    <a:lnTo>
                      <a:pt x="924844" y="45569"/>
                    </a:lnTo>
                    <a:lnTo>
                      <a:pt x="927433" y="46087"/>
                    </a:lnTo>
                    <a:lnTo>
                      <a:pt x="930540" y="45051"/>
                    </a:lnTo>
                    <a:lnTo>
                      <a:pt x="934165" y="41426"/>
                    </a:lnTo>
                    <a:lnTo>
                      <a:pt x="937789" y="39873"/>
                    </a:lnTo>
                    <a:lnTo>
                      <a:pt x="939861" y="44016"/>
                    </a:lnTo>
                    <a:lnTo>
                      <a:pt x="943486" y="46087"/>
                    </a:lnTo>
                    <a:lnTo>
                      <a:pt x="952289" y="46087"/>
                    </a:lnTo>
                    <a:lnTo>
                      <a:pt x="956431" y="44533"/>
                    </a:lnTo>
                    <a:lnTo>
                      <a:pt x="962645" y="40908"/>
                    </a:lnTo>
                    <a:lnTo>
                      <a:pt x="972484" y="38319"/>
                    </a:lnTo>
                    <a:lnTo>
                      <a:pt x="978180" y="38837"/>
                    </a:lnTo>
                    <a:lnTo>
                      <a:pt x="979216" y="37802"/>
                    </a:lnTo>
                    <a:lnTo>
                      <a:pt x="990608" y="38319"/>
                    </a:lnTo>
                    <a:lnTo>
                      <a:pt x="991126" y="37284"/>
                    </a:lnTo>
                    <a:lnTo>
                      <a:pt x="1008732" y="35212"/>
                    </a:lnTo>
                    <a:lnTo>
                      <a:pt x="1011321" y="34695"/>
                    </a:lnTo>
                    <a:lnTo>
                      <a:pt x="1011839" y="40391"/>
                    </a:lnTo>
                    <a:lnTo>
                      <a:pt x="1013910" y="45569"/>
                    </a:lnTo>
                    <a:lnTo>
                      <a:pt x="1015982" y="47640"/>
                    </a:lnTo>
                    <a:lnTo>
                      <a:pt x="1021160" y="50747"/>
                    </a:lnTo>
                    <a:lnTo>
                      <a:pt x="1033070" y="63693"/>
                    </a:lnTo>
                    <a:lnTo>
                      <a:pt x="1042391" y="70425"/>
                    </a:lnTo>
                    <a:lnTo>
                      <a:pt x="1045498" y="74050"/>
                    </a:lnTo>
                    <a:lnTo>
                      <a:pt x="1047051" y="77157"/>
                    </a:lnTo>
                    <a:lnTo>
                      <a:pt x="1052748" y="84406"/>
                    </a:lnTo>
                    <a:lnTo>
                      <a:pt x="1058962" y="93209"/>
                    </a:lnTo>
                    <a:lnTo>
                      <a:pt x="1062586" y="93727"/>
                    </a:lnTo>
                    <a:lnTo>
                      <a:pt x="1072425" y="92691"/>
                    </a:lnTo>
                    <a:lnTo>
                      <a:pt x="1075014" y="92691"/>
                    </a:lnTo>
                    <a:lnTo>
                      <a:pt x="1077603" y="91138"/>
                    </a:lnTo>
                    <a:lnTo>
                      <a:pt x="1079675" y="87513"/>
                    </a:lnTo>
                    <a:lnTo>
                      <a:pt x="1084853" y="85442"/>
                    </a:lnTo>
                    <a:lnTo>
                      <a:pt x="1087442" y="79746"/>
                    </a:lnTo>
                    <a:lnTo>
                      <a:pt x="1092103" y="72496"/>
                    </a:lnTo>
                    <a:lnTo>
                      <a:pt x="1093656" y="70943"/>
                    </a:lnTo>
                    <a:lnTo>
                      <a:pt x="1100388" y="71460"/>
                    </a:lnTo>
                    <a:lnTo>
                      <a:pt x="1105048" y="68354"/>
                    </a:lnTo>
                    <a:lnTo>
                      <a:pt x="1113334" y="69389"/>
                    </a:lnTo>
                    <a:lnTo>
                      <a:pt x="1123173" y="65247"/>
                    </a:lnTo>
                    <a:lnTo>
                      <a:pt x="1128351" y="64211"/>
                    </a:lnTo>
                    <a:lnTo>
                      <a:pt x="1133011" y="64729"/>
                    </a:lnTo>
                    <a:lnTo>
                      <a:pt x="1139225" y="67318"/>
                    </a:lnTo>
                    <a:lnTo>
                      <a:pt x="1148028" y="69389"/>
                    </a:lnTo>
                    <a:lnTo>
                      <a:pt x="1157349" y="71460"/>
                    </a:lnTo>
                    <a:lnTo>
                      <a:pt x="1159421" y="73532"/>
                    </a:lnTo>
                    <a:lnTo>
                      <a:pt x="1158385" y="75603"/>
                    </a:lnTo>
                    <a:lnTo>
                      <a:pt x="1155278" y="80781"/>
                    </a:lnTo>
                    <a:lnTo>
                      <a:pt x="1155278" y="82853"/>
                    </a:lnTo>
                    <a:lnTo>
                      <a:pt x="1157867" y="87513"/>
                    </a:lnTo>
                    <a:lnTo>
                      <a:pt x="1167706" y="98906"/>
                    </a:lnTo>
                    <a:lnTo>
                      <a:pt x="1172366" y="99423"/>
                    </a:lnTo>
                    <a:lnTo>
                      <a:pt x="1173402" y="97870"/>
                    </a:lnTo>
                    <a:lnTo>
                      <a:pt x="1178580" y="99941"/>
                    </a:lnTo>
                    <a:lnTo>
                      <a:pt x="1179098" y="103566"/>
                    </a:lnTo>
                    <a:lnTo>
                      <a:pt x="1182723" y="104602"/>
                    </a:lnTo>
                    <a:lnTo>
                      <a:pt x="1180652" y="110298"/>
                    </a:lnTo>
                    <a:lnTo>
                      <a:pt x="1185312" y="111333"/>
                    </a:lnTo>
                    <a:lnTo>
                      <a:pt x="1187383" y="109780"/>
                    </a:lnTo>
                    <a:lnTo>
                      <a:pt x="1190490" y="111333"/>
                    </a:lnTo>
                    <a:lnTo>
                      <a:pt x="1191526" y="107191"/>
                    </a:lnTo>
                    <a:lnTo>
                      <a:pt x="1196186" y="108227"/>
                    </a:lnTo>
                    <a:lnTo>
                      <a:pt x="1193597" y="119101"/>
                    </a:lnTo>
                    <a:lnTo>
                      <a:pt x="1200847" y="120654"/>
                    </a:lnTo>
                    <a:lnTo>
                      <a:pt x="1198258" y="128422"/>
                    </a:lnTo>
                    <a:lnTo>
                      <a:pt x="1204990" y="130493"/>
                    </a:lnTo>
                    <a:lnTo>
                      <a:pt x="1211204" y="131006"/>
                    </a:lnTo>
                    <a:lnTo>
                      <a:pt x="1210168" y="139809"/>
                    </a:lnTo>
                    <a:lnTo>
                      <a:pt x="1217417" y="141362"/>
                    </a:lnTo>
                    <a:lnTo>
                      <a:pt x="1217417" y="141880"/>
                    </a:lnTo>
                    <a:lnTo>
                      <a:pt x="1223631" y="141880"/>
                    </a:lnTo>
                    <a:lnTo>
                      <a:pt x="1224667" y="148094"/>
                    </a:lnTo>
                    <a:lnTo>
                      <a:pt x="1230881" y="147576"/>
                    </a:lnTo>
                    <a:lnTo>
                      <a:pt x="1239166" y="148094"/>
                    </a:lnTo>
                    <a:lnTo>
                      <a:pt x="1249005" y="148094"/>
                    </a:lnTo>
                    <a:lnTo>
                      <a:pt x="1249523" y="154826"/>
                    </a:lnTo>
                    <a:lnTo>
                      <a:pt x="1253148" y="149648"/>
                    </a:lnTo>
                    <a:lnTo>
                      <a:pt x="1256772" y="148094"/>
                    </a:lnTo>
                    <a:lnTo>
                      <a:pt x="1265575" y="146023"/>
                    </a:lnTo>
                    <a:lnTo>
                      <a:pt x="1266093" y="142398"/>
                    </a:lnTo>
                    <a:lnTo>
                      <a:pt x="1268165" y="141362"/>
                    </a:lnTo>
                    <a:lnTo>
                      <a:pt x="1271272" y="141880"/>
                    </a:lnTo>
                    <a:lnTo>
                      <a:pt x="1274379" y="144987"/>
                    </a:lnTo>
                    <a:lnTo>
                      <a:pt x="1280075" y="144987"/>
                    </a:lnTo>
                    <a:lnTo>
                      <a:pt x="1286289" y="147058"/>
                    </a:lnTo>
                    <a:lnTo>
                      <a:pt x="1287325" y="144987"/>
                    </a:lnTo>
                    <a:lnTo>
                      <a:pt x="1289914" y="145505"/>
                    </a:lnTo>
                    <a:lnTo>
                      <a:pt x="1293021" y="139291"/>
                    </a:lnTo>
                    <a:lnTo>
                      <a:pt x="1295092" y="136184"/>
                    </a:lnTo>
                    <a:lnTo>
                      <a:pt x="1300788" y="133077"/>
                    </a:lnTo>
                    <a:lnTo>
                      <a:pt x="1306484" y="131006"/>
                    </a:lnTo>
                    <a:lnTo>
                      <a:pt x="1314770" y="132559"/>
                    </a:lnTo>
                    <a:lnTo>
                      <a:pt x="1319430" y="134113"/>
                    </a:lnTo>
                    <a:lnTo>
                      <a:pt x="1320983" y="139291"/>
                    </a:lnTo>
                    <a:lnTo>
                      <a:pt x="1345321" y="138773"/>
                    </a:lnTo>
                    <a:lnTo>
                      <a:pt x="1356196" y="138773"/>
                    </a:lnTo>
                    <a:lnTo>
                      <a:pt x="1372249" y="139809"/>
                    </a:lnTo>
                    <a:lnTo>
                      <a:pt x="1373284" y="140844"/>
                    </a:lnTo>
                    <a:lnTo>
                      <a:pt x="1373284" y="144469"/>
                    </a:lnTo>
                    <a:lnTo>
                      <a:pt x="1377945" y="145505"/>
                    </a:lnTo>
                    <a:lnTo>
                      <a:pt x="1378980" y="148094"/>
                    </a:lnTo>
                    <a:lnTo>
                      <a:pt x="1383641" y="148094"/>
                    </a:lnTo>
                    <a:lnTo>
                      <a:pt x="1393479" y="149648"/>
                    </a:lnTo>
                    <a:lnTo>
                      <a:pt x="1398658" y="151719"/>
                    </a:lnTo>
                    <a:lnTo>
                      <a:pt x="1401247" y="153790"/>
                    </a:lnTo>
                    <a:lnTo>
                      <a:pt x="1403318" y="154308"/>
                    </a:lnTo>
                    <a:lnTo>
                      <a:pt x="1405908" y="156897"/>
                    </a:lnTo>
                    <a:lnTo>
                      <a:pt x="1406425" y="158968"/>
                    </a:lnTo>
                    <a:lnTo>
                      <a:pt x="1410050" y="161040"/>
                    </a:lnTo>
                    <a:lnTo>
                      <a:pt x="1413675" y="160522"/>
                    </a:lnTo>
                    <a:lnTo>
                      <a:pt x="1417818" y="161040"/>
                    </a:lnTo>
                    <a:lnTo>
                      <a:pt x="1421960" y="161040"/>
                    </a:lnTo>
                    <a:lnTo>
                      <a:pt x="1426103" y="157933"/>
                    </a:lnTo>
                    <a:lnTo>
                      <a:pt x="1429210" y="153272"/>
                    </a:lnTo>
                    <a:lnTo>
                      <a:pt x="1434388" y="149648"/>
                    </a:lnTo>
                    <a:lnTo>
                      <a:pt x="1434906" y="144469"/>
                    </a:lnTo>
                    <a:lnTo>
                      <a:pt x="1438531" y="138255"/>
                    </a:lnTo>
                    <a:lnTo>
                      <a:pt x="1441638" y="135148"/>
                    </a:lnTo>
                    <a:lnTo>
                      <a:pt x="1442674" y="131006"/>
                    </a:lnTo>
                    <a:lnTo>
                      <a:pt x="1444745" y="126863"/>
                    </a:lnTo>
                    <a:lnTo>
                      <a:pt x="1453030" y="117542"/>
                    </a:lnTo>
                    <a:lnTo>
                      <a:pt x="1454583" y="114435"/>
                    </a:lnTo>
                    <a:lnTo>
                      <a:pt x="1455101" y="110810"/>
                    </a:lnTo>
                    <a:lnTo>
                      <a:pt x="1460797" y="103043"/>
                    </a:lnTo>
                    <a:lnTo>
                      <a:pt x="1467529" y="89062"/>
                    </a:lnTo>
                    <a:lnTo>
                      <a:pt x="1472190" y="82330"/>
                    </a:lnTo>
                    <a:lnTo>
                      <a:pt x="1479439" y="70420"/>
                    </a:lnTo>
                    <a:lnTo>
                      <a:pt x="1481511" y="67313"/>
                    </a:lnTo>
                    <a:lnTo>
                      <a:pt x="1488242" y="62134"/>
                    </a:lnTo>
                    <a:lnTo>
                      <a:pt x="1499117" y="70938"/>
                    </a:lnTo>
                    <a:lnTo>
                      <a:pt x="1499635" y="71455"/>
                    </a:lnTo>
                    <a:lnTo>
                      <a:pt x="1495492" y="77151"/>
                    </a:lnTo>
                    <a:lnTo>
                      <a:pt x="1491349" y="83365"/>
                    </a:lnTo>
                    <a:lnTo>
                      <a:pt x="1505331" y="94240"/>
                    </a:lnTo>
                    <a:lnTo>
                      <a:pt x="1499117" y="103043"/>
                    </a:lnTo>
                    <a:lnTo>
                      <a:pt x="1499635" y="104079"/>
                    </a:lnTo>
                    <a:lnTo>
                      <a:pt x="1513616" y="113917"/>
                    </a:lnTo>
                    <a:lnTo>
                      <a:pt x="1515687" y="116506"/>
                    </a:lnTo>
                    <a:lnTo>
                      <a:pt x="1511027" y="120131"/>
                    </a:lnTo>
                    <a:lnTo>
                      <a:pt x="1506884" y="125827"/>
                    </a:lnTo>
                    <a:lnTo>
                      <a:pt x="1498081" y="133077"/>
                    </a:lnTo>
                    <a:lnTo>
                      <a:pt x="1498081" y="133595"/>
                    </a:lnTo>
                    <a:lnTo>
                      <a:pt x="1507402" y="139809"/>
                    </a:lnTo>
                    <a:lnTo>
                      <a:pt x="1505331" y="141880"/>
                    </a:lnTo>
                    <a:lnTo>
                      <a:pt x="1511027" y="149130"/>
                    </a:lnTo>
                    <a:lnTo>
                      <a:pt x="1513098" y="148612"/>
                    </a:lnTo>
                    <a:lnTo>
                      <a:pt x="1517241" y="150683"/>
                    </a:lnTo>
                    <a:lnTo>
                      <a:pt x="1517759" y="152237"/>
                    </a:lnTo>
                    <a:lnTo>
                      <a:pt x="1523455" y="154308"/>
                    </a:lnTo>
                    <a:lnTo>
                      <a:pt x="1535365" y="158968"/>
                    </a:lnTo>
                    <a:lnTo>
                      <a:pt x="1542097" y="162593"/>
                    </a:lnTo>
                    <a:lnTo>
                      <a:pt x="1550900" y="168289"/>
                    </a:lnTo>
                    <a:close/>
                  </a:path>
                </a:pathLst>
              </a:custGeom>
              <a:solidFill>
                <a:schemeClr val="accent1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7D212DE-36AA-6104-B1C9-CC0BD27724F5}"/>
                  </a:ext>
                </a:extLst>
              </p:cNvPr>
              <p:cNvSpPr/>
              <p:nvPr/>
            </p:nvSpPr>
            <p:spPr>
              <a:xfrm>
                <a:off x="2293356" y="2087452"/>
                <a:ext cx="2119476" cy="1936159"/>
              </a:xfrm>
              <a:custGeom>
                <a:avLst/>
                <a:gdLst>
                  <a:gd name="connsiteX0" fmla="*/ 1083817 w 2119476"/>
                  <a:gd name="connsiteY0" fmla="*/ 233106 h 1936159"/>
                  <a:gd name="connsiteX1" fmla="*/ 1087442 w 2119476"/>
                  <a:gd name="connsiteY1" fmla="*/ 233619 h 1936159"/>
                  <a:gd name="connsiteX2" fmla="*/ 1093138 w 2119476"/>
                  <a:gd name="connsiteY2" fmla="*/ 235690 h 1936159"/>
                  <a:gd name="connsiteX3" fmla="*/ 1099353 w 2119476"/>
                  <a:gd name="connsiteY3" fmla="*/ 239833 h 1936159"/>
                  <a:gd name="connsiteX4" fmla="*/ 1100906 w 2119476"/>
                  <a:gd name="connsiteY4" fmla="*/ 242422 h 1936159"/>
                  <a:gd name="connsiteX5" fmla="*/ 1101942 w 2119476"/>
                  <a:gd name="connsiteY5" fmla="*/ 248118 h 1936159"/>
                  <a:gd name="connsiteX6" fmla="*/ 1106084 w 2119476"/>
                  <a:gd name="connsiteY6" fmla="*/ 250707 h 1936159"/>
                  <a:gd name="connsiteX7" fmla="*/ 1112816 w 2119476"/>
                  <a:gd name="connsiteY7" fmla="*/ 252779 h 1936159"/>
                  <a:gd name="connsiteX8" fmla="*/ 1115923 w 2119476"/>
                  <a:gd name="connsiteY8" fmla="*/ 256398 h 1936159"/>
                  <a:gd name="connsiteX9" fmla="*/ 1123173 w 2119476"/>
                  <a:gd name="connsiteY9" fmla="*/ 267790 h 1936159"/>
                  <a:gd name="connsiteX10" fmla="*/ 1130422 w 2119476"/>
                  <a:gd name="connsiteY10" fmla="*/ 271933 h 1936159"/>
                  <a:gd name="connsiteX11" fmla="*/ 1136118 w 2119476"/>
                  <a:gd name="connsiteY11" fmla="*/ 274004 h 1936159"/>
                  <a:gd name="connsiteX12" fmla="*/ 1136636 w 2119476"/>
                  <a:gd name="connsiteY12" fmla="*/ 275040 h 1936159"/>
                  <a:gd name="connsiteX13" fmla="*/ 1137154 w 2119476"/>
                  <a:gd name="connsiteY13" fmla="*/ 280736 h 1936159"/>
                  <a:gd name="connsiteX14" fmla="*/ 1137154 w 2119476"/>
                  <a:gd name="connsiteY14" fmla="*/ 285914 h 1936159"/>
                  <a:gd name="connsiteX15" fmla="*/ 1135083 w 2119476"/>
                  <a:gd name="connsiteY15" fmla="*/ 287986 h 1936159"/>
                  <a:gd name="connsiteX16" fmla="*/ 1123173 w 2119476"/>
                  <a:gd name="connsiteY16" fmla="*/ 289539 h 1936159"/>
                  <a:gd name="connsiteX17" fmla="*/ 1119030 w 2119476"/>
                  <a:gd name="connsiteY17" fmla="*/ 290057 h 1936159"/>
                  <a:gd name="connsiteX18" fmla="*/ 1113852 w 2119476"/>
                  <a:gd name="connsiteY18" fmla="*/ 294718 h 1936159"/>
                  <a:gd name="connsiteX19" fmla="*/ 1106084 w 2119476"/>
                  <a:gd name="connsiteY19" fmla="*/ 298337 h 1936159"/>
                  <a:gd name="connsiteX20" fmla="*/ 1099353 w 2119476"/>
                  <a:gd name="connsiteY20" fmla="*/ 304033 h 1936159"/>
                  <a:gd name="connsiteX21" fmla="*/ 1097281 w 2119476"/>
                  <a:gd name="connsiteY21" fmla="*/ 308176 h 1936159"/>
                  <a:gd name="connsiteX22" fmla="*/ 1098317 w 2119476"/>
                  <a:gd name="connsiteY22" fmla="*/ 309729 h 1936159"/>
                  <a:gd name="connsiteX23" fmla="*/ 1104013 w 2119476"/>
                  <a:gd name="connsiteY23" fmla="*/ 316461 h 1936159"/>
                  <a:gd name="connsiteX24" fmla="*/ 1107638 w 2119476"/>
                  <a:gd name="connsiteY24" fmla="*/ 321639 h 1936159"/>
                  <a:gd name="connsiteX25" fmla="*/ 1112298 w 2119476"/>
                  <a:gd name="connsiteY25" fmla="*/ 333550 h 1936159"/>
                  <a:gd name="connsiteX26" fmla="*/ 1113334 w 2119476"/>
                  <a:gd name="connsiteY26" fmla="*/ 338728 h 1936159"/>
                  <a:gd name="connsiteX27" fmla="*/ 1113334 w 2119476"/>
                  <a:gd name="connsiteY27" fmla="*/ 348049 h 1936159"/>
                  <a:gd name="connsiteX28" fmla="*/ 1113852 w 2119476"/>
                  <a:gd name="connsiteY28" fmla="*/ 362030 h 1936159"/>
                  <a:gd name="connsiteX29" fmla="*/ 1112298 w 2119476"/>
                  <a:gd name="connsiteY29" fmla="*/ 364102 h 1936159"/>
                  <a:gd name="connsiteX30" fmla="*/ 1102459 w 2119476"/>
                  <a:gd name="connsiteY30" fmla="*/ 367726 h 1936159"/>
                  <a:gd name="connsiteX31" fmla="*/ 1099353 w 2119476"/>
                  <a:gd name="connsiteY31" fmla="*/ 370315 h 1936159"/>
                  <a:gd name="connsiteX32" fmla="*/ 1097799 w 2119476"/>
                  <a:gd name="connsiteY32" fmla="*/ 377047 h 1936159"/>
                  <a:gd name="connsiteX33" fmla="*/ 1098835 w 2119476"/>
                  <a:gd name="connsiteY33" fmla="*/ 388957 h 1936159"/>
                  <a:gd name="connsiteX34" fmla="*/ 1099870 w 2119476"/>
                  <a:gd name="connsiteY34" fmla="*/ 394136 h 1936159"/>
                  <a:gd name="connsiteX35" fmla="*/ 1102459 w 2119476"/>
                  <a:gd name="connsiteY35" fmla="*/ 401385 h 1936159"/>
                  <a:gd name="connsiteX36" fmla="*/ 1106084 w 2119476"/>
                  <a:gd name="connsiteY36" fmla="*/ 404492 h 1936159"/>
                  <a:gd name="connsiteX37" fmla="*/ 1110745 w 2119476"/>
                  <a:gd name="connsiteY37" fmla="*/ 405005 h 1936159"/>
                  <a:gd name="connsiteX38" fmla="*/ 1116441 w 2119476"/>
                  <a:gd name="connsiteY38" fmla="*/ 407594 h 1936159"/>
                  <a:gd name="connsiteX39" fmla="*/ 1119030 w 2119476"/>
                  <a:gd name="connsiteY39" fmla="*/ 411737 h 1936159"/>
                  <a:gd name="connsiteX40" fmla="*/ 1123690 w 2119476"/>
                  <a:gd name="connsiteY40" fmla="*/ 415361 h 1936159"/>
                  <a:gd name="connsiteX41" fmla="*/ 1127315 w 2119476"/>
                  <a:gd name="connsiteY41" fmla="*/ 421575 h 1936159"/>
                  <a:gd name="connsiteX42" fmla="*/ 1127315 w 2119476"/>
                  <a:gd name="connsiteY42" fmla="*/ 425200 h 1936159"/>
                  <a:gd name="connsiteX43" fmla="*/ 1125762 w 2119476"/>
                  <a:gd name="connsiteY43" fmla="*/ 429861 h 1936159"/>
                  <a:gd name="connsiteX44" fmla="*/ 1126279 w 2119476"/>
                  <a:gd name="connsiteY44" fmla="*/ 431932 h 1936159"/>
                  <a:gd name="connsiteX45" fmla="*/ 1131458 w 2119476"/>
                  <a:gd name="connsiteY45" fmla="*/ 434521 h 1936159"/>
                  <a:gd name="connsiteX46" fmla="*/ 1134047 w 2119476"/>
                  <a:gd name="connsiteY46" fmla="*/ 436592 h 1936159"/>
                  <a:gd name="connsiteX47" fmla="*/ 1139225 w 2119476"/>
                  <a:gd name="connsiteY47" fmla="*/ 442289 h 1936159"/>
                  <a:gd name="connsiteX48" fmla="*/ 1141815 w 2119476"/>
                  <a:gd name="connsiteY48" fmla="*/ 443842 h 1936159"/>
                  <a:gd name="connsiteX49" fmla="*/ 1148028 w 2119476"/>
                  <a:gd name="connsiteY49" fmla="*/ 449020 h 1936159"/>
                  <a:gd name="connsiteX50" fmla="*/ 1155278 w 2119476"/>
                  <a:gd name="connsiteY50" fmla="*/ 451610 h 1936159"/>
                  <a:gd name="connsiteX51" fmla="*/ 1160456 w 2119476"/>
                  <a:gd name="connsiteY51" fmla="*/ 456270 h 1936159"/>
                  <a:gd name="connsiteX52" fmla="*/ 1163563 w 2119476"/>
                  <a:gd name="connsiteY52" fmla="*/ 460931 h 1936159"/>
                  <a:gd name="connsiteX53" fmla="*/ 1167188 w 2119476"/>
                  <a:gd name="connsiteY53" fmla="*/ 466627 h 1936159"/>
                  <a:gd name="connsiteX54" fmla="*/ 1171331 w 2119476"/>
                  <a:gd name="connsiteY54" fmla="*/ 469734 h 1936159"/>
                  <a:gd name="connsiteX55" fmla="*/ 1175991 w 2119476"/>
                  <a:gd name="connsiteY55" fmla="*/ 471805 h 1936159"/>
                  <a:gd name="connsiteX56" fmla="*/ 1177027 w 2119476"/>
                  <a:gd name="connsiteY56" fmla="*/ 474394 h 1936159"/>
                  <a:gd name="connsiteX57" fmla="*/ 1174956 w 2119476"/>
                  <a:gd name="connsiteY57" fmla="*/ 482679 h 1936159"/>
                  <a:gd name="connsiteX58" fmla="*/ 1174438 w 2119476"/>
                  <a:gd name="connsiteY58" fmla="*/ 486822 h 1936159"/>
                  <a:gd name="connsiteX59" fmla="*/ 1174438 w 2119476"/>
                  <a:gd name="connsiteY59" fmla="*/ 491482 h 1936159"/>
                  <a:gd name="connsiteX60" fmla="*/ 1175991 w 2119476"/>
                  <a:gd name="connsiteY60" fmla="*/ 498732 h 1936159"/>
                  <a:gd name="connsiteX61" fmla="*/ 1177027 w 2119476"/>
                  <a:gd name="connsiteY61" fmla="*/ 500803 h 1936159"/>
                  <a:gd name="connsiteX62" fmla="*/ 1180652 w 2119476"/>
                  <a:gd name="connsiteY62" fmla="*/ 502875 h 1936159"/>
                  <a:gd name="connsiteX63" fmla="*/ 1190490 w 2119476"/>
                  <a:gd name="connsiteY63" fmla="*/ 505464 h 1936159"/>
                  <a:gd name="connsiteX64" fmla="*/ 1194115 w 2119476"/>
                  <a:gd name="connsiteY64" fmla="*/ 505982 h 1936159"/>
                  <a:gd name="connsiteX65" fmla="*/ 1199293 w 2119476"/>
                  <a:gd name="connsiteY65" fmla="*/ 505982 h 1936159"/>
                  <a:gd name="connsiteX66" fmla="*/ 1203954 w 2119476"/>
                  <a:gd name="connsiteY66" fmla="*/ 503910 h 1936159"/>
                  <a:gd name="connsiteX67" fmla="*/ 1210686 w 2119476"/>
                  <a:gd name="connsiteY67" fmla="*/ 498732 h 1936159"/>
                  <a:gd name="connsiteX68" fmla="*/ 1213793 w 2119476"/>
                  <a:gd name="connsiteY68" fmla="*/ 495107 h 1936159"/>
                  <a:gd name="connsiteX69" fmla="*/ 1215864 w 2119476"/>
                  <a:gd name="connsiteY69" fmla="*/ 489929 h 1936159"/>
                  <a:gd name="connsiteX70" fmla="*/ 1217935 w 2119476"/>
                  <a:gd name="connsiteY70" fmla="*/ 487858 h 1936159"/>
                  <a:gd name="connsiteX71" fmla="*/ 1218453 w 2119476"/>
                  <a:gd name="connsiteY71" fmla="*/ 484233 h 1936159"/>
                  <a:gd name="connsiteX72" fmla="*/ 1217935 w 2119476"/>
                  <a:gd name="connsiteY72" fmla="*/ 482679 h 1936159"/>
                  <a:gd name="connsiteX73" fmla="*/ 1212239 w 2119476"/>
                  <a:gd name="connsiteY73" fmla="*/ 479572 h 1936159"/>
                  <a:gd name="connsiteX74" fmla="*/ 1210686 w 2119476"/>
                  <a:gd name="connsiteY74" fmla="*/ 476465 h 1936159"/>
                  <a:gd name="connsiteX75" fmla="*/ 1211204 w 2119476"/>
                  <a:gd name="connsiteY75" fmla="*/ 473876 h 1936159"/>
                  <a:gd name="connsiteX76" fmla="*/ 1213793 w 2119476"/>
                  <a:gd name="connsiteY76" fmla="*/ 472323 h 1936159"/>
                  <a:gd name="connsiteX77" fmla="*/ 1218971 w 2119476"/>
                  <a:gd name="connsiteY77" fmla="*/ 472323 h 1936159"/>
                  <a:gd name="connsiteX78" fmla="*/ 1222596 w 2119476"/>
                  <a:gd name="connsiteY78" fmla="*/ 473358 h 1936159"/>
                  <a:gd name="connsiteX79" fmla="*/ 1224149 w 2119476"/>
                  <a:gd name="connsiteY79" fmla="*/ 472323 h 1936159"/>
                  <a:gd name="connsiteX80" fmla="*/ 1226739 w 2119476"/>
                  <a:gd name="connsiteY80" fmla="*/ 468180 h 1936159"/>
                  <a:gd name="connsiteX81" fmla="*/ 1231399 w 2119476"/>
                  <a:gd name="connsiteY81" fmla="*/ 465073 h 1936159"/>
                  <a:gd name="connsiteX82" fmla="*/ 1240202 w 2119476"/>
                  <a:gd name="connsiteY82" fmla="*/ 465073 h 1936159"/>
                  <a:gd name="connsiteX83" fmla="*/ 1242273 w 2119476"/>
                  <a:gd name="connsiteY83" fmla="*/ 464555 h 1936159"/>
                  <a:gd name="connsiteX84" fmla="*/ 1245380 w 2119476"/>
                  <a:gd name="connsiteY84" fmla="*/ 465591 h 1936159"/>
                  <a:gd name="connsiteX85" fmla="*/ 1247970 w 2119476"/>
                  <a:gd name="connsiteY85" fmla="*/ 470251 h 1936159"/>
                  <a:gd name="connsiteX86" fmla="*/ 1266094 w 2119476"/>
                  <a:gd name="connsiteY86" fmla="*/ 482162 h 1936159"/>
                  <a:gd name="connsiteX87" fmla="*/ 1280593 w 2119476"/>
                  <a:gd name="connsiteY87" fmla="*/ 485786 h 1936159"/>
                  <a:gd name="connsiteX88" fmla="*/ 1293021 w 2119476"/>
                  <a:gd name="connsiteY88" fmla="*/ 488893 h 1936159"/>
                  <a:gd name="connsiteX89" fmla="*/ 1305966 w 2119476"/>
                  <a:gd name="connsiteY89" fmla="*/ 492000 h 1936159"/>
                  <a:gd name="connsiteX90" fmla="*/ 1320466 w 2119476"/>
                  <a:gd name="connsiteY90" fmla="*/ 495620 h 1936159"/>
                  <a:gd name="connsiteX91" fmla="*/ 1346875 w 2119476"/>
                  <a:gd name="connsiteY91" fmla="*/ 497173 h 1936159"/>
                  <a:gd name="connsiteX92" fmla="*/ 1375356 w 2119476"/>
                  <a:gd name="connsiteY92" fmla="*/ 501316 h 1936159"/>
                  <a:gd name="connsiteX93" fmla="*/ 1385194 w 2119476"/>
                  <a:gd name="connsiteY93" fmla="*/ 503387 h 1936159"/>
                  <a:gd name="connsiteX94" fmla="*/ 1390890 w 2119476"/>
                  <a:gd name="connsiteY94" fmla="*/ 506494 h 1936159"/>
                  <a:gd name="connsiteX95" fmla="*/ 1401247 w 2119476"/>
                  <a:gd name="connsiteY95" fmla="*/ 509083 h 1936159"/>
                  <a:gd name="connsiteX96" fmla="*/ 1404354 w 2119476"/>
                  <a:gd name="connsiteY96" fmla="*/ 508048 h 1936159"/>
                  <a:gd name="connsiteX97" fmla="*/ 1411604 w 2119476"/>
                  <a:gd name="connsiteY97" fmla="*/ 503905 h 1936159"/>
                  <a:gd name="connsiteX98" fmla="*/ 1414711 w 2119476"/>
                  <a:gd name="connsiteY98" fmla="*/ 503387 h 1936159"/>
                  <a:gd name="connsiteX99" fmla="*/ 1417300 w 2119476"/>
                  <a:gd name="connsiteY99" fmla="*/ 503905 h 1936159"/>
                  <a:gd name="connsiteX100" fmla="*/ 1426621 w 2119476"/>
                  <a:gd name="connsiteY100" fmla="*/ 507530 h 1936159"/>
                  <a:gd name="connsiteX101" fmla="*/ 1433352 w 2119476"/>
                  <a:gd name="connsiteY101" fmla="*/ 508048 h 1936159"/>
                  <a:gd name="connsiteX102" fmla="*/ 1443709 w 2119476"/>
                  <a:gd name="connsiteY102" fmla="*/ 502870 h 1936159"/>
                  <a:gd name="connsiteX103" fmla="*/ 1447334 w 2119476"/>
                  <a:gd name="connsiteY103" fmla="*/ 502352 h 1936159"/>
                  <a:gd name="connsiteX104" fmla="*/ 1451994 w 2119476"/>
                  <a:gd name="connsiteY104" fmla="*/ 502352 h 1936159"/>
                  <a:gd name="connsiteX105" fmla="*/ 1462351 w 2119476"/>
                  <a:gd name="connsiteY105" fmla="*/ 505459 h 1936159"/>
                  <a:gd name="connsiteX106" fmla="*/ 1465458 w 2119476"/>
                  <a:gd name="connsiteY106" fmla="*/ 509601 h 1936159"/>
                  <a:gd name="connsiteX107" fmla="*/ 1474261 w 2119476"/>
                  <a:gd name="connsiteY107" fmla="*/ 511155 h 1936159"/>
                  <a:gd name="connsiteX108" fmla="*/ 1475814 w 2119476"/>
                  <a:gd name="connsiteY108" fmla="*/ 523065 h 1936159"/>
                  <a:gd name="connsiteX109" fmla="*/ 1473225 w 2119476"/>
                  <a:gd name="connsiteY109" fmla="*/ 527725 h 1936159"/>
                  <a:gd name="connsiteX110" fmla="*/ 1474261 w 2119476"/>
                  <a:gd name="connsiteY110" fmla="*/ 529797 h 1936159"/>
                  <a:gd name="connsiteX111" fmla="*/ 1479957 w 2119476"/>
                  <a:gd name="connsiteY111" fmla="*/ 535493 h 1936159"/>
                  <a:gd name="connsiteX112" fmla="*/ 1483064 w 2119476"/>
                  <a:gd name="connsiteY112" fmla="*/ 538082 h 1936159"/>
                  <a:gd name="connsiteX113" fmla="*/ 1483582 w 2119476"/>
                  <a:gd name="connsiteY113" fmla="*/ 540671 h 1936159"/>
                  <a:gd name="connsiteX114" fmla="*/ 1485135 w 2119476"/>
                  <a:gd name="connsiteY114" fmla="*/ 542742 h 1936159"/>
                  <a:gd name="connsiteX115" fmla="*/ 1490314 w 2119476"/>
                  <a:gd name="connsiteY115" fmla="*/ 545332 h 1936159"/>
                  <a:gd name="connsiteX116" fmla="*/ 1499117 w 2119476"/>
                  <a:gd name="connsiteY116" fmla="*/ 549474 h 1936159"/>
                  <a:gd name="connsiteX117" fmla="*/ 1507920 w 2119476"/>
                  <a:gd name="connsiteY117" fmla="*/ 553617 h 1936159"/>
                  <a:gd name="connsiteX118" fmla="*/ 1513098 w 2119476"/>
                  <a:gd name="connsiteY118" fmla="*/ 554129 h 1936159"/>
                  <a:gd name="connsiteX119" fmla="*/ 1525526 w 2119476"/>
                  <a:gd name="connsiteY119" fmla="*/ 557754 h 1936159"/>
                  <a:gd name="connsiteX120" fmla="*/ 1530187 w 2119476"/>
                  <a:gd name="connsiteY120" fmla="*/ 556201 h 1936159"/>
                  <a:gd name="connsiteX121" fmla="*/ 1537436 w 2119476"/>
                  <a:gd name="connsiteY121" fmla="*/ 556719 h 1936159"/>
                  <a:gd name="connsiteX122" fmla="*/ 1555043 w 2119476"/>
                  <a:gd name="connsiteY122" fmla="*/ 556201 h 1936159"/>
                  <a:gd name="connsiteX123" fmla="*/ 1561774 w 2119476"/>
                  <a:gd name="connsiteY123" fmla="*/ 553612 h 1936159"/>
                  <a:gd name="connsiteX124" fmla="*/ 1565399 w 2119476"/>
                  <a:gd name="connsiteY124" fmla="*/ 551540 h 1936159"/>
                  <a:gd name="connsiteX125" fmla="*/ 1573684 w 2119476"/>
                  <a:gd name="connsiteY125" fmla="*/ 552058 h 1936159"/>
                  <a:gd name="connsiteX126" fmla="*/ 1576791 w 2119476"/>
                  <a:gd name="connsiteY126" fmla="*/ 551540 h 1936159"/>
                  <a:gd name="connsiteX127" fmla="*/ 1580934 w 2119476"/>
                  <a:gd name="connsiteY127" fmla="*/ 552058 h 1936159"/>
                  <a:gd name="connsiteX128" fmla="*/ 1585077 w 2119476"/>
                  <a:gd name="connsiteY128" fmla="*/ 554129 h 1936159"/>
                  <a:gd name="connsiteX129" fmla="*/ 1589737 w 2119476"/>
                  <a:gd name="connsiteY129" fmla="*/ 546362 h 1936159"/>
                  <a:gd name="connsiteX130" fmla="*/ 1590773 w 2119476"/>
                  <a:gd name="connsiteY130" fmla="*/ 542737 h 1936159"/>
                  <a:gd name="connsiteX131" fmla="*/ 1582487 w 2119476"/>
                  <a:gd name="connsiteY131" fmla="*/ 537041 h 1936159"/>
                  <a:gd name="connsiteX132" fmla="*/ 1586630 w 2119476"/>
                  <a:gd name="connsiteY132" fmla="*/ 520471 h 1936159"/>
                  <a:gd name="connsiteX133" fmla="*/ 1588184 w 2119476"/>
                  <a:gd name="connsiteY133" fmla="*/ 514774 h 1936159"/>
                  <a:gd name="connsiteX134" fmla="*/ 1623914 w 2119476"/>
                  <a:gd name="connsiteY134" fmla="*/ 517881 h 1936159"/>
                  <a:gd name="connsiteX135" fmla="*/ 1628574 w 2119476"/>
                  <a:gd name="connsiteY135" fmla="*/ 519435 h 1936159"/>
                  <a:gd name="connsiteX136" fmla="*/ 1630646 w 2119476"/>
                  <a:gd name="connsiteY136" fmla="*/ 518917 h 1936159"/>
                  <a:gd name="connsiteX137" fmla="*/ 1630646 w 2119476"/>
                  <a:gd name="connsiteY137" fmla="*/ 515810 h 1936159"/>
                  <a:gd name="connsiteX138" fmla="*/ 1632199 w 2119476"/>
                  <a:gd name="connsiteY138" fmla="*/ 515292 h 1936159"/>
                  <a:gd name="connsiteX139" fmla="*/ 1659644 w 2119476"/>
                  <a:gd name="connsiteY139" fmla="*/ 516846 h 1936159"/>
                  <a:gd name="connsiteX140" fmla="*/ 1717641 w 2119476"/>
                  <a:gd name="connsiteY140" fmla="*/ 516846 h 1936159"/>
                  <a:gd name="connsiteX141" fmla="*/ 1717641 w 2119476"/>
                  <a:gd name="connsiteY141" fmla="*/ 523060 h 1936159"/>
                  <a:gd name="connsiteX142" fmla="*/ 1716605 w 2119476"/>
                  <a:gd name="connsiteY142" fmla="*/ 525131 h 1936159"/>
                  <a:gd name="connsiteX143" fmla="*/ 1704695 w 2119476"/>
                  <a:gd name="connsiteY143" fmla="*/ 529792 h 1936159"/>
                  <a:gd name="connsiteX144" fmla="*/ 1695892 w 2119476"/>
                  <a:gd name="connsiteY144" fmla="*/ 534452 h 1936159"/>
                  <a:gd name="connsiteX145" fmla="*/ 1697446 w 2119476"/>
                  <a:gd name="connsiteY145" fmla="*/ 536006 h 1936159"/>
                  <a:gd name="connsiteX146" fmla="*/ 1703142 w 2119476"/>
                  <a:gd name="connsiteY146" fmla="*/ 540148 h 1936159"/>
                  <a:gd name="connsiteX147" fmla="*/ 1705213 w 2119476"/>
                  <a:gd name="connsiteY147" fmla="*/ 544809 h 1936159"/>
                  <a:gd name="connsiteX148" fmla="*/ 1711945 w 2119476"/>
                  <a:gd name="connsiteY148" fmla="*/ 546362 h 1936159"/>
                  <a:gd name="connsiteX149" fmla="*/ 1715570 w 2119476"/>
                  <a:gd name="connsiteY149" fmla="*/ 550505 h 1936159"/>
                  <a:gd name="connsiteX150" fmla="*/ 1717641 w 2119476"/>
                  <a:gd name="connsiteY150" fmla="*/ 557231 h 1936159"/>
                  <a:gd name="connsiteX151" fmla="*/ 1717123 w 2119476"/>
                  <a:gd name="connsiteY151" fmla="*/ 558785 h 1936159"/>
                  <a:gd name="connsiteX152" fmla="*/ 1718159 w 2119476"/>
                  <a:gd name="connsiteY152" fmla="*/ 564481 h 1936159"/>
                  <a:gd name="connsiteX153" fmla="*/ 1729033 w 2119476"/>
                  <a:gd name="connsiteY153" fmla="*/ 571213 h 1936159"/>
                  <a:gd name="connsiteX154" fmla="*/ 1731105 w 2119476"/>
                  <a:gd name="connsiteY154" fmla="*/ 572766 h 1936159"/>
                  <a:gd name="connsiteX155" fmla="*/ 1735247 w 2119476"/>
                  <a:gd name="connsiteY155" fmla="*/ 573802 h 1936159"/>
                  <a:gd name="connsiteX156" fmla="*/ 1739908 w 2119476"/>
                  <a:gd name="connsiteY156" fmla="*/ 576909 h 1936159"/>
                  <a:gd name="connsiteX157" fmla="*/ 1746122 w 2119476"/>
                  <a:gd name="connsiteY157" fmla="*/ 579498 h 1936159"/>
                  <a:gd name="connsiteX158" fmla="*/ 1751818 w 2119476"/>
                  <a:gd name="connsiteY158" fmla="*/ 579498 h 1936159"/>
                  <a:gd name="connsiteX159" fmla="*/ 1759067 w 2119476"/>
                  <a:gd name="connsiteY159" fmla="*/ 580534 h 1936159"/>
                  <a:gd name="connsiteX160" fmla="*/ 1768388 w 2119476"/>
                  <a:gd name="connsiteY160" fmla="*/ 577944 h 1936159"/>
                  <a:gd name="connsiteX161" fmla="*/ 1773567 w 2119476"/>
                  <a:gd name="connsiteY161" fmla="*/ 578980 h 1936159"/>
                  <a:gd name="connsiteX162" fmla="*/ 1785477 w 2119476"/>
                  <a:gd name="connsiteY162" fmla="*/ 576391 h 1936159"/>
                  <a:gd name="connsiteX163" fmla="*/ 1799458 w 2119476"/>
                  <a:gd name="connsiteY163" fmla="*/ 572766 h 1936159"/>
                  <a:gd name="connsiteX164" fmla="*/ 1807743 w 2119476"/>
                  <a:gd name="connsiteY164" fmla="*/ 567588 h 1936159"/>
                  <a:gd name="connsiteX165" fmla="*/ 1808779 w 2119476"/>
                  <a:gd name="connsiteY165" fmla="*/ 568106 h 1936159"/>
                  <a:gd name="connsiteX166" fmla="*/ 1807743 w 2119476"/>
                  <a:gd name="connsiteY166" fmla="*/ 572766 h 1936159"/>
                  <a:gd name="connsiteX167" fmla="*/ 1810333 w 2119476"/>
                  <a:gd name="connsiteY167" fmla="*/ 582605 h 1936159"/>
                  <a:gd name="connsiteX168" fmla="*/ 1810850 w 2119476"/>
                  <a:gd name="connsiteY168" fmla="*/ 583641 h 1936159"/>
                  <a:gd name="connsiteX169" fmla="*/ 1829492 w 2119476"/>
                  <a:gd name="connsiteY169" fmla="*/ 590372 h 1936159"/>
                  <a:gd name="connsiteX170" fmla="*/ 1837260 w 2119476"/>
                  <a:gd name="connsiteY170" fmla="*/ 595551 h 1936159"/>
                  <a:gd name="connsiteX171" fmla="*/ 1842438 w 2119476"/>
                  <a:gd name="connsiteY171" fmla="*/ 597622 h 1936159"/>
                  <a:gd name="connsiteX172" fmla="*/ 1846581 w 2119476"/>
                  <a:gd name="connsiteY172" fmla="*/ 602800 h 1936159"/>
                  <a:gd name="connsiteX173" fmla="*/ 1848652 w 2119476"/>
                  <a:gd name="connsiteY173" fmla="*/ 604354 h 1936159"/>
                  <a:gd name="connsiteX174" fmla="*/ 1859009 w 2119476"/>
                  <a:gd name="connsiteY174" fmla="*/ 611086 h 1936159"/>
                  <a:gd name="connsiteX175" fmla="*/ 1864187 w 2119476"/>
                  <a:gd name="connsiteY175" fmla="*/ 612121 h 1936159"/>
                  <a:gd name="connsiteX176" fmla="*/ 1871437 w 2119476"/>
                  <a:gd name="connsiteY176" fmla="*/ 614193 h 1936159"/>
                  <a:gd name="connsiteX177" fmla="*/ 1880240 w 2119476"/>
                  <a:gd name="connsiteY177" fmla="*/ 619371 h 1936159"/>
                  <a:gd name="connsiteX178" fmla="*/ 1874543 w 2119476"/>
                  <a:gd name="connsiteY178" fmla="*/ 621960 h 1936159"/>
                  <a:gd name="connsiteX179" fmla="*/ 1861598 w 2119476"/>
                  <a:gd name="connsiteY179" fmla="*/ 621447 h 1936159"/>
                  <a:gd name="connsiteX180" fmla="*/ 1855384 w 2119476"/>
                  <a:gd name="connsiteY180" fmla="*/ 620412 h 1936159"/>
                  <a:gd name="connsiteX181" fmla="*/ 1848134 w 2119476"/>
                  <a:gd name="connsiteY181" fmla="*/ 616787 h 1936159"/>
                  <a:gd name="connsiteX182" fmla="*/ 1843991 w 2119476"/>
                  <a:gd name="connsiteY182" fmla="*/ 616269 h 1936159"/>
                  <a:gd name="connsiteX183" fmla="*/ 1833635 w 2119476"/>
                  <a:gd name="connsiteY183" fmla="*/ 612644 h 1936159"/>
                  <a:gd name="connsiteX184" fmla="*/ 1814993 w 2119476"/>
                  <a:gd name="connsiteY184" fmla="*/ 604877 h 1936159"/>
                  <a:gd name="connsiteX185" fmla="*/ 1796869 w 2119476"/>
                  <a:gd name="connsiteY185" fmla="*/ 604359 h 1936159"/>
                  <a:gd name="connsiteX186" fmla="*/ 1782370 w 2119476"/>
                  <a:gd name="connsiteY186" fmla="*/ 600734 h 1936159"/>
                  <a:gd name="connsiteX187" fmla="*/ 1770977 w 2119476"/>
                  <a:gd name="connsiteY187" fmla="*/ 598663 h 1936159"/>
                  <a:gd name="connsiteX188" fmla="*/ 1766317 w 2119476"/>
                  <a:gd name="connsiteY188" fmla="*/ 598145 h 1936159"/>
                  <a:gd name="connsiteX189" fmla="*/ 1758550 w 2119476"/>
                  <a:gd name="connsiteY189" fmla="*/ 598145 h 1936159"/>
                  <a:gd name="connsiteX190" fmla="*/ 1756478 w 2119476"/>
                  <a:gd name="connsiteY190" fmla="*/ 598663 h 1936159"/>
                  <a:gd name="connsiteX191" fmla="*/ 1753371 w 2119476"/>
                  <a:gd name="connsiteY191" fmla="*/ 601770 h 1936159"/>
                  <a:gd name="connsiteX192" fmla="*/ 1751818 w 2119476"/>
                  <a:gd name="connsiteY192" fmla="*/ 605912 h 1936159"/>
                  <a:gd name="connsiteX193" fmla="*/ 1750264 w 2119476"/>
                  <a:gd name="connsiteY193" fmla="*/ 611091 h 1936159"/>
                  <a:gd name="connsiteX194" fmla="*/ 1746640 w 2119476"/>
                  <a:gd name="connsiteY194" fmla="*/ 617823 h 1936159"/>
                  <a:gd name="connsiteX195" fmla="*/ 1749229 w 2119476"/>
                  <a:gd name="connsiteY195" fmla="*/ 624036 h 1936159"/>
                  <a:gd name="connsiteX196" fmla="*/ 1756478 w 2119476"/>
                  <a:gd name="connsiteY196" fmla="*/ 628697 h 1936159"/>
                  <a:gd name="connsiteX197" fmla="*/ 1760621 w 2119476"/>
                  <a:gd name="connsiteY197" fmla="*/ 634911 h 1936159"/>
                  <a:gd name="connsiteX198" fmla="*/ 1763210 w 2119476"/>
                  <a:gd name="connsiteY198" fmla="*/ 636464 h 1936159"/>
                  <a:gd name="connsiteX199" fmla="*/ 1767353 w 2119476"/>
                  <a:gd name="connsiteY199" fmla="*/ 636982 h 1936159"/>
                  <a:gd name="connsiteX200" fmla="*/ 1773049 w 2119476"/>
                  <a:gd name="connsiteY200" fmla="*/ 638536 h 1936159"/>
                  <a:gd name="connsiteX201" fmla="*/ 1776674 w 2119476"/>
                  <a:gd name="connsiteY201" fmla="*/ 638536 h 1936159"/>
                  <a:gd name="connsiteX202" fmla="*/ 1782887 w 2119476"/>
                  <a:gd name="connsiteY202" fmla="*/ 638018 h 1936159"/>
                  <a:gd name="connsiteX203" fmla="*/ 1788066 w 2119476"/>
                  <a:gd name="connsiteY203" fmla="*/ 636982 h 1936159"/>
                  <a:gd name="connsiteX204" fmla="*/ 1792208 w 2119476"/>
                  <a:gd name="connsiteY204" fmla="*/ 636982 h 1936159"/>
                  <a:gd name="connsiteX205" fmla="*/ 1794798 w 2119476"/>
                  <a:gd name="connsiteY205" fmla="*/ 639054 h 1936159"/>
                  <a:gd name="connsiteX206" fmla="*/ 1798940 w 2119476"/>
                  <a:gd name="connsiteY206" fmla="*/ 640089 h 1936159"/>
                  <a:gd name="connsiteX207" fmla="*/ 1801012 w 2119476"/>
                  <a:gd name="connsiteY207" fmla="*/ 641643 h 1936159"/>
                  <a:gd name="connsiteX208" fmla="*/ 1804636 w 2119476"/>
                  <a:gd name="connsiteY208" fmla="*/ 642678 h 1936159"/>
                  <a:gd name="connsiteX209" fmla="*/ 1810333 w 2119476"/>
                  <a:gd name="connsiteY209" fmla="*/ 645785 h 1936159"/>
                  <a:gd name="connsiteX210" fmla="*/ 1816029 w 2119476"/>
                  <a:gd name="connsiteY210" fmla="*/ 647339 h 1936159"/>
                  <a:gd name="connsiteX211" fmla="*/ 1824314 w 2119476"/>
                  <a:gd name="connsiteY211" fmla="*/ 650958 h 1936159"/>
                  <a:gd name="connsiteX212" fmla="*/ 1829492 w 2119476"/>
                  <a:gd name="connsiteY212" fmla="*/ 655101 h 1936159"/>
                  <a:gd name="connsiteX213" fmla="*/ 1837778 w 2119476"/>
                  <a:gd name="connsiteY213" fmla="*/ 658208 h 1936159"/>
                  <a:gd name="connsiteX214" fmla="*/ 1841402 w 2119476"/>
                  <a:gd name="connsiteY214" fmla="*/ 663904 h 1936159"/>
                  <a:gd name="connsiteX215" fmla="*/ 1841920 w 2119476"/>
                  <a:gd name="connsiteY215" fmla="*/ 668047 h 1936159"/>
                  <a:gd name="connsiteX216" fmla="*/ 1840885 w 2119476"/>
                  <a:gd name="connsiteY216" fmla="*/ 674261 h 1936159"/>
                  <a:gd name="connsiteX217" fmla="*/ 1840367 w 2119476"/>
                  <a:gd name="connsiteY217" fmla="*/ 680993 h 1936159"/>
                  <a:gd name="connsiteX218" fmla="*/ 1841920 w 2119476"/>
                  <a:gd name="connsiteY218" fmla="*/ 682546 h 1936159"/>
                  <a:gd name="connsiteX219" fmla="*/ 1848652 w 2119476"/>
                  <a:gd name="connsiteY219" fmla="*/ 680993 h 1936159"/>
                  <a:gd name="connsiteX220" fmla="*/ 1853830 w 2119476"/>
                  <a:gd name="connsiteY220" fmla="*/ 680993 h 1936159"/>
                  <a:gd name="connsiteX221" fmla="*/ 1856937 w 2119476"/>
                  <a:gd name="connsiteY221" fmla="*/ 682028 h 1936159"/>
                  <a:gd name="connsiteX222" fmla="*/ 1857973 w 2119476"/>
                  <a:gd name="connsiteY222" fmla="*/ 686689 h 1936159"/>
                  <a:gd name="connsiteX223" fmla="*/ 1863151 w 2119476"/>
                  <a:gd name="connsiteY223" fmla="*/ 686176 h 1936159"/>
                  <a:gd name="connsiteX224" fmla="*/ 1866776 w 2119476"/>
                  <a:gd name="connsiteY224" fmla="*/ 687212 h 1936159"/>
                  <a:gd name="connsiteX225" fmla="*/ 1878686 w 2119476"/>
                  <a:gd name="connsiteY225" fmla="*/ 697568 h 1936159"/>
                  <a:gd name="connsiteX226" fmla="*/ 1874543 w 2119476"/>
                  <a:gd name="connsiteY226" fmla="*/ 712068 h 1936159"/>
                  <a:gd name="connsiteX227" fmla="*/ 1871954 w 2119476"/>
                  <a:gd name="connsiteY227" fmla="*/ 716210 h 1936159"/>
                  <a:gd name="connsiteX228" fmla="*/ 1862633 w 2119476"/>
                  <a:gd name="connsiteY228" fmla="*/ 728638 h 1936159"/>
                  <a:gd name="connsiteX229" fmla="*/ 1866776 w 2119476"/>
                  <a:gd name="connsiteY229" fmla="*/ 730709 h 1936159"/>
                  <a:gd name="connsiteX230" fmla="*/ 1875579 w 2119476"/>
                  <a:gd name="connsiteY230" fmla="*/ 732263 h 1936159"/>
                  <a:gd name="connsiteX231" fmla="*/ 1881793 w 2119476"/>
                  <a:gd name="connsiteY231" fmla="*/ 732781 h 1936159"/>
                  <a:gd name="connsiteX232" fmla="*/ 1892150 w 2119476"/>
                  <a:gd name="connsiteY232" fmla="*/ 735370 h 1936159"/>
                  <a:gd name="connsiteX233" fmla="*/ 1894739 w 2119476"/>
                  <a:gd name="connsiteY233" fmla="*/ 738995 h 1936159"/>
                  <a:gd name="connsiteX234" fmla="*/ 1903542 w 2119476"/>
                  <a:gd name="connsiteY234" fmla="*/ 744691 h 1936159"/>
                  <a:gd name="connsiteX235" fmla="*/ 1921148 w 2119476"/>
                  <a:gd name="connsiteY235" fmla="*/ 751940 h 1936159"/>
                  <a:gd name="connsiteX236" fmla="*/ 1925291 w 2119476"/>
                  <a:gd name="connsiteY236" fmla="*/ 754012 h 1936159"/>
                  <a:gd name="connsiteX237" fmla="*/ 1929951 w 2119476"/>
                  <a:gd name="connsiteY237" fmla="*/ 756083 h 1936159"/>
                  <a:gd name="connsiteX238" fmla="*/ 1938754 w 2119476"/>
                  <a:gd name="connsiteY238" fmla="*/ 757119 h 1936159"/>
                  <a:gd name="connsiteX239" fmla="*/ 1941861 w 2119476"/>
                  <a:gd name="connsiteY239" fmla="*/ 758672 h 1936159"/>
                  <a:gd name="connsiteX240" fmla="*/ 1948593 w 2119476"/>
                  <a:gd name="connsiteY240" fmla="*/ 760226 h 1936159"/>
                  <a:gd name="connsiteX241" fmla="*/ 1956361 w 2119476"/>
                  <a:gd name="connsiteY241" fmla="*/ 760743 h 1936159"/>
                  <a:gd name="connsiteX242" fmla="*/ 1958950 w 2119476"/>
                  <a:gd name="connsiteY242" fmla="*/ 763851 h 1936159"/>
                  <a:gd name="connsiteX243" fmla="*/ 1962057 w 2119476"/>
                  <a:gd name="connsiteY243" fmla="*/ 764363 h 1936159"/>
                  <a:gd name="connsiteX244" fmla="*/ 1980181 w 2119476"/>
                  <a:gd name="connsiteY244" fmla="*/ 761774 h 1936159"/>
                  <a:gd name="connsiteX245" fmla="*/ 1995716 w 2119476"/>
                  <a:gd name="connsiteY245" fmla="*/ 761774 h 1936159"/>
                  <a:gd name="connsiteX246" fmla="*/ 2005036 w 2119476"/>
                  <a:gd name="connsiteY246" fmla="*/ 760221 h 1936159"/>
                  <a:gd name="connsiteX247" fmla="*/ 2006590 w 2119476"/>
                  <a:gd name="connsiteY247" fmla="*/ 757631 h 1936159"/>
                  <a:gd name="connsiteX248" fmla="*/ 2015911 w 2119476"/>
                  <a:gd name="connsiteY248" fmla="*/ 754519 h 1936159"/>
                  <a:gd name="connsiteX249" fmla="*/ 2020054 w 2119476"/>
                  <a:gd name="connsiteY249" fmla="*/ 754007 h 1936159"/>
                  <a:gd name="connsiteX250" fmla="*/ 2023160 w 2119476"/>
                  <a:gd name="connsiteY250" fmla="*/ 755042 h 1936159"/>
                  <a:gd name="connsiteX251" fmla="*/ 2035071 w 2119476"/>
                  <a:gd name="connsiteY251" fmla="*/ 760221 h 1936159"/>
                  <a:gd name="connsiteX252" fmla="*/ 2033517 w 2119476"/>
                  <a:gd name="connsiteY252" fmla="*/ 766952 h 1936159"/>
                  <a:gd name="connsiteX253" fmla="*/ 2038178 w 2119476"/>
                  <a:gd name="connsiteY253" fmla="*/ 774202 h 1936159"/>
                  <a:gd name="connsiteX254" fmla="*/ 2040249 w 2119476"/>
                  <a:gd name="connsiteY254" fmla="*/ 775755 h 1936159"/>
                  <a:gd name="connsiteX255" fmla="*/ 2041802 w 2119476"/>
                  <a:gd name="connsiteY255" fmla="*/ 778862 h 1936159"/>
                  <a:gd name="connsiteX256" fmla="*/ 2041802 w 2119476"/>
                  <a:gd name="connsiteY256" fmla="*/ 783005 h 1936159"/>
                  <a:gd name="connsiteX257" fmla="*/ 2044392 w 2119476"/>
                  <a:gd name="connsiteY257" fmla="*/ 787666 h 1936159"/>
                  <a:gd name="connsiteX258" fmla="*/ 2045945 w 2119476"/>
                  <a:gd name="connsiteY258" fmla="*/ 788701 h 1936159"/>
                  <a:gd name="connsiteX259" fmla="*/ 2048016 w 2119476"/>
                  <a:gd name="connsiteY259" fmla="*/ 791290 h 1936159"/>
                  <a:gd name="connsiteX260" fmla="*/ 2062516 w 2119476"/>
                  <a:gd name="connsiteY260" fmla="*/ 795951 h 1936159"/>
                  <a:gd name="connsiteX261" fmla="*/ 2068729 w 2119476"/>
                  <a:gd name="connsiteY261" fmla="*/ 800093 h 1936159"/>
                  <a:gd name="connsiteX262" fmla="*/ 2073908 w 2119476"/>
                  <a:gd name="connsiteY262" fmla="*/ 801647 h 1936159"/>
                  <a:gd name="connsiteX263" fmla="*/ 2090478 w 2119476"/>
                  <a:gd name="connsiteY263" fmla="*/ 811486 h 1936159"/>
                  <a:gd name="connsiteX264" fmla="*/ 2089443 w 2119476"/>
                  <a:gd name="connsiteY264" fmla="*/ 813039 h 1936159"/>
                  <a:gd name="connsiteX265" fmla="*/ 2088925 w 2119476"/>
                  <a:gd name="connsiteY265" fmla="*/ 816664 h 1936159"/>
                  <a:gd name="connsiteX266" fmla="*/ 2089960 w 2119476"/>
                  <a:gd name="connsiteY266" fmla="*/ 830127 h 1936159"/>
                  <a:gd name="connsiteX267" fmla="*/ 2090478 w 2119476"/>
                  <a:gd name="connsiteY267" fmla="*/ 837895 h 1936159"/>
                  <a:gd name="connsiteX268" fmla="*/ 2096692 w 2119476"/>
                  <a:gd name="connsiteY268" fmla="*/ 840484 h 1936159"/>
                  <a:gd name="connsiteX269" fmla="*/ 2097728 w 2119476"/>
                  <a:gd name="connsiteY269" fmla="*/ 844109 h 1936159"/>
                  <a:gd name="connsiteX270" fmla="*/ 2106013 w 2119476"/>
                  <a:gd name="connsiteY270" fmla="*/ 846180 h 1936159"/>
                  <a:gd name="connsiteX271" fmla="*/ 2106531 w 2119476"/>
                  <a:gd name="connsiteY271" fmla="*/ 847734 h 1936159"/>
                  <a:gd name="connsiteX272" fmla="*/ 2106531 w 2119476"/>
                  <a:gd name="connsiteY272" fmla="*/ 854465 h 1936159"/>
                  <a:gd name="connsiteX273" fmla="*/ 2107049 w 2119476"/>
                  <a:gd name="connsiteY273" fmla="*/ 856537 h 1936159"/>
                  <a:gd name="connsiteX274" fmla="*/ 2111192 w 2119476"/>
                  <a:gd name="connsiteY274" fmla="*/ 861197 h 1936159"/>
                  <a:gd name="connsiteX275" fmla="*/ 2116888 w 2119476"/>
                  <a:gd name="connsiteY275" fmla="*/ 864304 h 1936159"/>
                  <a:gd name="connsiteX276" fmla="*/ 2119477 w 2119476"/>
                  <a:gd name="connsiteY276" fmla="*/ 865858 h 1936159"/>
                  <a:gd name="connsiteX277" fmla="*/ 2119477 w 2119476"/>
                  <a:gd name="connsiteY277" fmla="*/ 872072 h 1936159"/>
                  <a:gd name="connsiteX278" fmla="*/ 2118441 w 2119476"/>
                  <a:gd name="connsiteY278" fmla="*/ 875179 h 1936159"/>
                  <a:gd name="connsiteX279" fmla="*/ 2115852 w 2119476"/>
                  <a:gd name="connsiteY279" fmla="*/ 877250 h 1936159"/>
                  <a:gd name="connsiteX280" fmla="*/ 2112227 w 2119476"/>
                  <a:gd name="connsiteY280" fmla="*/ 878804 h 1936159"/>
                  <a:gd name="connsiteX281" fmla="*/ 2109120 w 2119476"/>
                  <a:gd name="connsiteY281" fmla="*/ 879321 h 1936159"/>
                  <a:gd name="connsiteX282" fmla="*/ 2103942 w 2119476"/>
                  <a:gd name="connsiteY282" fmla="*/ 878804 h 1936159"/>
                  <a:gd name="connsiteX283" fmla="*/ 2101353 w 2119476"/>
                  <a:gd name="connsiteY283" fmla="*/ 880357 h 1936159"/>
                  <a:gd name="connsiteX284" fmla="*/ 2097210 w 2119476"/>
                  <a:gd name="connsiteY284" fmla="*/ 888124 h 1936159"/>
                  <a:gd name="connsiteX285" fmla="*/ 2089960 w 2119476"/>
                  <a:gd name="connsiteY285" fmla="*/ 895374 h 1936159"/>
                  <a:gd name="connsiteX286" fmla="*/ 2087371 w 2119476"/>
                  <a:gd name="connsiteY286" fmla="*/ 896927 h 1936159"/>
                  <a:gd name="connsiteX287" fmla="*/ 2081675 w 2119476"/>
                  <a:gd name="connsiteY287" fmla="*/ 898481 h 1936159"/>
                  <a:gd name="connsiteX288" fmla="*/ 2080122 w 2119476"/>
                  <a:gd name="connsiteY288" fmla="*/ 901588 h 1936159"/>
                  <a:gd name="connsiteX289" fmla="*/ 2081675 w 2119476"/>
                  <a:gd name="connsiteY289" fmla="*/ 911945 h 1936159"/>
                  <a:gd name="connsiteX290" fmla="*/ 2080640 w 2119476"/>
                  <a:gd name="connsiteY290" fmla="*/ 922819 h 1936159"/>
                  <a:gd name="connsiteX291" fmla="*/ 2083747 w 2119476"/>
                  <a:gd name="connsiteY291" fmla="*/ 927997 h 1936159"/>
                  <a:gd name="connsiteX292" fmla="*/ 2083747 w 2119476"/>
                  <a:gd name="connsiteY292" fmla="*/ 931104 h 1936159"/>
                  <a:gd name="connsiteX293" fmla="*/ 2082711 w 2119476"/>
                  <a:gd name="connsiteY293" fmla="*/ 936800 h 1936159"/>
                  <a:gd name="connsiteX294" fmla="*/ 2079604 w 2119476"/>
                  <a:gd name="connsiteY294" fmla="*/ 939907 h 1936159"/>
                  <a:gd name="connsiteX295" fmla="*/ 2077533 w 2119476"/>
                  <a:gd name="connsiteY295" fmla="*/ 944568 h 1936159"/>
                  <a:gd name="connsiteX296" fmla="*/ 2075979 w 2119476"/>
                  <a:gd name="connsiteY296" fmla="*/ 946639 h 1936159"/>
                  <a:gd name="connsiteX297" fmla="*/ 2070283 w 2119476"/>
                  <a:gd name="connsiteY297" fmla="*/ 948710 h 1936159"/>
                  <a:gd name="connsiteX298" fmla="*/ 2061998 w 2119476"/>
                  <a:gd name="connsiteY298" fmla="*/ 949228 h 1936159"/>
                  <a:gd name="connsiteX299" fmla="*/ 2057855 w 2119476"/>
                  <a:gd name="connsiteY299" fmla="*/ 950264 h 1936159"/>
                  <a:gd name="connsiteX300" fmla="*/ 2054748 w 2119476"/>
                  <a:gd name="connsiteY300" fmla="*/ 952335 h 1936159"/>
                  <a:gd name="connsiteX301" fmla="*/ 2054748 w 2119476"/>
                  <a:gd name="connsiteY301" fmla="*/ 955960 h 1936159"/>
                  <a:gd name="connsiteX302" fmla="*/ 2058373 w 2119476"/>
                  <a:gd name="connsiteY302" fmla="*/ 958549 h 1936159"/>
                  <a:gd name="connsiteX303" fmla="*/ 2070283 w 2119476"/>
                  <a:gd name="connsiteY303" fmla="*/ 963210 h 1936159"/>
                  <a:gd name="connsiteX304" fmla="*/ 2073390 w 2119476"/>
                  <a:gd name="connsiteY304" fmla="*/ 965281 h 1936159"/>
                  <a:gd name="connsiteX305" fmla="*/ 2074426 w 2119476"/>
                  <a:gd name="connsiteY305" fmla="*/ 967870 h 1936159"/>
                  <a:gd name="connsiteX306" fmla="*/ 2073908 w 2119476"/>
                  <a:gd name="connsiteY306" fmla="*/ 975120 h 1936159"/>
                  <a:gd name="connsiteX307" fmla="*/ 2072354 w 2119476"/>
                  <a:gd name="connsiteY307" fmla="*/ 978745 h 1936159"/>
                  <a:gd name="connsiteX308" fmla="*/ 2069765 w 2119476"/>
                  <a:gd name="connsiteY308" fmla="*/ 981852 h 1936159"/>
                  <a:gd name="connsiteX309" fmla="*/ 2069765 w 2119476"/>
                  <a:gd name="connsiteY309" fmla="*/ 983923 h 1936159"/>
                  <a:gd name="connsiteX310" fmla="*/ 2073908 w 2119476"/>
                  <a:gd name="connsiteY310" fmla="*/ 988583 h 1936159"/>
                  <a:gd name="connsiteX311" fmla="*/ 2074943 w 2119476"/>
                  <a:gd name="connsiteY311" fmla="*/ 994280 h 1936159"/>
                  <a:gd name="connsiteX312" fmla="*/ 2072872 w 2119476"/>
                  <a:gd name="connsiteY312" fmla="*/ 1020689 h 1936159"/>
                  <a:gd name="connsiteX313" fmla="*/ 2070801 w 2119476"/>
                  <a:gd name="connsiteY313" fmla="*/ 1020689 h 1936159"/>
                  <a:gd name="connsiteX314" fmla="*/ 2060962 w 2119476"/>
                  <a:gd name="connsiteY314" fmla="*/ 1021724 h 1936159"/>
                  <a:gd name="connsiteX315" fmla="*/ 2060962 w 2119476"/>
                  <a:gd name="connsiteY315" fmla="*/ 1023278 h 1936159"/>
                  <a:gd name="connsiteX316" fmla="*/ 2043874 w 2119476"/>
                  <a:gd name="connsiteY316" fmla="*/ 1026903 h 1936159"/>
                  <a:gd name="connsiteX317" fmla="*/ 2033517 w 2119476"/>
                  <a:gd name="connsiteY317" fmla="*/ 1027421 h 1936159"/>
                  <a:gd name="connsiteX318" fmla="*/ 2028857 w 2119476"/>
                  <a:gd name="connsiteY318" fmla="*/ 1026903 h 1936159"/>
                  <a:gd name="connsiteX319" fmla="*/ 2022643 w 2119476"/>
                  <a:gd name="connsiteY319" fmla="*/ 1030010 h 1936159"/>
                  <a:gd name="connsiteX320" fmla="*/ 2016947 w 2119476"/>
                  <a:gd name="connsiteY320" fmla="*/ 1031563 h 1936159"/>
                  <a:gd name="connsiteX321" fmla="*/ 2010215 w 2119476"/>
                  <a:gd name="connsiteY321" fmla="*/ 1031045 h 1936159"/>
                  <a:gd name="connsiteX322" fmla="*/ 2007626 w 2119476"/>
                  <a:gd name="connsiteY322" fmla="*/ 1032599 h 1936159"/>
                  <a:gd name="connsiteX323" fmla="*/ 1996751 w 2119476"/>
                  <a:gd name="connsiteY323" fmla="*/ 1021724 h 1936159"/>
                  <a:gd name="connsiteX324" fmla="*/ 1994680 w 2119476"/>
                  <a:gd name="connsiteY324" fmla="*/ 1025867 h 1936159"/>
                  <a:gd name="connsiteX325" fmla="*/ 1988466 w 2119476"/>
                  <a:gd name="connsiteY325" fmla="*/ 1022760 h 1936159"/>
                  <a:gd name="connsiteX326" fmla="*/ 1982252 w 2119476"/>
                  <a:gd name="connsiteY326" fmla="*/ 1020171 h 1936159"/>
                  <a:gd name="connsiteX327" fmla="*/ 1980698 w 2119476"/>
                  <a:gd name="connsiteY327" fmla="*/ 1020689 h 1936159"/>
                  <a:gd name="connsiteX328" fmla="*/ 1973967 w 2119476"/>
                  <a:gd name="connsiteY328" fmla="*/ 1018100 h 1936159"/>
                  <a:gd name="connsiteX329" fmla="*/ 1969306 w 2119476"/>
                  <a:gd name="connsiteY329" fmla="*/ 1014475 h 1936159"/>
                  <a:gd name="connsiteX330" fmla="*/ 1965681 w 2119476"/>
                  <a:gd name="connsiteY330" fmla="*/ 1012921 h 1936159"/>
                  <a:gd name="connsiteX331" fmla="*/ 1961021 w 2119476"/>
                  <a:gd name="connsiteY331" fmla="*/ 1009297 h 1936159"/>
                  <a:gd name="connsiteX332" fmla="*/ 1953254 w 2119476"/>
                  <a:gd name="connsiteY332" fmla="*/ 1007225 h 1936159"/>
                  <a:gd name="connsiteX333" fmla="*/ 1948593 w 2119476"/>
                  <a:gd name="connsiteY333" fmla="*/ 1003083 h 1936159"/>
                  <a:gd name="connsiteX334" fmla="*/ 1944968 w 2119476"/>
                  <a:gd name="connsiteY334" fmla="*/ 1001011 h 1936159"/>
                  <a:gd name="connsiteX335" fmla="*/ 1941861 w 2119476"/>
                  <a:gd name="connsiteY335" fmla="*/ 999458 h 1936159"/>
                  <a:gd name="connsiteX336" fmla="*/ 1935130 w 2119476"/>
                  <a:gd name="connsiteY336" fmla="*/ 995315 h 1936159"/>
                  <a:gd name="connsiteX337" fmla="*/ 1933576 w 2119476"/>
                  <a:gd name="connsiteY337" fmla="*/ 993762 h 1936159"/>
                  <a:gd name="connsiteX338" fmla="*/ 1932022 w 2119476"/>
                  <a:gd name="connsiteY338" fmla="*/ 990655 h 1936159"/>
                  <a:gd name="connsiteX339" fmla="*/ 1929951 w 2119476"/>
                  <a:gd name="connsiteY339" fmla="*/ 983405 h 1936159"/>
                  <a:gd name="connsiteX340" fmla="*/ 1925809 w 2119476"/>
                  <a:gd name="connsiteY340" fmla="*/ 976156 h 1936159"/>
                  <a:gd name="connsiteX341" fmla="*/ 1921148 w 2119476"/>
                  <a:gd name="connsiteY341" fmla="*/ 973049 h 1936159"/>
                  <a:gd name="connsiteX342" fmla="*/ 1914934 w 2119476"/>
                  <a:gd name="connsiteY342" fmla="*/ 972013 h 1936159"/>
                  <a:gd name="connsiteX343" fmla="*/ 1904060 w 2119476"/>
                  <a:gd name="connsiteY343" fmla="*/ 968388 h 1936159"/>
                  <a:gd name="connsiteX344" fmla="*/ 1900953 w 2119476"/>
                  <a:gd name="connsiteY344" fmla="*/ 966317 h 1936159"/>
                  <a:gd name="connsiteX345" fmla="*/ 1898363 w 2119476"/>
                  <a:gd name="connsiteY345" fmla="*/ 967352 h 1936159"/>
                  <a:gd name="connsiteX346" fmla="*/ 1890596 w 2119476"/>
                  <a:gd name="connsiteY346" fmla="*/ 966317 h 1936159"/>
                  <a:gd name="connsiteX347" fmla="*/ 1887489 w 2119476"/>
                  <a:gd name="connsiteY347" fmla="*/ 964245 h 1936159"/>
                  <a:gd name="connsiteX348" fmla="*/ 1880757 w 2119476"/>
                  <a:gd name="connsiteY348" fmla="*/ 967870 h 1936159"/>
                  <a:gd name="connsiteX349" fmla="*/ 1876097 w 2119476"/>
                  <a:gd name="connsiteY349" fmla="*/ 968383 h 1936159"/>
                  <a:gd name="connsiteX350" fmla="*/ 1874026 w 2119476"/>
                  <a:gd name="connsiteY350" fmla="*/ 972008 h 1936159"/>
                  <a:gd name="connsiteX351" fmla="*/ 1870401 w 2119476"/>
                  <a:gd name="connsiteY351" fmla="*/ 975115 h 1936159"/>
                  <a:gd name="connsiteX352" fmla="*/ 1869365 w 2119476"/>
                  <a:gd name="connsiteY352" fmla="*/ 977186 h 1936159"/>
                  <a:gd name="connsiteX353" fmla="*/ 1872990 w 2119476"/>
                  <a:gd name="connsiteY353" fmla="*/ 980293 h 1936159"/>
                  <a:gd name="connsiteX354" fmla="*/ 1871954 w 2119476"/>
                  <a:gd name="connsiteY354" fmla="*/ 984435 h 1936159"/>
                  <a:gd name="connsiteX355" fmla="*/ 1859526 w 2119476"/>
                  <a:gd name="connsiteY355" fmla="*/ 983400 h 1936159"/>
                  <a:gd name="connsiteX356" fmla="*/ 1853830 w 2119476"/>
                  <a:gd name="connsiteY356" fmla="*/ 981846 h 1936159"/>
                  <a:gd name="connsiteX357" fmla="*/ 1848652 w 2119476"/>
                  <a:gd name="connsiteY357" fmla="*/ 980293 h 1936159"/>
                  <a:gd name="connsiteX358" fmla="*/ 1842438 w 2119476"/>
                  <a:gd name="connsiteY358" fmla="*/ 980293 h 1936159"/>
                  <a:gd name="connsiteX359" fmla="*/ 1838813 w 2119476"/>
                  <a:gd name="connsiteY359" fmla="*/ 986507 h 1936159"/>
                  <a:gd name="connsiteX360" fmla="*/ 1836742 w 2119476"/>
                  <a:gd name="connsiteY360" fmla="*/ 989096 h 1936159"/>
                  <a:gd name="connsiteX361" fmla="*/ 1835706 w 2119476"/>
                  <a:gd name="connsiteY361" fmla="*/ 992721 h 1936159"/>
                  <a:gd name="connsiteX362" fmla="*/ 1831046 w 2119476"/>
                  <a:gd name="connsiteY362" fmla="*/ 993239 h 1936159"/>
                  <a:gd name="connsiteX363" fmla="*/ 1828974 w 2119476"/>
                  <a:gd name="connsiteY363" fmla="*/ 989614 h 1936159"/>
                  <a:gd name="connsiteX364" fmla="*/ 1824832 w 2119476"/>
                  <a:gd name="connsiteY364" fmla="*/ 989614 h 1936159"/>
                  <a:gd name="connsiteX365" fmla="*/ 1820171 w 2119476"/>
                  <a:gd name="connsiteY365" fmla="*/ 988578 h 1936159"/>
                  <a:gd name="connsiteX366" fmla="*/ 1816029 w 2119476"/>
                  <a:gd name="connsiteY366" fmla="*/ 993239 h 1936159"/>
                  <a:gd name="connsiteX367" fmla="*/ 1812404 w 2119476"/>
                  <a:gd name="connsiteY367" fmla="*/ 995828 h 1936159"/>
                  <a:gd name="connsiteX368" fmla="*/ 1809815 w 2119476"/>
                  <a:gd name="connsiteY368" fmla="*/ 993239 h 1936159"/>
                  <a:gd name="connsiteX369" fmla="*/ 1807743 w 2119476"/>
                  <a:gd name="connsiteY369" fmla="*/ 987543 h 1936159"/>
                  <a:gd name="connsiteX370" fmla="*/ 1806190 w 2119476"/>
                  <a:gd name="connsiteY370" fmla="*/ 984953 h 1936159"/>
                  <a:gd name="connsiteX371" fmla="*/ 1802565 w 2119476"/>
                  <a:gd name="connsiteY371" fmla="*/ 983918 h 1936159"/>
                  <a:gd name="connsiteX372" fmla="*/ 1797905 w 2119476"/>
                  <a:gd name="connsiteY372" fmla="*/ 985471 h 1936159"/>
                  <a:gd name="connsiteX373" fmla="*/ 1794280 w 2119476"/>
                  <a:gd name="connsiteY373" fmla="*/ 990132 h 1936159"/>
                  <a:gd name="connsiteX374" fmla="*/ 1789619 w 2119476"/>
                  <a:gd name="connsiteY374" fmla="*/ 992203 h 1936159"/>
                  <a:gd name="connsiteX375" fmla="*/ 1788584 w 2119476"/>
                  <a:gd name="connsiteY375" fmla="*/ 993756 h 1936159"/>
                  <a:gd name="connsiteX376" fmla="*/ 1787030 w 2119476"/>
                  <a:gd name="connsiteY376" fmla="*/ 999971 h 1936159"/>
                  <a:gd name="connsiteX377" fmla="*/ 1779263 w 2119476"/>
                  <a:gd name="connsiteY377" fmla="*/ 1003595 h 1936159"/>
                  <a:gd name="connsiteX378" fmla="*/ 1774084 w 2119476"/>
                  <a:gd name="connsiteY378" fmla="*/ 1003077 h 1936159"/>
                  <a:gd name="connsiteX379" fmla="*/ 1772013 w 2119476"/>
                  <a:gd name="connsiteY379" fmla="*/ 1001524 h 1936159"/>
                  <a:gd name="connsiteX380" fmla="*/ 1767353 w 2119476"/>
                  <a:gd name="connsiteY380" fmla="*/ 996346 h 1936159"/>
                  <a:gd name="connsiteX381" fmla="*/ 1761139 w 2119476"/>
                  <a:gd name="connsiteY381" fmla="*/ 993239 h 1936159"/>
                  <a:gd name="connsiteX382" fmla="*/ 1748193 w 2119476"/>
                  <a:gd name="connsiteY382" fmla="*/ 992721 h 1936159"/>
                  <a:gd name="connsiteX383" fmla="*/ 1744568 w 2119476"/>
                  <a:gd name="connsiteY383" fmla="*/ 993239 h 1936159"/>
                  <a:gd name="connsiteX384" fmla="*/ 1739908 w 2119476"/>
                  <a:gd name="connsiteY384" fmla="*/ 992721 h 1936159"/>
                  <a:gd name="connsiteX385" fmla="*/ 1738354 w 2119476"/>
                  <a:gd name="connsiteY385" fmla="*/ 991685 h 1936159"/>
                  <a:gd name="connsiteX386" fmla="*/ 1724891 w 2119476"/>
                  <a:gd name="connsiteY386" fmla="*/ 988060 h 1936159"/>
                  <a:gd name="connsiteX387" fmla="*/ 1725926 w 2119476"/>
                  <a:gd name="connsiteY387" fmla="*/ 985471 h 1936159"/>
                  <a:gd name="connsiteX388" fmla="*/ 1730587 w 2119476"/>
                  <a:gd name="connsiteY388" fmla="*/ 984953 h 1936159"/>
                  <a:gd name="connsiteX389" fmla="*/ 1733694 w 2119476"/>
                  <a:gd name="connsiteY389" fmla="*/ 982364 h 1936159"/>
                  <a:gd name="connsiteX390" fmla="*/ 1734729 w 2119476"/>
                  <a:gd name="connsiteY390" fmla="*/ 979775 h 1936159"/>
                  <a:gd name="connsiteX391" fmla="*/ 1732140 w 2119476"/>
                  <a:gd name="connsiteY391" fmla="*/ 970972 h 1936159"/>
                  <a:gd name="connsiteX392" fmla="*/ 1729033 w 2119476"/>
                  <a:gd name="connsiteY392" fmla="*/ 968383 h 1936159"/>
                  <a:gd name="connsiteX393" fmla="*/ 1718677 w 2119476"/>
                  <a:gd name="connsiteY393" fmla="*/ 967347 h 1936159"/>
                  <a:gd name="connsiteX394" fmla="*/ 1715570 w 2119476"/>
                  <a:gd name="connsiteY394" fmla="*/ 971490 h 1936159"/>
                  <a:gd name="connsiteX395" fmla="*/ 1712463 w 2119476"/>
                  <a:gd name="connsiteY395" fmla="*/ 993239 h 1936159"/>
                  <a:gd name="connsiteX396" fmla="*/ 1718159 w 2119476"/>
                  <a:gd name="connsiteY396" fmla="*/ 995828 h 1936159"/>
                  <a:gd name="connsiteX397" fmla="*/ 1720748 w 2119476"/>
                  <a:gd name="connsiteY397" fmla="*/ 1007220 h 1936159"/>
                  <a:gd name="connsiteX398" fmla="*/ 1720230 w 2119476"/>
                  <a:gd name="connsiteY398" fmla="*/ 1011363 h 1936159"/>
                  <a:gd name="connsiteX399" fmla="*/ 1718159 w 2119476"/>
                  <a:gd name="connsiteY399" fmla="*/ 1014987 h 1936159"/>
                  <a:gd name="connsiteX400" fmla="*/ 1713498 w 2119476"/>
                  <a:gd name="connsiteY400" fmla="*/ 1019130 h 1936159"/>
                  <a:gd name="connsiteX401" fmla="*/ 1710391 w 2119476"/>
                  <a:gd name="connsiteY401" fmla="*/ 1022237 h 1936159"/>
                  <a:gd name="connsiteX402" fmla="*/ 1709874 w 2119476"/>
                  <a:gd name="connsiteY402" fmla="*/ 1026380 h 1936159"/>
                  <a:gd name="connsiteX403" fmla="*/ 1711427 w 2119476"/>
                  <a:gd name="connsiteY403" fmla="*/ 1028969 h 1936159"/>
                  <a:gd name="connsiteX404" fmla="*/ 1722302 w 2119476"/>
                  <a:gd name="connsiteY404" fmla="*/ 1032594 h 1936159"/>
                  <a:gd name="connsiteX405" fmla="*/ 1733694 w 2119476"/>
                  <a:gd name="connsiteY405" fmla="*/ 1038808 h 1936159"/>
                  <a:gd name="connsiteX406" fmla="*/ 1735765 w 2119476"/>
                  <a:gd name="connsiteY406" fmla="*/ 1042433 h 1936159"/>
                  <a:gd name="connsiteX407" fmla="*/ 1735247 w 2119476"/>
                  <a:gd name="connsiteY407" fmla="*/ 1045022 h 1936159"/>
                  <a:gd name="connsiteX408" fmla="*/ 1733694 w 2119476"/>
                  <a:gd name="connsiteY408" fmla="*/ 1049682 h 1936159"/>
                  <a:gd name="connsiteX409" fmla="*/ 1732140 w 2119476"/>
                  <a:gd name="connsiteY409" fmla="*/ 1055896 h 1936159"/>
                  <a:gd name="connsiteX410" fmla="*/ 1732140 w 2119476"/>
                  <a:gd name="connsiteY410" fmla="*/ 1061592 h 1936159"/>
                  <a:gd name="connsiteX411" fmla="*/ 1733694 w 2119476"/>
                  <a:gd name="connsiteY411" fmla="*/ 1064699 h 1936159"/>
                  <a:gd name="connsiteX412" fmla="*/ 1738354 w 2119476"/>
                  <a:gd name="connsiteY412" fmla="*/ 1069360 h 1936159"/>
                  <a:gd name="connsiteX413" fmla="*/ 1738354 w 2119476"/>
                  <a:gd name="connsiteY413" fmla="*/ 1078163 h 1936159"/>
                  <a:gd name="connsiteX414" fmla="*/ 1739908 w 2119476"/>
                  <a:gd name="connsiteY414" fmla="*/ 1083341 h 1936159"/>
                  <a:gd name="connsiteX415" fmla="*/ 1739390 w 2119476"/>
                  <a:gd name="connsiteY415" fmla="*/ 1085930 h 1936159"/>
                  <a:gd name="connsiteX416" fmla="*/ 1736283 w 2119476"/>
                  <a:gd name="connsiteY416" fmla="*/ 1090591 h 1936159"/>
                  <a:gd name="connsiteX417" fmla="*/ 1730069 w 2119476"/>
                  <a:gd name="connsiteY417" fmla="*/ 1090591 h 1936159"/>
                  <a:gd name="connsiteX418" fmla="*/ 1731105 w 2119476"/>
                  <a:gd name="connsiteY418" fmla="*/ 1085412 h 1936159"/>
                  <a:gd name="connsiteX419" fmla="*/ 1730069 w 2119476"/>
                  <a:gd name="connsiteY419" fmla="*/ 1082823 h 1936159"/>
                  <a:gd name="connsiteX420" fmla="*/ 1727998 w 2119476"/>
                  <a:gd name="connsiteY420" fmla="*/ 1081788 h 1936159"/>
                  <a:gd name="connsiteX421" fmla="*/ 1721784 w 2119476"/>
                  <a:gd name="connsiteY421" fmla="*/ 1080234 h 1936159"/>
                  <a:gd name="connsiteX422" fmla="*/ 1721266 w 2119476"/>
                  <a:gd name="connsiteY422" fmla="*/ 1074538 h 1936159"/>
                  <a:gd name="connsiteX423" fmla="*/ 1720230 w 2119476"/>
                  <a:gd name="connsiteY423" fmla="*/ 1071431 h 1936159"/>
                  <a:gd name="connsiteX424" fmla="*/ 1717123 w 2119476"/>
                  <a:gd name="connsiteY424" fmla="*/ 1070395 h 1936159"/>
                  <a:gd name="connsiteX425" fmla="*/ 1714534 w 2119476"/>
                  <a:gd name="connsiteY425" fmla="*/ 1072467 h 1936159"/>
                  <a:gd name="connsiteX426" fmla="*/ 1708838 w 2119476"/>
                  <a:gd name="connsiteY426" fmla="*/ 1072467 h 1936159"/>
                  <a:gd name="connsiteX427" fmla="*/ 1705213 w 2119476"/>
                  <a:gd name="connsiteY427" fmla="*/ 1070395 h 1936159"/>
                  <a:gd name="connsiteX428" fmla="*/ 1702624 w 2119476"/>
                  <a:gd name="connsiteY428" fmla="*/ 1070395 h 1936159"/>
                  <a:gd name="connsiteX429" fmla="*/ 1699517 w 2119476"/>
                  <a:gd name="connsiteY429" fmla="*/ 1075056 h 1936159"/>
                  <a:gd name="connsiteX430" fmla="*/ 1696410 w 2119476"/>
                  <a:gd name="connsiteY430" fmla="*/ 1076609 h 1936159"/>
                  <a:gd name="connsiteX431" fmla="*/ 1694339 w 2119476"/>
                  <a:gd name="connsiteY431" fmla="*/ 1079716 h 1936159"/>
                  <a:gd name="connsiteX432" fmla="*/ 1690196 w 2119476"/>
                  <a:gd name="connsiteY432" fmla="*/ 1087484 h 1936159"/>
                  <a:gd name="connsiteX433" fmla="*/ 1690714 w 2119476"/>
                  <a:gd name="connsiteY433" fmla="*/ 1100942 h 1936159"/>
                  <a:gd name="connsiteX434" fmla="*/ 1688125 w 2119476"/>
                  <a:gd name="connsiteY434" fmla="*/ 1101460 h 1936159"/>
                  <a:gd name="connsiteX435" fmla="*/ 1680357 w 2119476"/>
                  <a:gd name="connsiteY435" fmla="*/ 1100942 h 1936159"/>
                  <a:gd name="connsiteX436" fmla="*/ 1656537 w 2119476"/>
                  <a:gd name="connsiteY436" fmla="*/ 1102495 h 1936159"/>
                  <a:gd name="connsiteX437" fmla="*/ 1646698 w 2119476"/>
                  <a:gd name="connsiteY437" fmla="*/ 1103531 h 1936159"/>
                  <a:gd name="connsiteX438" fmla="*/ 1634270 w 2119476"/>
                  <a:gd name="connsiteY438" fmla="*/ 1104567 h 1936159"/>
                  <a:gd name="connsiteX439" fmla="*/ 1605790 w 2119476"/>
                  <a:gd name="connsiteY439" fmla="*/ 1105603 h 1936159"/>
                  <a:gd name="connsiteX440" fmla="*/ 1587666 w 2119476"/>
                  <a:gd name="connsiteY440" fmla="*/ 1107156 h 1936159"/>
                  <a:gd name="connsiteX441" fmla="*/ 1583005 w 2119476"/>
                  <a:gd name="connsiteY441" fmla="*/ 1107156 h 1936159"/>
                  <a:gd name="connsiteX442" fmla="*/ 1532776 w 2119476"/>
                  <a:gd name="connsiteY442" fmla="*/ 1110263 h 1936159"/>
                  <a:gd name="connsiteX443" fmla="*/ 1524491 w 2119476"/>
                  <a:gd name="connsiteY443" fmla="*/ 1110776 h 1936159"/>
                  <a:gd name="connsiteX444" fmla="*/ 1496010 w 2119476"/>
                  <a:gd name="connsiteY444" fmla="*/ 1111294 h 1936159"/>
                  <a:gd name="connsiteX445" fmla="*/ 1496528 w 2119476"/>
                  <a:gd name="connsiteY445" fmla="*/ 1116472 h 1936159"/>
                  <a:gd name="connsiteX446" fmla="*/ 1501188 w 2119476"/>
                  <a:gd name="connsiteY446" fmla="*/ 1117507 h 1936159"/>
                  <a:gd name="connsiteX447" fmla="*/ 1506884 w 2119476"/>
                  <a:gd name="connsiteY447" fmla="*/ 1138738 h 1936159"/>
                  <a:gd name="connsiteX448" fmla="*/ 1506884 w 2119476"/>
                  <a:gd name="connsiteY448" fmla="*/ 1139774 h 1936159"/>
                  <a:gd name="connsiteX449" fmla="*/ 1500670 w 2119476"/>
                  <a:gd name="connsiteY449" fmla="*/ 1140810 h 1936159"/>
                  <a:gd name="connsiteX450" fmla="*/ 1489278 w 2119476"/>
                  <a:gd name="connsiteY450" fmla="*/ 1139256 h 1936159"/>
                  <a:gd name="connsiteX451" fmla="*/ 1484100 w 2119476"/>
                  <a:gd name="connsiteY451" fmla="*/ 1139769 h 1936159"/>
                  <a:gd name="connsiteX452" fmla="*/ 1488242 w 2119476"/>
                  <a:gd name="connsiteY452" fmla="*/ 1176017 h 1936159"/>
                  <a:gd name="connsiteX453" fmla="*/ 1490832 w 2119476"/>
                  <a:gd name="connsiteY453" fmla="*/ 1198802 h 1936159"/>
                  <a:gd name="connsiteX454" fmla="*/ 1493421 w 2119476"/>
                  <a:gd name="connsiteY454" fmla="*/ 1205015 h 1936159"/>
                  <a:gd name="connsiteX455" fmla="*/ 1493939 w 2119476"/>
                  <a:gd name="connsiteY455" fmla="*/ 1211747 h 1936159"/>
                  <a:gd name="connsiteX456" fmla="*/ 1494974 w 2119476"/>
                  <a:gd name="connsiteY456" fmla="*/ 1213301 h 1936159"/>
                  <a:gd name="connsiteX457" fmla="*/ 1499635 w 2119476"/>
                  <a:gd name="connsiteY457" fmla="*/ 1214854 h 1936159"/>
                  <a:gd name="connsiteX458" fmla="*/ 1497563 w 2119476"/>
                  <a:gd name="connsiteY458" fmla="*/ 1218479 h 1936159"/>
                  <a:gd name="connsiteX459" fmla="*/ 1487725 w 2119476"/>
                  <a:gd name="connsiteY459" fmla="*/ 1215890 h 1936159"/>
                  <a:gd name="connsiteX460" fmla="*/ 1484100 w 2119476"/>
                  <a:gd name="connsiteY460" fmla="*/ 1217961 h 1936159"/>
                  <a:gd name="connsiteX461" fmla="*/ 1482546 w 2119476"/>
                  <a:gd name="connsiteY461" fmla="*/ 1221586 h 1936159"/>
                  <a:gd name="connsiteX462" fmla="*/ 1482029 w 2119476"/>
                  <a:gd name="connsiteY462" fmla="*/ 1226246 h 1936159"/>
                  <a:gd name="connsiteX463" fmla="*/ 1480993 w 2119476"/>
                  <a:gd name="connsiteY463" fmla="*/ 1229871 h 1936159"/>
                  <a:gd name="connsiteX464" fmla="*/ 1482029 w 2119476"/>
                  <a:gd name="connsiteY464" fmla="*/ 1239710 h 1936159"/>
                  <a:gd name="connsiteX465" fmla="*/ 1479439 w 2119476"/>
                  <a:gd name="connsiteY465" fmla="*/ 1241264 h 1936159"/>
                  <a:gd name="connsiteX466" fmla="*/ 1476850 w 2119476"/>
                  <a:gd name="connsiteY466" fmla="*/ 1245406 h 1936159"/>
                  <a:gd name="connsiteX467" fmla="*/ 1473743 w 2119476"/>
                  <a:gd name="connsiteY467" fmla="*/ 1252138 h 1936159"/>
                  <a:gd name="connsiteX468" fmla="*/ 1468565 w 2119476"/>
                  <a:gd name="connsiteY468" fmla="*/ 1253174 h 1936159"/>
                  <a:gd name="connsiteX469" fmla="*/ 1452512 w 2119476"/>
                  <a:gd name="connsiteY469" fmla="*/ 1256798 h 1936159"/>
                  <a:gd name="connsiteX470" fmla="*/ 1448370 w 2119476"/>
                  <a:gd name="connsiteY470" fmla="*/ 1259388 h 1936159"/>
                  <a:gd name="connsiteX471" fmla="*/ 1447852 w 2119476"/>
                  <a:gd name="connsiteY471" fmla="*/ 1260423 h 1936159"/>
                  <a:gd name="connsiteX472" fmla="*/ 1451994 w 2119476"/>
                  <a:gd name="connsiteY472" fmla="*/ 1269744 h 1936159"/>
                  <a:gd name="connsiteX473" fmla="*/ 1451994 w 2119476"/>
                  <a:gd name="connsiteY473" fmla="*/ 1270780 h 1936159"/>
                  <a:gd name="connsiteX474" fmla="*/ 1446816 w 2119476"/>
                  <a:gd name="connsiteY474" fmla="*/ 1270780 h 1936159"/>
                  <a:gd name="connsiteX475" fmla="*/ 1446298 w 2119476"/>
                  <a:gd name="connsiteY475" fmla="*/ 1277512 h 1936159"/>
                  <a:gd name="connsiteX476" fmla="*/ 1436460 w 2119476"/>
                  <a:gd name="connsiteY476" fmla="*/ 1278547 h 1936159"/>
                  <a:gd name="connsiteX477" fmla="*/ 1420407 w 2119476"/>
                  <a:gd name="connsiteY477" fmla="*/ 1273887 h 1936159"/>
                  <a:gd name="connsiteX478" fmla="*/ 1418853 w 2119476"/>
                  <a:gd name="connsiteY478" fmla="*/ 1275440 h 1936159"/>
                  <a:gd name="connsiteX479" fmla="*/ 1418853 w 2119476"/>
                  <a:gd name="connsiteY479" fmla="*/ 1279060 h 1936159"/>
                  <a:gd name="connsiteX480" fmla="*/ 1418336 w 2119476"/>
                  <a:gd name="connsiteY480" fmla="*/ 1285792 h 1936159"/>
                  <a:gd name="connsiteX481" fmla="*/ 1416264 w 2119476"/>
                  <a:gd name="connsiteY481" fmla="*/ 1290452 h 1936159"/>
                  <a:gd name="connsiteX482" fmla="*/ 1414193 w 2119476"/>
                  <a:gd name="connsiteY482" fmla="*/ 1293559 h 1936159"/>
                  <a:gd name="connsiteX483" fmla="*/ 1413675 w 2119476"/>
                  <a:gd name="connsiteY483" fmla="*/ 1299773 h 1936159"/>
                  <a:gd name="connsiteX484" fmla="*/ 1411086 w 2119476"/>
                  <a:gd name="connsiteY484" fmla="*/ 1305469 h 1936159"/>
                  <a:gd name="connsiteX485" fmla="*/ 1401765 w 2119476"/>
                  <a:gd name="connsiteY485" fmla="*/ 1302880 h 1936159"/>
                  <a:gd name="connsiteX486" fmla="*/ 1398140 w 2119476"/>
                  <a:gd name="connsiteY486" fmla="*/ 1310130 h 1936159"/>
                  <a:gd name="connsiteX487" fmla="*/ 1395551 w 2119476"/>
                  <a:gd name="connsiteY487" fmla="*/ 1310648 h 1936159"/>
                  <a:gd name="connsiteX488" fmla="*/ 1387266 w 2119476"/>
                  <a:gd name="connsiteY488" fmla="*/ 1309612 h 1936159"/>
                  <a:gd name="connsiteX489" fmla="*/ 1385712 w 2119476"/>
                  <a:gd name="connsiteY489" fmla="*/ 1311165 h 1936159"/>
                  <a:gd name="connsiteX490" fmla="*/ 1385712 w 2119476"/>
                  <a:gd name="connsiteY490" fmla="*/ 1314790 h 1936159"/>
                  <a:gd name="connsiteX491" fmla="*/ 1384677 w 2119476"/>
                  <a:gd name="connsiteY491" fmla="*/ 1318933 h 1936159"/>
                  <a:gd name="connsiteX492" fmla="*/ 1382605 w 2119476"/>
                  <a:gd name="connsiteY492" fmla="*/ 1324111 h 1936159"/>
                  <a:gd name="connsiteX493" fmla="*/ 1384159 w 2119476"/>
                  <a:gd name="connsiteY493" fmla="*/ 1324629 h 1936159"/>
                  <a:gd name="connsiteX494" fmla="*/ 1384677 w 2119476"/>
                  <a:gd name="connsiteY494" fmla="*/ 1327736 h 1936159"/>
                  <a:gd name="connsiteX495" fmla="*/ 1388819 w 2119476"/>
                  <a:gd name="connsiteY495" fmla="*/ 1329290 h 1936159"/>
                  <a:gd name="connsiteX496" fmla="*/ 1388819 w 2119476"/>
                  <a:gd name="connsiteY496" fmla="*/ 1331361 h 1936159"/>
                  <a:gd name="connsiteX497" fmla="*/ 1392444 w 2119476"/>
                  <a:gd name="connsiteY497" fmla="*/ 1330325 h 1936159"/>
                  <a:gd name="connsiteX498" fmla="*/ 1392962 w 2119476"/>
                  <a:gd name="connsiteY498" fmla="*/ 1332914 h 1936159"/>
                  <a:gd name="connsiteX499" fmla="*/ 1392444 w 2119476"/>
                  <a:gd name="connsiteY499" fmla="*/ 1339128 h 1936159"/>
                  <a:gd name="connsiteX500" fmla="*/ 1396069 w 2119476"/>
                  <a:gd name="connsiteY500" fmla="*/ 1339646 h 1936159"/>
                  <a:gd name="connsiteX501" fmla="*/ 1394515 w 2119476"/>
                  <a:gd name="connsiteY501" fmla="*/ 1342753 h 1936159"/>
                  <a:gd name="connsiteX502" fmla="*/ 1396587 w 2119476"/>
                  <a:gd name="connsiteY502" fmla="*/ 1346896 h 1936159"/>
                  <a:gd name="connsiteX503" fmla="*/ 1398658 w 2119476"/>
                  <a:gd name="connsiteY503" fmla="*/ 1347931 h 1936159"/>
                  <a:gd name="connsiteX504" fmla="*/ 1399694 w 2119476"/>
                  <a:gd name="connsiteY504" fmla="*/ 1351556 h 1936159"/>
                  <a:gd name="connsiteX505" fmla="*/ 1401247 w 2119476"/>
                  <a:gd name="connsiteY505" fmla="*/ 1351556 h 1936159"/>
                  <a:gd name="connsiteX506" fmla="*/ 1402801 w 2119476"/>
                  <a:gd name="connsiteY506" fmla="*/ 1357252 h 1936159"/>
                  <a:gd name="connsiteX507" fmla="*/ 1405390 w 2119476"/>
                  <a:gd name="connsiteY507" fmla="*/ 1358806 h 1936159"/>
                  <a:gd name="connsiteX508" fmla="*/ 1403836 w 2119476"/>
                  <a:gd name="connsiteY508" fmla="*/ 1363984 h 1936159"/>
                  <a:gd name="connsiteX509" fmla="*/ 1405908 w 2119476"/>
                  <a:gd name="connsiteY509" fmla="*/ 1365537 h 1936159"/>
                  <a:gd name="connsiteX510" fmla="*/ 1409015 w 2119476"/>
                  <a:gd name="connsiteY510" fmla="*/ 1374858 h 1936159"/>
                  <a:gd name="connsiteX511" fmla="*/ 1411086 w 2119476"/>
                  <a:gd name="connsiteY511" fmla="*/ 1380555 h 1936159"/>
                  <a:gd name="connsiteX512" fmla="*/ 1415229 w 2119476"/>
                  <a:gd name="connsiteY512" fmla="*/ 1384697 h 1936159"/>
                  <a:gd name="connsiteX513" fmla="*/ 1417818 w 2119476"/>
                  <a:gd name="connsiteY513" fmla="*/ 1385215 h 1936159"/>
                  <a:gd name="connsiteX514" fmla="*/ 1416264 w 2119476"/>
                  <a:gd name="connsiteY514" fmla="*/ 1387286 h 1936159"/>
                  <a:gd name="connsiteX515" fmla="*/ 1407979 w 2119476"/>
                  <a:gd name="connsiteY515" fmla="*/ 1390393 h 1936159"/>
                  <a:gd name="connsiteX516" fmla="*/ 1406943 w 2119476"/>
                  <a:gd name="connsiteY516" fmla="*/ 1393500 h 1936159"/>
                  <a:gd name="connsiteX517" fmla="*/ 1407461 w 2119476"/>
                  <a:gd name="connsiteY517" fmla="*/ 1396607 h 1936159"/>
                  <a:gd name="connsiteX518" fmla="*/ 1409015 w 2119476"/>
                  <a:gd name="connsiteY518" fmla="*/ 1400232 h 1936159"/>
                  <a:gd name="connsiteX519" fmla="*/ 1406943 w 2119476"/>
                  <a:gd name="connsiteY519" fmla="*/ 1409035 h 1936159"/>
                  <a:gd name="connsiteX520" fmla="*/ 1396587 w 2119476"/>
                  <a:gd name="connsiteY520" fmla="*/ 1425088 h 1936159"/>
                  <a:gd name="connsiteX521" fmla="*/ 1391926 w 2119476"/>
                  <a:gd name="connsiteY521" fmla="*/ 1431820 h 1936159"/>
                  <a:gd name="connsiteX522" fmla="*/ 1387784 w 2119476"/>
                  <a:gd name="connsiteY522" fmla="*/ 1434927 h 1936159"/>
                  <a:gd name="connsiteX523" fmla="*/ 1377427 w 2119476"/>
                  <a:gd name="connsiteY523" fmla="*/ 1442176 h 1936159"/>
                  <a:gd name="connsiteX524" fmla="*/ 1376909 w 2119476"/>
                  <a:gd name="connsiteY524" fmla="*/ 1446319 h 1936159"/>
                  <a:gd name="connsiteX525" fmla="*/ 1371213 w 2119476"/>
                  <a:gd name="connsiteY525" fmla="*/ 1446837 h 1936159"/>
                  <a:gd name="connsiteX526" fmla="*/ 1366553 w 2119476"/>
                  <a:gd name="connsiteY526" fmla="*/ 1446319 h 1936159"/>
                  <a:gd name="connsiteX527" fmla="*/ 1364999 w 2119476"/>
                  <a:gd name="connsiteY527" fmla="*/ 1447355 h 1936159"/>
                  <a:gd name="connsiteX528" fmla="*/ 1364481 w 2119476"/>
                  <a:gd name="connsiteY528" fmla="*/ 1452015 h 1936159"/>
                  <a:gd name="connsiteX529" fmla="*/ 1359821 w 2119476"/>
                  <a:gd name="connsiteY529" fmla="*/ 1452015 h 1936159"/>
                  <a:gd name="connsiteX530" fmla="*/ 1354642 w 2119476"/>
                  <a:gd name="connsiteY530" fmla="*/ 1443730 h 1936159"/>
                  <a:gd name="connsiteX531" fmla="*/ 1332894 w 2119476"/>
                  <a:gd name="connsiteY531" fmla="*/ 1450979 h 1936159"/>
                  <a:gd name="connsiteX532" fmla="*/ 1327197 w 2119476"/>
                  <a:gd name="connsiteY532" fmla="*/ 1452015 h 1936159"/>
                  <a:gd name="connsiteX533" fmla="*/ 1323055 w 2119476"/>
                  <a:gd name="connsiteY533" fmla="*/ 1461854 h 1936159"/>
                  <a:gd name="connsiteX534" fmla="*/ 1320466 w 2119476"/>
                  <a:gd name="connsiteY534" fmla="*/ 1468068 h 1936159"/>
                  <a:gd name="connsiteX535" fmla="*/ 1320466 w 2119476"/>
                  <a:gd name="connsiteY535" fmla="*/ 1470657 h 1936159"/>
                  <a:gd name="connsiteX536" fmla="*/ 1318394 w 2119476"/>
                  <a:gd name="connsiteY536" fmla="*/ 1475835 h 1936159"/>
                  <a:gd name="connsiteX537" fmla="*/ 1315805 w 2119476"/>
                  <a:gd name="connsiteY537" fmla="*/ 1478942 h 1936159"/>
                  <a:gd name="connsiteX538" fmla="*/ 1313216 w 2119476"/>
                  <a:gd name="connsiteY538" fmla="*/ 1484638 h 1936159"/>
                  <a:gd name="connsiteX539" fmla="*/ 1311145 w 2119476"/>
                  <a:gd name="connsiteY539" fmla="*/ 1487228 h 1936159"/>
                  <a:gd name="connsiteX540" fmla="*/ 1308556 w 2119476"/>
                  <a:gd name="connsiteY540" fmla="*/ 1488263 h 1936159"/>
                  <a:gd name="connsiteX541" fmla="*/ 1306484 w 2119476"/>
                  <a:gd name="connsiteY541" fmla="*/ 1494477 h 1936159"/>
                  <a:gd name="connsiteX542" fmla="*/ 1309073 w 2119476"/>
                  <a:gd name="connsiteY542" fmla="*/ 1496031 h 1936159"/>
                  <a:gd name="connsiteX543" fmla="*/ 1314770 w 2119476"/>
                  <a:gd name="connsiteY543" fmla="*/ 1497066 h 1936159"/>
                  <a:gd name="connsiteX544" fmla="*/ 1318394 w 2119476"/>
                  <a:gd name="connsiteY544" fmla="*/ 1498620 h 1936159"/>
                  <a:gd name="connsiteX545" fmla="*/ 1324608 w 2119476"/>
                  <a:gd name="connsiteY545" fmla="*/ 1502239 h 1936159"/>
                  <a:gd name="connsiteX546" fmla="*/ 1340661 w 2119476"/>
                  <a:gd name="connsiteY546" fmla="*/ 1506382 h 1936159"/>
                  <a:gd name="connsiteX547" fmla="*/ 1339625 w 2119476"/>
                  <a:gd name="connsiteY547" fmla="*/ 1512078 h 1936159"/>
                  <a:gd name="connsiteX548" fmla="*/ 1337036 w 2119476"/>
                  <a:gd name="connsiteY548" fmla="*/ 1514667 h 1936159"/>
                  <a:gd name="connsiteX549" fmla="*/ 1328751 w 2119476"/>
                  <a:gd name="connsiteY549" fmla="*/ 1518287 h 1936159"/>
                  <a:gd name="connsiteX550" fmla="*/ 1320466 w 2119476"/>
                  <a:gd name="connsiteY550" fmla="*/ 1522429 h 1936159"/>
                  <a:gd name="connsiteX551" fmla="*/ 1311663 w 2119476"/>
                  <a:gd name="connsiteY551" fmla="*/ 1525019 h 1936159"/>
                  <a:gd name="connsiteX552" fmla="*/ 1306484 w 2119476"/>
                  <a:gd name="connsiteY552" fmla="*/ 1526572 h 1936159"/>
                  <a:gd name="connsiteX553" fmla="*/ 1302859 w 2119476"/>
                  <a:gd name="connsiteY553" fmla="*/ 1528644 h 1936159"/>
                  <a:gd name="connsiteX554" fmla="*/ 1300270 w 2119476"/>
                  <a:gd name="connsiteY554" fmla="*/ 1531233 h 1936159"/>
                  <a:gd name="connsiteX555" fmla="*/ 1297681 w 2119476"/>
                  <a:gd name="connsiteY555" fmla="*/ 1535893 h 1936159"/>
                  <a:gd name="connsiteX556" fmla="*/ 1295610 w 2119476"/>
                  <a:gd name="connsiteY556" fmla="*/ 1543143 h 1936159"/>
                  <a:gd name="connsiteX557" fmla="*/ 1295092 w 2119476"/>
                  <a:gd name="connsiteY557" fmla="*/ 1550392 h 1936159"/>
                  <a:gd name="connsiteX558" fmla="*/ 1293539 w 2119476"/>
                  <a:gd name="connsiteY558" fmla="*/ 1551946 h 1936159"/>
                  <a:gd name="connsiteX559" fmla="*/ 1284735 w 2119476"/>
                  <a:gd name="connsiteY559" fmla="*/ 1555571 h 1936159"/>
                  <a:gd name="connsiteX560" fmla="*/ 1283182 w 2119476"/>
                  <a:gd name="connsiteY560" fmla="*/ 1558160 h 1936159"/>
                  <a:gd name="connsiteX561" fmla="*/ 1283182 w 2119476"/>
                  <a:gd name="connsiteY561" fmla="*/ 1560749 h 1936159"/>
                  <a:gd name="connsiteX562" fmla="*/ 1286807 w 2119476"/>
                  <a:gd name="connsiteY562" fmla="*/ 1563338 h 1936159"/>
                  <a:gd name="connsiteX563" fmla="*/ 1286807 w 2119476"/>
                  <a:gd name="connsiteY563" fmla="*/ 1564891 h 1936159"/>
                  <a:gd name="connsiteX564" fmla="*/ 1285253 w 2119476"/>
                  <a:gd name="connsiteY564" fmla="*/ 1568516 h 1936159"/>
                  <a:gd name="connsiteX565" fmla="*/ 1286807 w 2119476"/>
                  <a:gd name="connsiteY565" fmla="*/ 1570070 h 1936159"/>
                  <a:gd name="connsiteX566" fmla="*/ 1285771 w 2119476"/>
                  <a:gd name="connsiteY566" fmla="*/ 1584051 h 1936159"/>
                  <a:gd name="connsiteX567" fmla="*/ 1285771 w 2119476"/>
                  <a:gd name="connsiteY567" fmla="*/ 1587158 h 1936159"/>
                  <a:gd name="connsiteX568" fmla="*/ 1288360 w 2119476"/>
                  <a:gd name="connsiteY568" fmla="*/ 1590783 h 1936159"/>
                  <a:gd name="connsiteX569" fmla="*/ 1287325 w 2119476"/>
                  <a:gd name="connsiteY569" fmla="*/ 1593372 h 1936159"/>
                  <a:gd name="connsiteX570" fmla="*/ 1283700 w 2119476"/>
                  <a:gd name="connsiteY570" fmla="*/ 1594926 h 1936159"/>
                  <a:gd name="connsiteX571" fmla="*/ 1280075 w 2119476"/>
                  <a:gd name="connsiteY571" fmla="*/ 1598550 h 1936159"/>
                  <a:gd name="connsiteX572" fmla="*/ 1278522 w 2119476"/>
                  <a:gd name="connsiteY572" fmla="*/ 1605800 h 1936159"/>
                  <a:gd name="connsiteX573" fmla="*/ 1278522 w 2119476"/>
                  <a:gd name="connsiteY573" fmla="*/ 1621335 h 1936159"/>
                  <a:gd name="connsiteX574" fmla="*/ 1278004 w 2119476"/>
                  <a:gd name="connsiteY574" fmla="*/ 1632727 h 1936159"/>
                  <a:gd name="connsiteX575" fmla="*/ 1279039 w 2119476"/>
                  <a:gd name="connsiteY575" fmla="*/ 1638941 h 1936159"/>
                  <a:gd name="connsiteX576" fmla="*/ 1280075 w 2119476"/>
                  <a:gd name="connsiteY576" fmla="*/ 1642566 h 1936159"/>
                  <a:gd name="connsiteX577" fmla="*/ 1286807 w 2119476"/>
                  <a:gd name="connsiteY577" fmla="*/ 1652405 h 1936159"/>
                  <a:gd name="connsiteX578" fmla="*/ 1287325 w 2119476"/>
                  <a:gd name="connsiteY578" fmla="*/ 1654994 h 1936159"/>
                  <a:gd name="connsiteX579" fmla="*/ 1287842 w 2119476"/>
                  <a:gd name="connsiteY579" fmla="*/ 1664315 h 1936159"/>
                  <a:gd name="connsiteX580" fmla="*/ 1286289 w 2119476"/>
                  <a:gd name="connsiteY580" fmla="*/ 1674154 h 1936159"/>
                  <a:gd name="connsiteX581" fmla="*/ 1287842 w 2119476"/>
                  <a:gd name="connsiteY581" fmla="*/ 1678296 h 1936159"/>
                  <a:gd name="connsiteX582" fmla="*/ 1290949 w 2119476"/>
                  <a:gd name="connsiteY582" fmla="*/ 1680885 h 1936159"/>
                  <a:gd name="connsiteX583" fmla="*/ 1291467 w 2119476"/>
                  <a:gd name="connsiteY583" fmla="*/ 1682439 h 1936159"/>
                  <a:gd name="connsiteX584" fmla="*/ 1290432 w 2119476"/>
                  <a:gd name="connsiteY584" fmla="*/ 1686064 h 1936159"/>
                  <a:gd name="connsiteX585" fmla="*/ 1285253 w 2119476"/>
                  <a:gd name="connsiteY585" fmla="*/ 1686576 h 1936159"/>
                  <a:gd name="connsiteX586" fmla="*/ 1282146 w 2119476"/>
                  <a:gd name="connsiteY586" fmla="*/ 1688648 h 1936159"/>
                  <a:gd name="connsiteX587" fmla="*/ 1276450 w 2119476"/>
                  <a:gd name="connsiteY587" fmla="*/ 1689683 h 1936159"/>
                  <a:gd name="connsiteX588" fmla="*/ 1273343 w 2119476"/>
                  <a:gd name="connsiteY588" fmla="*/ 1693826 h 1936159"/>
                  <a:gd name="connsiteX589" fmla="*/ 1268165 w 2119476"/>
                  <a:gd name="connsiteY589" fmla="*/ 1696933 h 1936159"/>
                  <a:gd name="connsiteX590" fmla="*/ 1257291 w 2119476"/>
                  <a:gd name="connsiteY590" fmla="*/ 1700040 h 1936159"/>
                  <a:gd name="connsiteX591" fmla="*/ 1253148 w 2119476"/>
                  <a:gd name="connsiteY591" fmla="*/ 1703147 h 1936159"/>
                  <a:gd name="connsiteX592" fmla="*/ 1253148 w 2119476"/>
                  <a:gd name="connsiteY592" fmla="*/ 1707289 h 1936159"/>
                  <a:gd name="connsiteX593" fmla="*/ 1255737 w 2119476"/>
                  <a:gd name="connsiteY593" fmla="*/ 1712986 h 1936159"/>
                  <a:gd name="connsiteX594" fmla="*/ 1256255 w 2119476"/>
                  <a:gd name="connsiteY594" fmla="*/ 1720235 h 1936159"/>
                  <a:gd name="connsiteX595" fmla="*/ 1257808 w 2119476"/>
                  <a:gd name="connsiteY595" fmla="*/ 1725414 h 1936159"/>
                  <a:gd name="connsiteX596" fmla="*/ 1257808 w 2119476"/>
                  <a:gd name="connsiteY596" fmla="*/ 1727485 h 1936159"/>
                  <a:gd name="connsiteX597" fmla="*/ 1253666 w 2119476"/>
                  <a:gd name="connsiteY597" fmla="*/ 1728003 h 1936159"/>
                  <a:gd name="connsiteX598" fmla="*/ 1251076 w 2119476"/>
                  <a:gd name="connsiteY598" fmla="*/ 1729556 h 1936159"/>
                  <a:gd name="connsiteX599" fmla="*/ 1250041 w 2119476"/>
                  <a:gd name="connsiteY599" fmla="*/ 1734734 h 1936159"/>
                  <a:gd name="connsiteX600" fmla="*/ 1248487 w 2119476"/>
                  <a:gd name="connsiteY600" fmla="*/ 1737324 h 1936159"/>
                  <a:gd name="connsiteX601" fmla="*/ 1249005 w 2119476"/>
                  <a:gd name="connsiteY601" fmla="*/ 1739913 h 1936159"/>
                  <a:gd name="connsiteX602" fmla="*/ 1253666 w 2119476"/>
                  <a:gd name="connsiteY602" fmla="*/ 1744573 h 1936159"/>
                  <a:gd name="connsiteX603" fmla="*/ 1253666 w 2119476"/>
                  <a:gd name="connsiteY603" fmla="*/ 1747162 h 1936159"/>
                  <a:gd name="connsiteX604" fmla="*/ 1249523 w 2119476"/>
                  <a:gd name="connsiteY604" fmla="*/ 1752341 h 1936159"/>
                  <a:gd name="connsiteX605" fmla="*/ 1248487 w 2119476"/>
                  <a:gd name="connsiteY605" fmla="*/ 1760626 h 1936159"/>
                  <a:gd name="connsiteX606" fmla="*/ 1242791 w 2119476"/>
                  <a:gd name="connsiteY606" fmla="*/ 1767876 h 1936159"/>
                  <a:gd name="connsiteX607" fmla="*/ 1240720 w 2119476"/>
                  <a:gd name="connsiteY607" fmla="*/ 1775125 h 1936159"/>
                  <a:gd name="connsiteX608" fmla="*/ 1237613 w 2119476"/>
                  <a:gd name="connsiteY608" fmla="*/ 1781339 h 1936159"/>
                  <a:gd name="connsiteX609" fmla="*/ 1235024 w 2119476"/>
                  <a:gd name="connsiteY609" fmla="*/ 1789107 h 1936159"/>
                  <a:gd name="connsiteX610" fmla="*/ 1235542 w 2119476"/>
                  <a:gd name="connsiteY610" fmla="*/ 1792731 h 1936159"/>
                  <a:gd name="connsiteX611" fmla="*/ 1240202 w 2119476"/>
                  <a:gd name="connsiteY611" fmla="*/ 1799981 h 1936159"/>
                  <a:gd name="connsiteX612" fmla="*/ 1241756 w 2119476"/>
                  <a:gd name="connsiteY612" fmla="*/ 1804642 h 1936159"/>
                  <a:gd name="connsiteX613" fmla="*/ 1241238 w 2119476"/>
                  <a:gd name="connsiteY613" fmla="*/ 1808784 h 1936159"/>
                  <a:gd name="connsiteX614" fmla="*/ 1233470 w 2119476"/>
                  <a:gd name="connsiteY614" fmla="*/ 1812927 h 1936159"/>
                  <a:gd name="connsiteX615" fmla="*/ 1227256 w 2119476"/>
                  <a:gd name="connsiteY615" fmla="*/ 1814998 h 1936159"/>
                  <a:gd name="connsiteX616" fmla="*/ 1220524 w 2119476"/>
                  <a:gd name="connsiteY616" fmla="*/ 1816034 h 1936159"/>
                  <a:gd name="connsiteX617" fmla="*/ 1209132 w 2119476"/>
                  <a:gd name="connsiteY617" fmla="*/ 1821730 h 1936159"/>
                  <a:gd name="connsiteX618" fmla="*/ 1206543 w 2119476"/>
                  <a:gd name="connsiteY618" fmla="*/ 1823801 h 1936159"/>
                  <a:gd name="connsiteX619" fmla="*/ 1201365 w 2119476"/>
                  <a:gd name="connsiteY619" fmla="*/ 1825873 h 1936159"/>
                  <a:gd name="connsiteX620" fmla="*/ 1197222 w 2119476"/>
                  <a:gd name="connsiteY620" fmla="*/ 1825873 h 1936159"/>
                  <a:gd name="connsiteX621" fmla="*/ 1192044 w 2119476"/>
                  <a:gd name="connsiteY621" fmla="*/ 1824837 h 1936159"/>
                  <a:gd name="connsiteX622" fmla="*/ 1186866 w 2119476"/>
                  <a:gd name="connsiteY622" fmla="*/ 1826390 h 1936159"/>
                  <a:gd name="connsiteX623" fmla="*/ 1184794 w 2119476"/>
                  <a:gd name="connsiteY623" fmla="*/ 1826390 h 1936159"/>
                  <a:gd name="connsiteX624" fmla="*/ 1181687 w 2119476"/>
                  <a:gd name="connsiteY624" fmla="*/ 1823801 h 1936159"/>
                  <a:gd name="connsiteX625" fmla="*/ 1176509 w 2119476"/>
                  <a:gd name="connsiteY625" fmla="*/ 1824319 h 1936159"/>
                  <a:gd name="connsiteX626" fmla="*/ 1171849 w 2119476"/>
                  <a:gd name="connsiteY626" fmla="*/ 1825873 h 1936159"/>
                  <a:gd name="connsiteX627" fmla="*/ 1166152 w 2119476"/>
                  <a:gd name="connsiteY627" fmla="*/ 1827944 h 1936159"/>
                  <a:gd name="connsiteX628" fmla="*/ 1154242 w 2119476"/>
                  <a:gd name="connsiteY628" fmla="*/ 1826908 h 1936159"/>
                  <a:gd name="connsiteX629" fmla="*/ 1152171 w 2119476"/>
                  <a:gd name="connsiteY629" fmla="*/ 1827944 h 1936159"/>
                  <a:gd name="connsiteX630" fmla="*/ 1150100 w 2119476"/>
                  <a:gd name="connsiteY630" fmla="*/ 1830015 h 1936159"/>
                  <a:gd name="connsiteX631" fmla="*/ 1145957 w 2119476"/>
                  <a:gd name="connsiteY631" fmla="*/ 1832086 h 1936159"/>
                  <a:gd name="connsiteX632" fmla="*/ 1143368 w 2119476"/>
                  <a:gd name="connsiteY632" fmla="*/ 1834676 h 1936159"/>
                  <a:gd name="connsiteX633" fmla="*/ 1143886 w 2119476"/>
                  <a:gd name="connsiteY633" fmla="*/ 1838300 h 1936159"/>
                  <a:gd name="connsiteX634" fmla="*/ 1141815 w 2119476"/>
                  <a:gd name="connsiteY634" fmla="*/ 1840890 h 1936159"/>
                  <a:gd name="connsiteX635" fmla="*/ 1139225 w 2119476"/>
                  <a:gd name="connsiteY635" fmla="*/ 1841407 h 1936159"/>
                  <a:gd name="connsiteX636" fmla="*/ 1134047 w 2119476"/>
                  <a:gd name="connsiteY636" fmla="*/ 1845032 h 1936159"/>
                  <a:gd name="connsiteX637" fmla="*/ 1130422 w 2119476"/>
                  <a:gd name="connsiteY637" fmla="*/ 1845545 h 1936159"/>
                  <a:gd name="connsiteX638" fmla="*/ 1125244 w 2119476"/>
                  <a:gd name="connsiteY638" fmla="*/ 1843474 h 1936159"/>
                  <a:gd name="connsiteX639" fmla="*/ 1117476 w 2119476"/>
                  <a:gd name="connsiteY639" fmla="*/ 1841402 h 1936159"/>
                  <a:gd name="connsiteX640" fmla="*/ 1114369 w 2119476"/>
                  <a:gd name="connsiteY640" fmla="*/ 1840367 h 1936159"/>
                  <a:gd name="connsiteX641" fmla="*/ 1109709 w 2119476"/>
                  <a:gd name="connsiteY641" fmla="*/ 1837259 h 1936159"/>
                  <a:gd name="connsiteX642" fmla="*/ 1107638 w 2119476"/>
                  <a:gd name="connsiteY642" fmla="*/ 1837259 h 1936159"/>
                  <a:gd name="connsiteX643" fmla="*/ 1101424 w 2119476"/>
                  <a:gd name="connsiteY643" fmla="*/ 1842438 h 1936159"/>
                  <a:gd name="connsiteX644" fmla="*/ 1099353 w 2119476"/>
                  <a:gd name="connsiteY644" fmla="*/ 1848134 h 1936159"/>
                  <a:gd name="connsiteX645" fmla="*/ 1094692 w 2119476"/>
                  <a:gd name="connsiteY645" fmla="*/ 1851754 h 1936159"/>
                  <a:gd name="connsiteX646" fmla="*/ 1091585 w 2119476"/>
                  <a:gd name="connsiteY646" fmla="*/ 1855896 h 1936159"/>
                  <a:gd name="connsiteX647" fmla="*/ 1090032 w 2119476"/>
                  <a:gd name="connsiteY647" fmla="*/ 1859521 h 1936159"/>
                  <a:gd name="connsiteX648" fmla="*/ 1092103 w 2119476"/>
                  <a:gd name="connsiteY648" fmla="*/ 1863146 h 1936159"/>
                  <a:gd name="connsiteX649" fmla="*/ 1100906 w 2119476"/>
                  <a:gd name="connsiteY649" fmla="*/ 1870913 h 1936159"/>
                  <a:gd name="connsiteX650" fmla="*/ 1104531 w 2119476"/>
                  <a:gd name="connsiteY650" fmla="*/ 1871426 h 1936159"/>
                  <a:gd name="connsiteX651" fmla="*/ 1109191 w 2119476"/>
                  <a:gd name="connsiteY651" fmla="*/ 1871426 h 1936159"/>
                  <a:gd name="connsiteX652" fmla="*/ 1113852 w 2119476"/>
                  <a:gd name="connsiteY652" fmla="*/ 1872462 h 1936159"/>
                  <a:gd name="connsiteX653" fmla="*/ 1115923 w 2119476"/>
                  <a:gd name="connsiteY653" fmla="*/ 1874015 h 1936159"/>
                  <a:gd name="connsiteX654" fmla="*/ 1116959 w 2119476"/>
                  <a:gd name="connsiteY654" fmla="*/ 1878676 h 1936159"/>
                  <a:gd name="connsiteX655" fmla="*/ 1114887 w 2119476"/>
                  <a:gd name="connsiteY655" fmla="*/ 1884889 h 1936159"/>
                  <a:gd name="connsiteX656" fmla="*/ 1115923 w 2119476"/>
                  <a:gd name="connsiteY656" fmla="*/ 1886961 h 1936159"/>
                  <a:gd name="connsiteX657" fmla="*/ 1118512 w 2119476"/>
                  <a:gd name="connsiteY657" fmla="*/ 1888514 h 1936159"/>
                  <a:gd name="connsiteX658" fmla="*/ 1128351 w 2119476"/>
                  <a:gd name="connsiteY658" fmla="*/ 1891104 h 1936159"/>
                  <a:gd name="connsiteX659" fmla="*/ 1139225 w 2119476"/>
                  <a:gd name="connsiteY659" fmla="*/ 1897835 h 1936159"/>
                  <a:gd name="connsiteX660" fmla="*/ 1140779 w 2119476"/>
                  <a:gd name="connsiteY660" fmla="*/ 1900942 h 1936159"/>
                  <a:gd name="connsiteX661" fmla="*/ 1139225 w 2119476"/>
                  <a:gd name="connsiteY661" fmla="*/ 1906638 h 1936159"/>
                  <a:gd name="connsiteX662" fmla="*/ 1137154 w 2119476"/>
                  <a:gd name="connsiteY662" fmla="*/ 1909751 h 1936159"/>
                  <a:gd name="connsiteX663" fmla="*/ 1133011 w 2119476"/>
                  <a:gd name="connsiteY663" fmla="*/ 1913893 h 1936159"/>
                  <a:gd name="connsiteX664" fmla="*/ 1130940 w 2119476"/>
                  <a:gd name="connsiteY664" fmla="*/ 1920625 h 1936159"/>
                  <a:gd name="connsiteX665" fmla="*/ 1128351 w 2119476"/>
                  <a:gd name="connsiteY665" fmla="*/ 1926839 h 1936159"/>
                  <a:gd name="connsiteX666" fmla="*/ 1128351 w 2119476"/>
                  <a:gd name="connsiteY666" fmla="*/ 1931499 h 1936159"/>
                  <a:gd name="connsiteX667" fmla="*/ 1126279 w 2119476"/>
                  <a:gd name="connsiteY667" fmla="*/ 1936160 h 1936159"/>
                  <a:gd name="connsiteX668" fmla="*/ 1113334 w 2119476"/>
                  <a:gd name="connsiteY668" fmla="*/ 1918554 h 1936159"/>
                  <a:gd name="connsiteX669" fmla="*/ 1108673 w 2119476"/>
                  <a:gd name="connsiteY669" fmla="*/ 1913375 h 1936159"/>
                  <a:gd name="connsiteX670" fmla="*/ 1108673 w 2119476"/>
                  <a:gd name="connsiteY670" fmla="*/ 1911822 h 1936159"/>
                  <a:gd name="connsiteX671" fmla="*/ 1110745 w 2119476"/>
                  <a:gd name="connsiteY671" fmla="*/ 1907679 h 1936159"/>
                  <a:gd name="connsiteX672" fmla="*/ 1109191 w 2119476"/>
                  <a:gd name="connsiteY672" fmla="*/ 1905090 h 1936159"/>
                  <a:gd name="connsiteX673" fmla="*/ 1105566 w 2119476"/>
                  <a:gd name="connsiteY673" fmla="*/ 1904572 h 1936159"/>
                  <a:gd name="connsiteX674" fmla="*/ 1097281 w 2119476"/>
                  <a:gd name="connsiteY674" fmla="*/ 1905090 h 1936159"/>
                  <a:gd name="connsiteX675" fmla="*/ 1094692 w 2119476"/>
                  <a:gd name="connsiteY675" fmla="*/ 1904054 h 1936159"/>
                  <a:gd name="connsiteX676" fmla="*/ 1078121 w 2119476"/>
                  <a:gd name="connsiteY676" fmla="*/ 1895251 h 1936159"/>
                  <a:gd name="connsiteX677" fmla="*/ 1076568 w 2119476"/>
                  <a:gd name="connsiteY677" fmla="*/ 1894733 h 1936159"/>
                  <a:gd name="connsiteX678" fmla="*/ 1073461 w 2119476"/>
                  <a:gd name="connsiteY678" fmla="*/ 1897323 h 1936159"/>
                  <a:gd name="connsiteX679" fmla="*/ 1071390 w 2119476"/>
                  <a:gd name="connsiteY679" fmla="*/ 1898358 h 1936159"/>
                  <a:gd name="connsiteX680" fmla="*/ 1068283 w 2119476"/>
                  <a:gd name="connsiteY680" fmla="*/ 1898358 h 1936159"/>
                  <a:gd name="connsiteX681" fmla="*/ 1066729 w 2119476"/>
                  <a:gd name="connsiteY681" fmla="*/ 1896287 h 1936159"/>
                  <a:gd name="connsiteX682" fmla="*/ 1066729 w 2119476"/>
                  <a:gd name="connsiteY682" fmla="*/ 1892144 h 1936159"/>
                  <a:gd name="connsiteX683" fmla="*/ 1068801 w 2119476"/>
                  <a:gd name="connsiteY683" fmla="*/ 1889037 h 1936159"/>
                  <a:gd name="connsiteX684" fmla="*/ 1069318 w 2119476"/>
                  <a:gd name="connsiteY684" fmla="*/ 1886448 h 1936159"/>
                  <a:gd name="connsiteX685" fmla="*/ 1066729 w 2119476"/>
                  <a:gd name="connsiteY685" fmla="*/ 1881788 h 1936159"/>
                  <a:gd name="connsiteX686" fmla="*/ 1064140 w 2119476"/>
                  <a:gd name="connsiteY686" fmla="*/ 1878681 h 1936159"/>
                  <a:gd name="connsiteX687" fmla="*/ 1061033 w 2119476"/>
                  <a:gd name="connsiteY687" fmla="*/ 1876610 h 1936159"/>
                  <a:gd name="connsiteX688" fmla="*/ 1059480 w 2119476"/>
                  <a:gd name="connsiteY688" fmla="*/ 1871431 h 1936159"/>
                  <a:gd name="connsiteX689" fmla="*/ 1055337 w 2119476"/>
                  <a:gd name="connsiteY689" fmla="*/ 1871949 h 1936159"/>
                  <a:gd name="connsiteX690" fmla="*/ 1051194 w 2119476"/>
                  <a:gd name="connsiteY690" fmla="*/ 1872985 h 1936159"/>
                  <a:gd name="connsiteX691" fmla="*/ 1048605 w 2119476"/>
                  <a:gd name="connsiteY691" fmla="*/ 1872985 h 1936159"/>
                  <a:gd name="connsiteX692" fmla="*/ 1047570 w 2119476"/>
                  <a:gd name="connsiteY692" fmla="*/ 1871431 h 1936159"/>
                  <a:gd name="connsiteX693" fmla="*/ 1046534 w 2119476"/>
                  <a:gd name="connsiteY693" fmla="*/ 1864182 h 1936159"/>
                  <a:gd name="connsiteX694" fmla="*/ 1046534 w 2119476"/>
                  <a:gd name="connsiteY694" fmla="*/ 1855379 h 1936159"/>
                  <a:gd name="connsiteX695" fmla="*/ 1042391 w 2119476"/>
                  <a:gd name="connsiteY695" fmla="*/ 1852271 h 1936159"/>
                  <a:gd name="connsiteX696" fmla="*/ 1036177 w 2119476"/>
                  <a:gd name="connsiteY696" fmla="*/ 1850200 h 1936159"/>
                  <a:gd name="connsiteX697" fmla="*/ 1034624 w 2119476"/>
                  <a:gd name="connsiteY697" fmla="*/ 1848647 h 1936159"/>
                  <a:gd name="connsiteX698" fmla="*/ 1032552 w 2119476"/>
                  <a:gd name="connsiteY698" fmla="*/ 1841915 h 1936159"/>
                  <a:gd name="connsiteX699" fmla="*/ 1031517 w 2119476"/>
                  <a:gd name="connsiteY699" fmla="*/ 1839326 h 1936159"/>
                  <a:gd name="connsiteX700" fmla="*/ 1026338 w 2119476"/>
                  <a:gd name="connsiteY700" fmla="*/ 1834147 h 1936159"/>
                  <a:gd name="connsiteX701" fmla="*/ 1020642 w 2119476"/>
                  <a:gd name="connsiteY701" fmla="*/ 1832594 h 1936159"/>
                  <a:gd name="connsiteX702" fmla="*/ 1014946 w 2119476"/>
                  <a:gd name="connsiteY702" fmla="*/ 1830005 h 1936159"/>
                  <a:gd name="connsiteX703" fmla="*/ 1006661 w 2119476"/>
                  <a:gd name="connsiteY703" fmla="*/ 1823791 h 1936159"/>
                  <a:gd name="connsiteX704" fmla="*/ 1000965 w 2119476"/>
                  <a:gd name="connsiteY704" fmla="*/ 1817059 h 1936159"/>
                  <a:gd name="connsiteX705" fmla="*/ 994751 w 2119476"/>
                  <a:gd name="connsiteY705" fmla="*/ 1814470 h 1936159"/>
                  <a:gd name="connsiteX706" fmla="*/ 983359 w 2119476"/>
                  <a:gd name="connsiteY706" fmla="*/ 1809292 h 1936159"/>
                  <a:gd name="connsiteX707" fmla="*/ 979734 w 2119476"/>
                  <a:gd name="connsiteY707" fmla="*/ 1806185 h 1936159"/>
                  <a:gd name="connsiteX708" fmla="*/ 976627 w 2119476"/>
                  <a:gd name="connsiteY708" fmla="*/ 1804631 h 1936159"/>
                  <a:gd name="connsiteX709" fmla="*/ 968859 w 2119476"/>
                  <a:gd name="connsiteY709" fmla="*/ 1803596 h 1936159"/>
                  <a:gd name="connsiteX710" fmla="*/ 960574 w 2119476"/>
                  <a:gd name="connsiteY710" fmla="*/ 1803596 h 1936159"/>
                  <a:gd name="connsiteX711" fmla="*/ 956431 w 2119476"/>
                  <a:gd name="connsiteY711" fmla="*/ 1805667 h 1936159"/>
                  <a:gd name="connsiteX712" fmla="*/ 953842 w 2119476"/>
                  <a:gd name="connsiteY712" fmla="*/ 1806702 h 1936159"/>
                  <a:gd name="connsiteX713" fmla="*/ 947110 w 2119476"/>
                  <a:gd name="connsiteY713" fmla="*/ 1805149 h 1936159"/>
                  <a:gd name="connsiteX714" fmla="*/ 941932 w 2119476"/>
                  <a:gd name="connsiteY714" fmla="*/ 1804631 h 1936159"/>
                  <a:gd name="connsiteX715" fmla="*/ 940379 w 2119476"/>
                  <a:gd name="connsiteY715" fmla="*/ 1802042 h 1936159"/>
                  <a:gd name="connsiteX716" fmla="*/ 938825 w 2119476"/>
                  <a:gd name="connsiteY716" fmla="*/ 1797381 h 1936159"/>
                  <a:gd name="connsiteX717" fmla="*/ 935200 w 2119476"/>
                  <a:gd name="connsiteY717" fmla="*/ 1791168 h 1936159"/>
                  <a:gd name="connsiteX718" fmla="*/ 934683 w 2119476"/>
                  <a:gd name="connsiteY718" fmla="*/ 1788061 h 1936159"/>
                  <a:gd name="connsiteX719" fmla="*/ 935200 w 2119476"/>
                  <a:gd name="connsiteY719" fmla="*/ 1778222 h 1936159"/>
                  <a:gd name="connsiteX720" fmla="*/ 936754 w 2119476"/>
                  <a:gd name="connsiteY720" fmla="*/ 1772526 h 1936159"/>
                  <a:gd name="connsiteX721" fmla="*/ 937272 w 2119476"/>
                  <a:gd name="connsiteY721" fmla="*/ 1766312 h 1936159"/>
                  <a:gd name="connsiteX722" fmla="*/ 935718 w 2119476"/>
                  <a:gd name="connsiteY722" fmla="*/ 1760616 h 1936159"/>
                  <a:gd name="connsiteX723" fmla="*/ 935718 w 2119476"/>
                  <a:gd name="connsiteY723" fmla="*/ 1759062 h 1936159"/>
                  <a:gd name="connsiteX724" fmla="*/ 940379 w 2119476"/>
                  <a:gd name="connsiteY724" fmla="*/ 1751813 h 1936159"/>
                  <a:gd name="connsiteX725" fmla="*/ 944521 w 2119476"/>
                  <a:gd name="connsiteY725" fmla="*/ 1747670 h 1936159"/>
                  <a:gd name="connsiteX726" fmla="*/ 945557 w 2119476"/>
                  <a:gd name="connsiteY726" fmla="*/ 1736795 h 1936159"/>
                  <a:gd name="connsiteX727" fmla="*/ 945039 w 2119476"/>
                  <a:gd name="connsiteY727" fmla="*/ 1733688 h 1936159"/>
                  <a:gd name="connsiteX728" fmla="*/ 941414 w 2119476"/>
                  <a:gd name="connsiteY728" fmla="*/ 1729028 h 1936159"/>
                  <a:gd name="connsiteX729" fmla="*/ 934165 w 2119476"/>
                  <a:gd name="connsiteY729" fmla="*/ 1722296 h 1936159"/>
                  <a:gd name="connsiteX730" fmla="*/ 926915 w 2119476"/>
                  <a:gd name="connsiteY730" fmla="*/ 1717636 h 1936159"/>
                  <a:gd name="connsiteX731" fmla="*/ 921737 w 2119476"/>
                  <a:gd name="connsiteY731" fmla="*/ 1711940 h 1936159"/>
                  <a:gd name="connsiteX732" fmla="*/ 918112 w 2119476"/>
                  <a:gd name="connsiteY732" fmla="*/ 1706761 h 1936159"/>
                  <a:gd name="connsiteX733" fmla="*/ 911380 w 2119476"/>
                  <a:gd name="connsiteY733" fmla="*/ 1703654 h 1936159"/>
                  <a:gd name="connsiteX734" fmla="*/ 902059 w 2119476"/>
                  <a:gd name="connsiteY734" fmla="*/ 1700547 h 1936159"/>
                  <a:gd name="connsiteX735" fmla="*/ 900506 w 2119476"/>
                  <a:gd name="connsiteY735" fmla="*/ 1698476 h 1936159"/>
                  <a:gd name="connsiteX736" fmla="*/ 899988 w 2119476"/>
                  <a:gd name="connsiteY736" fmla="*/ 1693816 h 1936159"/>
                  <a:gd name="connsiteX737" fmla="*/ 898952 w 2119476"/>
                  <a:gd name="connsiteY737" fmla="*/ 1690709 h 1936159"/>
                  <a:gd name="connsiteX738" fmla="*/ 894292 w 2119476"/>
                  <a:gd name="connsiteY738" fmla="*/ 1686566 h 1936159"/>
                  <a:gd name="connsiteX739" fmla="*/ 886007 w 2119476"/>
                  <a:gd name="connsiteY739" fmla="*/ 1681905 h 1936159"/>
                  <a:gd name="connsiteX740" fmla="*/ 881346 w 2119476"/>
                  <a:gd name="connsiteY740" fmla="*/ 1676209 h 1936159"/>
                  <a:gd name="connsiteX741" fmla="*/ 878239 w 2119476"/>
                  <a:gd name="connsiteY741" fmla="*/ 1671549 h 1936159"/>
                  <a:gd name="connsiteX742" fmla="*/ 875650 w 2119476"/>
                  <a:gd name="connsiteY742" fmla="*/ 1665853 h 1936159"/>
                  <a:gd name="connsiteX743" fmla="*/ 872543 w 2119476"/>
                  <a:gd name="connsiteY743" fmla="*/ 1664299 h 1936159"/>
                  <a:gd name="connsiteX744" fmla="*/ 865293 w 2119476"/>
                  <a:gd name="connsiteY744" fmla="*/ 1662228 h 1936159"/>
                  <a:gd name="connsiteX745" fmla="*/ 860633 w 2119476"/>
                  <a:gd name="connsiteY745" fmla="*/ 1659639 h 1936159"/>
                  <a:gd name="connsiteX746" fmla="*/ 852348 w 2119476"/>
                  <a:gd name="connsiteY746" fmla="*/ 1658085 h 1936159"/>
                  <a:gd name="connsiteX747" fmla="*/ 846134 w 2119476"/>
                  <a:gd name="connsiteY747" fmla="*/ 1653943 h 1936159"/>
                  <a:gd name="connsiteX748" fmla="*/ 834224 w 2119476"/>
                  <a:gd name="connsiteY748" fmla="*/ 1649282 h 1936159"/>
                  <a:gd name="connsiteX749" fmla="*/ 824385 w 2119476"/>
                  <a:gd name="connsiteY749" fmla="*/ 1642551 h 1936159"/>
                  <a:gd name="connsiteX750" fmla="*/ 822831 w 2119476"/>
                  <a:gd name="connsiteY750" fmla="*/ 1639961 h 1936159"/>
                  <a:gd name="connsiteX751" fmla="*/ 821278 w 2119476"/>
                  <a:gd name="connsiteY751" fmla="*/ 1633747 h 1936159"/>
                  <a:gd name="connsiteX752" fmla="*/ 818689 w 2119476"/>
                  <a:gd name="connsiteY752" fmla="*/ 1631158 h 1936159"/>
                  <a:gd name="connsiteX753" fmla="*/ 813510 w 2119476"/>
                  <a:gd name="connsiteY753" fmla="*/ 1628569 h 1936159"/>
                  <a:gd name="connsiteX754" fmla="*/ 811957 w 2119476"/>
                  <a:gd name="connsiteY754" fmla="*/ 1624426 h 1936159"/>
                  <a:gd name="connsiteX755" fmla="*/ 808850 w 2119476"/>
                  <a:gd name="connsiteY755" fmla="*/ 1618730 h 1936159"/>
                  <a:gd name="connsiteX756" fmla="*/ 803672 w 2119476"/>
                  <a:gd name="connsiteY756" fmla="*/ 1616659 h 1936159"/>
                  <a:gd name="connsiteX757" fmla="*/ 794351 w 2119476"/>
                  <a:gd name="connsiteY757" fmla="*/ 1616141 h 1936159"/>
                  <a:gd name="connsiteX758" fmla="*/ 785548 w 2119476"/>
                  <a:gd name="connsiteY758" fmla="*/ 1619248 h 1936159"/>
                  <a:gd name="connsiteX759" fmla="*/ 783476 w 2119476"/>
                  <a:gd name="connsiteY759" fmla="*/ 1619248 h 1936159"/>
                  <a:gd name="connsiteX760" fmla="*/ 781923 w 2119476"/>
                  <a:gd name="connsiteY760" fmla="*/ 1617177 h 1936159"/>
                  <a:gd name="connsiteX761" fmla="*/ 782441 w 2119476"/>
                  <a:gd name="connsiteY761" fmla="*/ 1609927 h 1936159"/>
                  <a:gd name="connsiteX762" fmla="*/ 781405 w 2119476"/>
                  <a:gd name="connsiteY762" fmla="*/ 1605784 h 1936159"/>
                  <a:gd name="connsiteX763" fmla="*/ 776745 w 2119476"/>
                  <a:gd name="connsiteY763" fmla="*/ 1603195 h 1936159"/>
                  <a:gd name="connsiteX764" fmla="*/ 770531 w 2119476"/>
                  <a:gd name="connsiteY764" fmla="*/ 1602678 h 1936159"/>
                  <a:gd name="connsiteX765" fmla="*/ 768977 w 2119476"/>
                  <a:gd name="connsiteY765" fmla="*/ 1601642 h 1936159"/>
                  <a:gd name="connsiteX766" fmla="*/ 766388 w 2119476"/>
                  <a:gd name="connsiteY766" fmla="*/ 1593874 h 1936159"/>
                  <a:gd name="connsiteX767" fmla="*/ 765870 w 2119476"/>
                  <a:gd name="connsiteY767" fmla="*/ 1587660 h 1936159"/>
                  <a:gd name="connsiteX768" fmla="*/ 770013 w 2119476"/>
                  <a:gd name="connsiteY768" fmla="*/ 1579893 h 1936159"/>
                  <a:gd name="connsiteX769" fmla="*/ 770013 w 2119476"/>
                  <a:gd name="connsiteY769" fmla="*/ 1574715 h 1936159"/>
                  <a:gd name="connsiteX770" fmla="*/ 771048 w 2119476"/>
                  <a:gd name="connsiteY770" fmla="*/ 1571608 h 1936159"/>
                  <a:gd name="connsiteX771" fmla="*/ 770013 w 2119476"/>
                  <a:gd name="connsiteY771" fmla="*/ 1565912 h 1936159"/>
                  <a:gd name="connsiteX772" fmla="*/ 771048 w 2119476"/>
                  <a:gd name="connsiteY772" fmla="*/ 1547270 h 1936159"/>
                  <a:gd name="connsiteX773" fmla="*/ 773120 w 2119476"/>
                  <a:gd name="connsiteY773" fmla="*/ 1537431 h 1936159"/>
                  <a:gd name="connsiteX774" fmla="*/ 772084 w 2119476"/>
                  <a:gd name="connsiteY774" fmla="*/ 1529146 h 1936159"/>
                  <a:gd name="connsiteX775" fmla="*/ 771048 w 2119476"/>
                  <a:gd name="connsiteY775" fmla="*/ 1526039 h 1936159"/>
                  <a:gd name="connsiteX776" fmla="*/ 767941 w 2119476"/>
                  <a:gd name="connsiteY776" fmla="*/ 1520860 h 1936159"/>
                  <a:gd name="connsiteX777" fmla="*/ 768977 w 2119476"/>
                  <a:gd name="connsiteY777" fmla="*/ 1517754 h 1936159"/>
                  <a:gd name="connsiteX778" fmla="*/ 771566 w 2119476"/>
                  <a:gd name="connsiteY778" fmla="*/ 1513093 h 1936159"/>
                  <a:gd name="connsiteX779" fmla="*/ 775709 w 2119476"/>
                  <a:gd name="connsiteY779" fmla="*/ 1508433 h 1936159"/>
                  <a:gd name="connsiteX780" fmla="*/ 779851 w 2119476"/>
                  <a:gd name="connsiteY780" fmla="*/ 1502736 h 1936159"/>
                  <a:gd name="connsiteX781" fmla="*/ 781405 w 2119476"/>
                  <a:gd name="connsiteY781" fmla="*/ 1493933 h 1936159"/>
                  <a:gd name="connsiteX782" fmla="*/ 787619 w 2119476"/>
                  <a:gd name="connsiteY782" fmla="*/ 1483577 h 1936159"/>
                  <a:gd name="connsiteX783" fmla="*/ 793833 w 2119476"/>
                  <a:gd name="connsiteY783" fmla="*/ 1473220 h 1936159"/>
                  <a:gd name="connsiteX784" fmla="*/ 795904 w 2119476"/>
                  <a:gd name="connsiteY784" fmla="*/ 1465453 h 1936159"/>
                  <a:gd name="connsiteX785" fmla="*/ 795386 w 2119476"/>
                  <a:gd name="connsiteY785" fmla="*/ 1460274 h 1936159"/>
                  <a:gd name="connsiteX786" fmla="*/ 793833 w 2119476"/>
                  <a:gd name="connsiteY786" fmla="*/ 1455096 h 1936159"/>
                  <a:gd name="connsiteX787" fmla="*/ 793315 w 2119476"/>
                  <a:gd name="connsiteY787" fmla="*/ 1443186 h 1936159"/>
                  <a:gd name="connsiteX788" fmla="*/ 795386 w 2119476"/>
                  <a:gd name="connsiteY788" fmla="*/ 1440597 h 1936159"/>
                  <a:gd name="connsiteX789" fmla="*/ 801082 w 2119476"/>
                  <a:gd name="connsiteY789" fmla="*/ 1439561 h 1936159"/>
                  <a:gd name="connsiteX790" fmla="*/ 812475 w 2119476"/>
                  <a:gd name="connsiteY790" fmla="*/ 1438526 h 1936159"/>
                  <a:gd name="connsiteX791" fmla="*/ 815582 w 2119476"/>
                  <a:gd name="connsiteY791" fmla="*/ 1436972 h 1936159"/>
                  <a:gd name="connsiteX792" fmla="*/ 818171 w 2119476"/>
                  <a:gd name="connsiteY792" fmla="*/ 1432829 h 1936159"/>
                  <a:gd name="connsiteX793" fmla="*/ 820242 w 2119476"/>
                  <a:gd name="connsiteY793" fmla="*/ 1425580 h 1936159"/>
                  <a:gd name="connsiteX794" fmla="*/ 821796 w 2119476"/>
                  <a:gd name="connsiteY794" fmla="*/ 1424544 h 1936159"/>
                  <a:gd name="connsiteX795" fmla="*/ 829563 w 2119476"/>
                  <a:gd name="connsiteY795" fmla="*/ 1421437 h 1936159"/>
                  <a:gd name="connsiteX796" fmla="*/ 832152 w 2119476"/>
                  <a:gd name="connsiteY796" fmla="*/ 1419884 h 1936159"/>
                  <a:gd name="connsiteX797" fmla="*/ 835259 w 2119476"/>
                  <a:gd name="connsiteY797" fmla="*/ 1416777 h 1936159"/>
                  <a:gd name="connsiteX798" fmla="*/ 841991 w 2119476"/>
                  <a:gd name="connsiteY798" fmla="*/ 1407456 h 1936159"/>
                  <a:gd name="connsiteX799" fmla="*/ 847687 w 2119476"/>
                  <a:gd name="connsiteY799" fmla="*/ 1400724 h 1936159"/>
                  <a:gd name="connsiteX800" fmla="*/ 853383 w 2119476"/>
                  <a:gd name="connsiteY800" fmla="*/ 1394510 h 1936159"/>
                  <a:gd name="connsiteX801" fmla="*/ 859079 w 2119476"/>
                  <a:gd name="connsiteY801" fmla="*/ 1389850 h 1936159"/>
                  <a:gd name="connsiteX802" fmla="*/ 862186 w 2119476"/>
                  <a:gd name="connsiteY802" fmla="*/ 1383636 h 1936159"/>
                  <a:gd name="connsiteX803" fmla="*/ 864776 w 2119476"/>
                  <a:gd name="connsiteY803" fmla="*/ 1375350 h 1936159"/>
                  <a:gd name="connsiteX804" fmla="*/ 869436 w 2119476"/>
                  <a:gd name="connsiteY804" fmla="*/ 1368619 h 1936159"/>
                  <a:gd name="connsiteX805" fmla="*/ 872543 w 2119476"/>
                  <a:gd name="connsiteY805" fmla="*/ 1361887 h 1936159"/>
                  <a:gd name="connsiteX806" fmla="*/ 874614 w 2119476"/>
                  <a:gd name="connsiteY806" fmla="*/ 1359815 h 1936159"/>
                  <a:gd name="connsiteX807" fmla="*/ 879275 w 2119476"/>
                  <a:gd name="connsiteY807" fmla="*/ 1358262 h 1936159"/>
                  <a:gd name="connsiteX808" fmla="*/ 880828 w 2119476"/>
                  <a:gd name="connsiteY808" fmla="*/ 1356191 h 1936159"/>
                  <a:gd name="connsiteX809" fmla="*/ 881346 w 2119476"/>
                  <a:gd name="connsiteY809" fmla="*/ 1352048 h 1936159"/>
                  <a:gd name="connsiteX810" fmla="*/ 880828 w 2119476"/>
                  <a:gd name="connsiteY810" fmla="*/ 1346352 h 1936159"/>
                  <a:gd name="connsiteX811" fmla="*/ 882382 w 2119476"/>
                  <a:gd name="connsiteY811" fmla="*/ 1342209 h 1936159"/>
                  <a:gd name="connsiteX812" fmla="*/ 885489 w 2119476"/>
                  <a:gd name="connsiteY812" fmla="*/ 1335478 h 1936159"/>
                  <a:gd name="connsiteX813" fmla="*/ 886007 w 2119476"/>
                  <a:gd name="connsiteY813" fmla="*/ 1329263 h 1936159"/>
                  <a:gd name="connsiteX814" fmla="*/ 885489 w 2119476"/>
                  <a:gd name="connsiteY814" fmla="*/ 1322532 h 1936159"/>
                  <a:gd name="connsiteX815" fmla="*/ 884971 w 2119476"/>
                  <a:gd name="connsiteY815" fmla="*/ 1309068 h 1936159"/>
                  <a:gd name="connsiteX816" fmla="*/ 885489 w 2119476"/>
                  <a:gd name="connsiteY816" fmla="*/ 1296640 h 1936159"/>
                  <a:gd name="connsiteX817" fmla="*/ 884453 w 2119476"/>
                  <a:gd name="connsiteY817" fmla="*/ 1292498 h 1936159"/>
                  <a:gd name="connsiteX818" fmla="*/ 880828 w 2119476"/>
                  <a:gd name="connsiteY818" fmla="*/ 1287837 h 1936159"/>
                  <a:gd name="connsiteX819" fmla="*/ 872543 w 2119476"/>
                  <a:gd name="connsiteY819" fmla="*/ 1281105 h 1936159"/>
                  <a:gd name="connsiteX820" fmla="*/ 858562 w 2119476"/>
                  <a:gd name="connsiteY820" fmla="*/ 1264017 h 1936159"/>
                  <a:gd name="connsiteX821" fmla="*/ 858562 w 2119476"/>
                  <a:gd name="connsiteY821" fmla="*/ 1258839 h 1936159"/>
                  <a:gd name="connsiteX822" fmla="*/ 864776 w 2119476"/>
                  <a:gd name="connsiteY822" fmla="*/ 1250036 h 1936159"/>
                  <a:gd name="connsiteX823" fmla="*/ 868400 w 2119476"/>
                  <a:gd name="connsiteY823" fmla="*/ 1239161 h 1936159"/>
                  <a:gd name="connsiteX824" fmla="*/ 870472 w 2119476"/>
                  <a:gd name="connsiteY824" fmla="*/ 1230876 h 1936159"/>
                  <a:gd name="connsiteX825" fmla="*/ 871507 w 2119476"/>
                  <a:gd name="connsiteY825" fmla="*/ 1225180 h 1936159"/>
                  <a:gd name="connsiteX826" fmla="*/ 871507 w 2119476"/>
                  <a:gd name="connsiteY826" fmla="*/ 1206538 h 1936159"/>
                  <a:gd name="connsiteX827" fmla="*/ 869436 w 2119476"/>
                  <a:gd name="connsiteY827" fmla="*/ 1197217 h 1936159"/>
                  <a:gd name="connsiteX828" fmla="*/ 868918 w 2119476"/>
                  <a:gd name="connsiteY828" fmla="*/ 1192039 h 1936159"/>
                  <a:gd name="connsiteX829" fmla="*/ 865293 w 2119476"/>
                  <a:gd name="connsiteY829" fmla="*/ 1180646 h 1936159"/>
                  <a:gd name="connsiteX830" fmla="*/ 863222 w 2119476"/>
                  <a:gd name="connsiteY830" fmla="*/ 1172879 h 1936159"/>
                  <a:gd name="connsiteX831" fmla="*/ 858562 w 2119476"/>
                  <a:gd name="connsiteY831" fmla="*/ 1164076 h 1936159"/>
                  <a:gd name="connsiteX832" fmla="*/ 854419 w 2119476"/>
                  <a:gd name="connsiteY832" fmla="*/ 1158898 h 1936159"/>
                  <a:gd name="connsiteX833" fmla="*/ 850794 w 2119476"/>
                  <a:gd name="connsiteY833" fmla="*/ 1151648 h 1936159"/>
                  <a:gd name="connsiteX834" fmla="*/ 852348 w 2119476"/>
                  <a:gd name="connsiteY834" fmla="*/ 1148541 h 1936159"/>
                  <a:gd name="connsiteX835" fmla="*/ 851830 w 2119476"/>
                  <a:gd name="connsiteY835" fmla="*/ 1141291 h 1936159"/>
                  <a:gd name="connsiteX836" fmla="*/ 850794 w 2119476"/>
                  <a:gd name="connsiteY836" fmla="*/ 1139738 h 1936159"/>
                  <a:gd name="connsiteX837" fmla="*/ 845616 w 2119476"/>
                  <a:gd name="connsiteY837" fmla="*/ 1137667 h 1936159"/>
                  <a:gd name="connsiteX838" fmla="*/ 843544 w 2119476"/>
                  <a:gd name="connsiteY838" fmla="*/ 1133524 h 1936159"/>
                  <a:gd name="connsiteX839" fmla="*/ 837331 w 2119476"/>
                  <a:gd name="connsiteY839" fmla="*/ 1127310 h 1936159"/>
                  <a:gd name="connsiteX840" fmla="*/ 831634 w 2119476"/>
                  <a:gd name="connsiteY840" fmla="*/ 1122650 h 1936159"/>
                  <a:gd name="connsiteX841" fmla="*/ 826974 w 2119476"/>
                  <a:gd name="connsiteY841" fmla="*/ 1118507 h 1936159"/>
                  <a:gd name="connsiteX842" fmla="*/ 822313 w 2119476"/>
                  <a:gd name="connsiteY842" fmla="*/ 1115918 h 1936159"/>
                  <a:gd name="connsiteX843" fmla="*/ 816617 w 2119476"/>
                  <a:gd name="connsiteY843" fmla="*/ 1113329 h 1936159"/>
                  <a:gd name="connsiteX844" fmla="*/ 810403 w 2119476"/>
                  <a:gd name="connsiteY844" fmla="*/ 1110222 h 1936159"/>
                  <a:gd name="connsiteX845" fmla="*/ 794351 w 2119476"/>
                  <a:gd name="connsiteY845" fmla="*/ 1098829 h 1936159"/>
                  <a:gd name="connsiteX846" fmla="*/ 786583 w 2119476"/>
                  <a:gd name="connsiteY846" fmla="*/ 1092098 h 1936159"/>
                  <a:gd name="connsiteX847" fmla="*/ 784512 w 2119476"/>
                  <a:gd name="connsiteY847" fmla="*/ 1087955 h 1936159"/>
                  <a:gd name="connsiteX848" fmla="*/ 785548 w 2119476"/>
                  <a:gd name="connsiteY848" fmla="*/ 1082777 h 1936159"/>
                  <a:gd name="connsiteX849" fmla="*/ 788655 w 2119476"/>
                  <a:gd name="connsiteY849" fmla="*/ 1075527 h 1936159"/>
                  <a:gd name="connsiteX850" fmla="*/ 791762 w 2119476"/>
                  <a:gd name="connsiteY850" fmla="*/ 1070349 h 1936159"/>
                  <a:gd name="connsiteX851" fmla="*/ 795386 w 2119476"/>
                  <a:gd name="connsiteY851" fmla="*/ 1065688 h 1936159"/>
                  <a:gd name="connsiteX852" fmla="*/ 794869 w 2119476"/>
                  <a:gd name="connsiteY852" fmla="*/ 1062581 h 1936159"/>
                  <a:gd name="connsiteX853" fmla="*/ 789172 w 2119476"/>
                  <a:gd name="connsiteY853" fmla="*/ 1055849 h 1936159"/>
                  <a:gd name="connsiteX854" fmla="*/ 786065 w 2119476"/>
                  <a:gd name="connsiteY854" fmla="*/ 1053260 h 1936159"/>
                  <a:gd name="connsiteX855" fmla="*/ 779851 w 2119476"/>
                  <a:gd name="connsiteY855" fmla="*/ 1045493 h 1936159"/>
                  <a:gd name="connsiteX856" fmla="*/ 778298 w 2119476"/>
                  <a:gd name="connsiteY856" fmla="*/ 1040832 h 1936159"/>
                  <a:gd name="connsiteX857" fmla="*/ 775709 w 2119476"/>
                  <a:gd name="connsiteY857" fmla="*/ 1037725 h 1936159"/>
                  <a:gd name="connsiteX858" fmla="*/ 772084 w 2119476"/>
                  <a:gd name="connsiteY858" fmla="*/ 1036172 h 1936159"/>
                  <a:gd name="connsiteX859" fmla="*/ 765352 w 2119476"/>
                  <a:gd name="connsiteY859" fmla="*/ 1034101 h 1936159"/>
                  <a:gd name="connsiteX860" fmla="*/ 762245 w 2119476"/>
                  <a:gd name="connsiteY860" fmla="*/ 1030476 h 1936159"/>
                  <a:gd name="connsiteX861" fmla="*/ 763799 w 2119476"/>
                  <a:gd name="connsiteY861" fmla="*/ 1015977 h 1936159"/>
                  <a:gd name="connsiteX862" fmla="*/ 763799 w 2119476"/>
                  <a:gd name="connsiteY862" fmla="*/ 1009245 h 1936159"/>
                  <a:gd name="connsiteX863" fmla="*/ 762763 w 2119476"/>
                  <a:gd name="connsiteY863" fmla="*/ 997853 h 1936159"/>
                  <a:gd name="connsiteX864" fmla="*/ 757585 w 2119476"/>
                  <a:gd name="connsiteY864" fmla="*/ 994746 h 1936159"/>
                  <a:gd name="connsiteX865" fmla="*/ 756031 w 2119476"/>
                  <a:gd name="connsiteY865" fmla="*/ 993192 h 1936159"/>
                  <a:gd name="connsiteX866" fmla="*/ 756031 w 2119476"/>
                  <a:gd name="connsiteY866" fmla="*/ 988532 h 1936159"/>
                  <a:gd name="connsiteX867" fmla="*/ 757067 w 2119476"/>
                  <a:gd name="connsiteY867" fmla="*/ 985942 h 1936159"/>
                  <a:gd name="connsiteX868" fmla="*/ 753442 w 2119476"/>
                  <a:gd name="connsiteY868" fmla="*/ 983871 h 1936159"/>
                  <a:gd name="connsiteX869" fmla="*/ 752924 w 2119476"/>
                  <a:gd name="connsiteY869" fmla="*/ 978693 h 1936159"/>
                  <a:gd name="connsiteX870" fmla="*/ 744639 w 2119476"/>
                  <a:gd name="connsiteY870" fmla="*/ 976622 h 1936159"/>
                  <a:gd name="connsiteX871" fmla="*/ 734283 w 2119476"/>
                  <a:gd name="connsiteY871" fmla="*/ 969890 h 1936159"/>
                  <a:gd name="connsiteX872" fmla="*/ 730658 w 2119476"/>
                  <a:gd name="connsiteY872" fmla="*/ 967818 h 1936159"/>
                  <a:gd name="connsiteX873" fmla="*/ 728069 w 2119476"/>
                  <a:gd name="connsiteY873" fmla="*/ 967818 h 1936159"/>
                  <a:gd name="connsiteX874" fmla="*/ 714605 w 2119476"/>
                  <a:gd name="connsiteY874" fmla="*/ 975586 h 1936159"/>
                  <a:gd name="connsiteX875" fmla="*/ 708909 w 2119476"/>
                  <a:gd name="connsiteY875" fmla="*/ 980246 h 1936159"/>
                  <a:gd name="connsiteX876" fmla="*/ 707355 w 2119476"/>
                  <a:gd name="connsiteY876" fmla="*/ 983871 h 1936159"/>
                  <a:gd name="connsiteX877" fmla="*/ 705802 w 2119476"/>
                  <a:gd name="connsiteY877" fmla="*/ 985425 h 1936159"/>
                  <a:gd name="connsiteX878" fmla="*/ 695963 w 2119476"/>
                  <a:gd name="connsiteY878" fmla="*/ 985425 h 1936159"/>
                  <a:gd name="connsiteX879" fmla="*/ 694927 w 2119476"/>
                  <a:gd name="connsiteY879" fmla="*/ 986460 h 1936159"/>
                  <a:gd name="connsiteX880" fmla="*/ 692856 w 2119476"/>
                  <a:gd name="connsiteY880" fmla="*/ 991121 h 1936159"/>
                  <a:gd name="connsiteX881" fmla="*/ 685606 w 2119476"/>
                  <a:gd name="connsiteY881" fmla="*/ 992156 h 1936159"/>
                  <a:gd name="connsiteX882" fmla="*/ 680946 w 2119476"/>
                  <a:gd name="connsiteY882" fmla="*/ 991639 h 1936159"/>
                  <a:gd name="connsiteX883" fmla="*/ 674214 w 2119476"/>
                  <a:gd name="connsiteY883" fmla="*/ 992156 h 1936159"/>
                  <a:gd name="connsiteX884" fmla="*/ 671107 w 2119476"/>
                  <a:gd name="connsiteY884" fmla="*/ 993192 h 1936159"/>
                  <a:gd name="connsiteX885" fmla="*/ 662822 w 2119476"/>
                  <a:gd name="connsiteY885" fmla="*/ 999406 h 1936159"/>
                  <a:gd name="connsiteX886" fmla="*/ 661269 w 2119476"/>
                  <a:gd name="connsiteY886" fmla="*/ 999924 h 1936159"/>
                  <a:gd name="connsiteX887" fmla="*/ 655055 w 2119476"/>
                  <a:gd name="connsiteY887" fmla="*/ 997335 h 1936159"/>
                  <a:gd name="connsiteX888" fmla="*/ 650394 w 2119476"/>
                  <a:gd name="connsiteY888" fmla="*/ 996299 h 1936159"/>
                  <a:gd name="connsiteX889" fmla="*/ 636413 w 2119476"/>
                  <a:gd name="connsiteY889" fmla="*/ 993710 h 1936159"/>
                  <a:gd name="connsiteX890" fmla="*/ 631752 w 2119476"/>
                  <a:gd name="connsiteY890" fmla="*/ 993192 h 1936159"/>
                  <a:gd name="connsiteX891" fmla="*/ 626056 w 2119476"/>
                  <a:gd name="connsiteY891" fmla="*/ 993710 h 1936159"/>
                  <a:gd name="connsiteX892" fmla="*/ 617253 w 2119476"/>
                  <a:gd name="connsiteY892" fmla="*/ 995781 h 1936159"/>
                  <a:gd name="connsiteX893" fmla="*/ 615182 w 2119476"/>
                  <a:gd name="connsiteY893" fmla="*/ 997335 h 1936159"/>
                  <a:gd name="connsiteX894" fmla="*/ 616735 w 2119476"/>
                  <a:gd name="connsiteY894" fmla="*/ 1000442 h 1936159"/>
                  <a:gd name="connsiteX895" fmla="*/ 620360 w 2119476"/>
                  <a:gd name="connsiteY895" fmla="*/ 1001995 h 1936159"/>
                  <a:gd name="connsiteX896" fmla="*/ 623985 w 2119476"/>
                  <a:gd name="connsiteY896" fmla="*/ 1005102 h 1936159"/>
                  <a:gd name="connsiteX897" fmla="*/ 626056 w 2119476"/>
                  <a:gd name="connsiteY897" fmla="*/ 1007691 h 1936159"/>
                  <a:gd name="connsiteX898" fmla="*/ 625020 w 2119476"/>
                  <a:gd name="connsiteY898" fmla="*/ 1010280 h 1936159"/>
                  <a:gd name="connsiteX899" fmla="*/ 618806 w 2119476"/>
                  <a:gd name="connsiteY899" fmla="*/ 1014423 h 1936159"/>
                  <a:gd name="connsiteX900" fmla="*/ 602754 w 2119476"/>
                  <a:gd name="connsiteY900" fmla="*/ 1023744 h 1936159"/>
                  <a:gd name="connsiteX901" fmla="*/ 597058 w 2119476"/>
                  <a:gd name="connsiteY901" fmla="*/ 1025815 h 1936159"/>
                  <a:gd name="connsiteX902" fmla="*/ 593433 w 2119476"/>
                  <a:gd name="connsiteY902" fmla="*/ 1026328 h 1936159"/>
                  <a:gd name="connsiteX903" fmla="*/ 588255 w 2119476"/>
                  <a:gd name="connsiteY903" fmla="*/ 1026328 h 1936159"/>
                  <a:gd name="connsiteX904" fmla="*/ 581005 w 2119476"/>
                  <a:gd name="connsiteY904" fmla="*/ 1022708 h 1936159"/>
                  <a:gd name="connsiteX905" fmla="*/ 575309 w 2119476"/>
                  <a:gd name="connsiteY905" fmla="*/ 1019084 h 1936159"/>
                  <a:gd name="connsiteX906" fmla="*/ 559256 w 2119476"/>
                  <a:gd name="connsiteY906" fmla="*/ 1005102 h 1936159"/>
                  <a:gd name="connsiteX907" fmla="*/ 549417 w 2119476"/>
                  <a:gd name="connsiteY907" fmla="*/ 998370 h 1936159"/>
                  <a:gd name="connsiteX908" fmla="*/ 535954 w 2119476"/>
                  <a:gd name="connsiteY908" fmla="*/ 986978 h 1936159"/>
                  <a:gd name="connsiteX909" fmla="*/ 525079 w 2119476"/>
                  <a:gd name="connsiteY909" fmla="*/ 975586 h 1936159"/>
                  <a:gd name="connsiteX910" fmla="*/ 522490 w 2119476"/>
                  <a:gd name="connsiteY910" fmla="*/ 970408 h 1936159"/>
                  <a:gd name="connsiteX911" fmla="*/ 520419 w 2119476"/>
                  <a:gd name="connsiteY911" fmla="*/ 963158 h 1936159"/>
                  <a:gd name="connsiteX912" fmla="*/ 519901 w 2119476"/>
                  <a:gd name="connsiteY912" fmla="*/ 943998 h 1936159"/>
                  <a:gd name="connsiteX913" fmla="*/ 515240 w 2119476"/>
                  <a:gd name="connsiteY913" fmla="*/ 943998 h 1936159"/>
                  <a:gd name="connsiteX914" fmla="*/ 498152 w 2119476"/>
                  <a:gd name="connsiteY914" fmla="*/ 945552 h 1936159"/>
                  <a:gd name="connsiteX915" fmla="*/ 492456 w 2119476"/>
                  <a:gd name="connsiteY915" fmla="*/ 945039 h 1936159"/>
                  <a:gd name="connsiteX916" fmla="*/ 486242 w 2119476"/>
                  <a:gd name="connsiteY916" fmla="*/ 943486 h 1936159"/>
                  <a:gd name="connsiteX917" fmla="*/ 473814 w 2119476"/>
                  <a:gd name="connsiteY917" fmla="*/ 941414 h 1936159"/>
                  <a:gd name="connsiteX918" fmla="*/ 467600 w 2119476"/>
                  <a:gd name="connsiteY918" fmla="*/ 939343 h 1936159"/>
                  <a:gd name="connsiteX919" fmla="*/ 450512 w 2119476"/>
                  <a:gd name="connsiteY919" fmla="*/ 930540 h 1936159"/>
                  <a:gd name="connsiteX920" fmla="*/ 447405 w 2119476"/>
                  <a:gd name="connsiteY920" fmla="*/ 926915 h 1936159"/>
                  <a:gd name="connsiteX921" fmla="*/ 446369 w 2119476"/>
                  <a:gd name="connsiteY921" fmla="*/ 921219 h 1936159"/>
                  <a:gd name="connsiteX922" fmla="*/ 447405 w 2119476"/>
                  <a:gd name="connsiteY922" fmla="*/ 917594 h 1936159"/>
                  <a:gd name="connsiteX923" fmla="*/ 454137 w 2119476"/>
                  <a:gd name="connsiteY923" fmla="*/ 918112 h 1936159"/>
                  <a:gd name="connsiteX924" fmla="*/ 456208 w 2119476"/>
                  <a:gd name="connsiteY924" fmla="*/ 917076 h 1936159"/>
                  <a:gd name="connsiteX925" fmla="*/ 460868 w 2119476"/>
                  <a:gd name="connsiteY925" fmla="*/ 912416 h 1936159"/>
                  <a:gd name="connsiteX926" fmla="*/ 468118 w 2119476"/>
                  <a:gd name="connsiteY926" fmla="*/ 910862 h 1936159"/>
                  <a:gd name="connsiteX927" fmla="*/ 475368 w 2119476"/>
                  <a:gd name="connsiteY927" fmla="*/ 908273 h 1936159"/>
                  <a:gd name="connsiteX928" fmla="*/ 486760 w 2119476"/>
                  <a:gd name="connsiteY928" fmla="*/ 899470 h 1936159"/>
                  <a:gd name="connsiteX929" fmla="*/ 492974 w 2119476"/>
                  <a:gd name="connsiteY929" fmla="*/ 896363 h 1936159"/>
                  <a:gd name="connsiteX930" fmla="*/ 492974 w 2119476"/>
                  <a:gd name="connsiteY930" fmla="*/ 895327 h 1936159"/>
                  <a:gd name="connsiteX931" fmla="*/ 489349 w 2119476"/>
                  <a:gd name="connsiteY931" fmla="*/ 879275 h 1936159"/>
                  <a:gd name="connsiteX932" fmla="*/ 488831 w 2119476"/>
                  <a:gd name="connsiteY932" fmla="*/ 878239 h 1936159"/>
                  <a:gd name="connsiteX933" fmla="*/ 478475 w 2119476"/>
                  <a:gd name="connsiteY933" fmla="*/ 870989 h 1936159"/>
                  <a:gd name="connsiteX934" fmla="*/ 476403 w 2119476"/>
                  <a:gd name="connsiteY934" fmla="*/ 867883 h 1936159"/>
                  <a:gd name="connsiteX935" fmla="*/ 473296 w 2119476"/>
                  <a:gd name="connsiteY935" fmla="*/ 840955 h 1936159"/>
                  <a:gd name="connsiteX936" fmla="*/ 472261 w 2119476"/>
                  <a:gd name="connsiteY936" fmla="*/ 825420 h 1936159"/>
                  <a:gd name="connsiteX937" fmla="*/ 473296 w 2119476"/>
                  <a:gd name="connsiteY937" fmla="*/ 818689 h 1936159"/>
                  <a:gd name="connsiteX938" fmla="*/ 475885 w 2119476"/>
                  <a:gd name="connsiteY938" fmla="*/ 815582 h 1936159"/>
                  <a:gd name="connsiteX939" fmla="*/ 484171 w 2119476"/>
                  <a:gd name="connsiteY939" fmla="*/ 809368 h 1936159"/>
                  <a:gd name="connsiteX940" fmla="*/ 483653 w 2119476"/>
                  <a:gd name="connsiteY940" fmla="*/ 807814 h 1936159"/>
                  <a:gd name="connsiteX941" fmla="*/ 485724 w 2119476"/>
                  <a:gd name="connsiteY941" fmla="*/ 805225 h 1936159"/>
                  <a:gd name="connsiteX942" fmla="*/ 480546 w 2119476"/>
                  <a:gd name="connsiteY942" fmla="*/ 802118 h 1936159"/>
                  <a:gd name="connsiteX943" fmla="*/ 481064 w 2119476"/>
                  <a:gd name="connsiteY943" fmla="*/ 797975 h 1936159"/>
                  <a:gd name="connsiteX944" fmla="*/ 474332 w 2119476"/>
                  <a:gd name="connsiteY944" fmla="*/ 797458 h 1936159"/>
                  <a:gd name="connsiteX945" fmla="*/ 472778 w 2119476"/>
                  <a:gd name="connsiteY945" fmla="*/ 798493 h 1936159"/>
                  <a:gd name="connsiteX946" fmla="*/ 471225 w 2119476"/>
                  <a:gd name="connsiteY946" fmla="*/ 797458 h 1936159"/>
                  <a:gd name="connsiteX947" fmla="*/ 471743 w 2119476"/>
                  <a:gd name="connsiteY947" fmla="*/ 793833 h 1936159"/>
                  <a:gd name="connsiteX948" fmla="*/ 469672 w 2119476"/>
                  <a:gd name="connsiteY948" fmla="*/ 793833 h 1936159"/>
                  <a:gd name="connsiteX949" fmla="*/ 468636 w 2119476"/>
                  <a:gd name="connsiteY949" fmla="*/ 791244 h 1936159"/>
                  <a:gd name="connsiteX950" fmla="*/ 470189 w 2119476"/>
                  <a:gd name="connsiteY950" fmla="*/ 788655 h 1936159"/>
                  <a:gd name="connsiteX951" fmla="*/ 469672 w 2119476"/>
                  <a:gd name="connsiteY951" fmla="*/ 786583 h 1936159"/>
                  <a:gd name="connsiteX952" fmla="*/ 471225 w 2119476"/>
                  <a:gd name="connsiteY952" fmla="*/ 785030 h 1936159"/>
                  <a:gd name="connsiteX953" fmla="*/ 464493 w 2119476"/>
                  <a:gd name="connsiteY953" fmla="*/ 779851 h 1936159"/>
                  <a:gd name="connsiteX954" fmla="*/ 462940 w 2119476"/>
                  <a:gd name="connsiteY954" fmla="*/ 779334 h 1936159"/>
                  <a:gd name="connsiteX955" fmla="*/ 460351 w 2119476"/>
                  <a:gd name="connsiteY955" fmla="*/ 772084 h 1936159"/>
                  <a:gd name="connsiteX956" fmla="*/ 455690 w 2119476"/>
                  <a:gd name="connsiteY956" fmla="*/ 769495 h 1936159"/>
                  <a:gd name="connsiteX957" fmla="*/ 454137 w 2119476"/>
                  <a:gd name="connsiteY957" fmla="*/ 772084 h 1936159"/>
                  <a:gd name="connsiteX958" fmla="*/ 450512 w 2119476"/>
                  <a:gd name="connsiteY958" fmla="*/ 771048 h 1936159"/>
                  <a:gd name="connsiteX959" fmla="*/ 448440 w 2119476"/>
                  <a:gd name="connsiteY959" fmla="*/ 768977 h 1936159"/>
                  <a:gd name="connsiteX960" fmla="*/ 446369 w 2119476"/>
                  <a:gd name="connsiteY960" fmla="*/ 768977 h 1936159"/>
                  <a:gd name="connsiteX961" fmla="*/ 443780 w 2119476"/>
                  <a:gd name="connsiteY961" fmla="*/ 771566 h 1936159"/>
                  <a:gd name="connsiteX962" fmla="*/ 441191 w 2119476"/>
                  <a:gd name="connsiteY962" fmla="*/ 771048 h 1936159"/>
                  <a:gd name="connsiteX963" fmla="*/ 439637 w 2119476"/>
                  <a:gd name="connsiteY963" fmla="*/ 772602 h 1936159"/>
                  <a:gd name="connsiteX964" fmla="*/ 434459 w 2119476"/>
                  <a:gd name="connsiteY964" fmla="*/ 771566 h 1936159"/>
                  <a:gd name="connsiteX965" fmla="*/ 433941 w 2119476"/>
                  <a:gd name="connsiteY965" fmla="*/ 774155 h 1936159"/>
                  <a:gd name="connsiteX966" fmla="*/ 430834 w 2119476"/>
                  <a:gd name="connsiteY966" fmla="*/ 775709 h 1936159"/>
                  <a:gd name="connsiteX967" fmla="*/ 424620 w 2119476"/>
                  <a:gd name="connsiteY967" fmla="*/ 776227 h 1936159"/>
                  <a:gd name="connsiteX968" fmla="*/ 418924 w 2119476"/>
                  <a:gd name="connsiteY968" fmla="*/ 774673 h 1936159"/>
                  <a:gd name="connsiteX969" fmla="*/ 416335 w 2119476"/>
                  <a:gd name="connsiteY969" fmla="*/ 775709 h 1936159"/>
                  <a:gd name="connsiteX970" fmla="*/ 414264 w 2119476"/>
                  <a:gd name="connsiteY970" fmla="*/ 778816 h 1936159"/>
                  <a:gd name="connsiteX971" fmla="*/ 407014 w 2119476"/>
                  <a:gd name="connsiteY971" fmla="*/ 779334 h 1936159"/>
                  <a:gd name="connsiteX972" fmla="*/ 404425 w 2119476"/>
                  <a:gd name="connsiteY972" fmla="*/ 777780 h 1936159"/>
                  <a:gd name="connsiteX973" fmla="*/ 399764 w 2119476"/>
                  <a:gd name="connsiteY973" fmla="*/ 778298 h 1936159"/>
                  <a:gd name="connsiteX974" fmla="*/ 395622 w 2119476"/>
                  <a:gd name="connsiteY974" fmla="*/ 775709 h 1936159"/>
                  <a:gd name="connsiteX975" fmla="*/ 388372 w 2119476"/>
                  <a:gd name="connsiteY975" fmla="*/ 773120 h 1936159"/>
                  <a:gd name="connsiteX976" fmla="*/ 388372 w 2119476"/>
                  <a:gd name="connsiteY976" fmla="*/ 770013 h 1936159"/>
                  <a:gd name="connsiteX977" fmla="*/ 386301 w 2119476"/>
                  <a:gd name="connsiteY977" fmla="*/ 768977 h 1936159"/>
                  <a:gd name="connsiteX978" fmla="*/ 380605 w 2119476"/>
                  <a:gd name="connsiteY978" fmla="*/ 770013 h 1936159"/>
                  <a:gd name="connsiteX979" fmla="*/ 380605 w 2119476"/>
                  <a:gd name="connsiteY979" fmla="*/ 772602 h 1936159"/>
                  <a:gd name="connsiteX980" fmla="*/ 378533 w 2119476"/>
                  <a:gd name="connsiteY980" fmla="*/ 774673 h 1936159"/>
                  <a:gd name="connsiteX981" fmla="*/ 374391 w 2119476"/>
                  <a:gd name="connsiteY981" fmla="*/ 776744 h 1936159"/>
                  <a:gd name="connsiteX982" fmla="*/ 373355 w 2119476"/>
                  <a:gd name="connsiteY982" fmla="*/ 778298 h 1936159"/>
                  <a:gd name="connsiteX983" fmla="*/ 370766 w 2119476"/>
                  <a:gd name="connsiteY983" fmla="*/ 778298 h 1936159"/>
                  <a:gd name="connsiteX984" fmla="*/ 367141 w 2119476"/>
                  <a:gd name="connsiteY984" fmla="*/ 776744 h 1936159"/>
                  <a:gd name="connsiteX985" fmla="*/ 362481 w 2119476"/>
                  <a:gd name="connsiteY985" fmla="*/ 775191 h 1936159"/>
                  <a:gd name="connsiteX986" fmla="*/ 360409 w 2119476"/>
                  <a:gd name="connsiteY986" fmla="*/ 779334 h 1936159"/>
                  <a:gd name="connsiteX987" fmla="*/ 357302 w 2119476"/>
                  <a:gd name="connsiteY987" fmla="*/ 779334 h 1936159"/>
                  <a:gd name="connsiteX988" fmla="*/ 354196 w 2119476"/>
                  <a:gd name="connsiteY988" fmla="*/ 777262 h 1936159"/>
                  <a:gd name="connsiteX989" fmla="*/ 352124 w 2119476"/>
                  <a:gd name="connsiteY989" fmla="*/ 776750 h 1936159"/>
                  <a:gd name="connsiteX990" fmla="*/ 349535 w 2119476"/>
                  <a:gd name="connsiteY990" fmla="*/ 778821 h 1936159"/>
                  <a:gd name="connsiteX991" fmla="*/ 345910 w 2119476"/>
                  <a:gd name="connsiteY991" fmla="*/ 778821 h 1936159"/>
                  <a:gd name="connsiteX992" fmla="*/ 341768 w 2119476"/>
                  <a:gd name="connsiteY992" fmla="*/ 780374 h 1936159"/>
                  <a:gd name="connsiteX993" fmla="*/ 339696 w 2119476"/>
                  <a:gd name="connsiteY993" fmla="*/ 779339 h 1936159"/>
                  <a:gd name="connsiteX994" fmla="*/ 338143 w 2119476"/>
                  <a:gd name="connsiteY994" fmla="*/ 776750 h 1936159"/>
                  <a:gd name="connsiteX995" fmla="*/ 326233 w 2119476"/>
                  <a:gd name="connsiteY995" fmla="*/ 786071 h 1936159"/>
                  <a:gd name="connsiteX996" fmla="*/ 323644 w 2119476"/>
                  <a:gd name="connsiteY996" fmla="*/ 785035 h 1936159"/>
                  <a:gd name="connsiteX997" fmla="*/ 314840 w 2119476"/>
                  <a:gd name="connsiteY997" fmla="*/ 787106 h 1936159"/>
                  <a:gd name="connsiteX998" fmla="*/ 311733 w 2119476"/>
                  <a:gd name="connsiteY998" fmla="*/ 782964 h 1936159"/>
                  <a:gd name="connsiteX999" fmla="*/ 308109 w 2119476"/>
                  <a:gd name="connsiteY999" fmla="*/ 783481 h 1936159"/>
                  <a:gd name="connsiteX1000" fmla="*/ 303966 w 2119476"/>
                  <a:gd name="connsiteY1000" fmla="*/ 786071 h 1936159"/>
                  <a:gd name="connsiteX1001" fmla="*/ 301895 w 2119476"/>
                  <a:gd name="connsiteY1001" fmla="*/ 786588 h 1936159"/>
                  <a:gd name="connsiteX1002" fmla="*/ 290502 w 2119476"/>
                  <a:gd name="connsiteY1002" fmla="*/ 786588 h 1936159"/>
                  <a:gd name="connsiteX1003" fmla="*/ 286360 w 2119476"/>
                  <a:gd name="connsiteY1003" fmla="*/ 788142 h 1936159"/>
                  <a:gd name="connsiteX1004" fmla="*/ 283771 w 2119476"/>
                  <a:gd name="connsiteY1004" fmla="*/ 788142 h 1936159"/>
                  <a:gd name="connsiteX1005" fmla="*/ 279628 w 2119476"/>
                  <a:gd name="connsiteY1005" fmla="*/ 786071 h 1936159"/>
                  <a:gd name="connsiteX1006" fmla="*/ 274968 w 2119476"/>
                  <a:gd name="connsiteY1006" fmla="*/ 786071 h 1936159"/>
                  <a:gd name="connsiteX1007" fmla="*/ 273414 w 2119476"/>
                  <a:gd name="connsiteY1007" fmla="*/ 785035 h 1936159"/>
                  <a:gd name="connsiteX1008" fmla="*/ 270307 w 2119476"/>
                  <a:gd name="connsiteY1008" fmla="*/ 780892 h 1936159"/>
                  <a:gd name="connsiteX1009" fmla="*/ 264611 w 2119476"/>
                  <a:gd name="connsiteY1009" fmla="*/ 777785 h 1936159"/>
                  <a:gd name="connsiteX1010" fmla="*/ 263057 w 2119476"/>
                  <a:gd name="connsiteY1010" fmla="*/ 773643 h 1936159"/>
                  <a:gd name="connsiteX1011" fmla="*/ 266682 w 2119476"/>
                  <a:gd name="connsiteY1011" fmla="*/ 761210 h 1936159"/>
                  <a:gd name="connsiteX1012" fmla="*/ 267718 w 2119476"/>
                  <a:gd name="connsiteY1012" fmla="*/ 756549 h 1936159"/>
                  <a:gd name="connsiteX1013" fmla="*/ 267718 w 2119476"/>
                  <a:gd name="connsiteY1013" fmla="*/ 752406 h 1936159"/>
                  <a:gd name="connsiteX1014" fmla="*/ 268754 w 2119476"/>
                  <a:gd name="connsiteY1014" fmla="*/ 749817 h 1936159"/>
                  <a:gd name="connsiteX1015" fmla="*/ 266682 w 2119476"/>
                  <a:gd name="connsiteY1015" fmla="*/ 733247 h 1936159"/>
                  <a:gd name="connsiteX1016" fmla="*/ 264611 w 2119476"/>
                  <a:gd name="connsiteY1016" fmla="*/ 732211 h 1936159"/>
                  <a:gd name="connsiteX1017" fmla="*/ 256326 w 2119476"/>
                  <a:gd name="connsiteY1017" fmla="*/ 733765 h 1936159"/>
                  <a:gd name="connsiteX1018" fmla="*/ 249594 w 2119476"/>
                  <a:gd name="connsiteY1018" fmla="*/ 737907 h 1936159"/>
                  <a:gd name="connsiteX1019" fmla="*/ 240791 w 2119476"/>
                  <a:gd name="connsiteY1019" fmla="*/ 741014 h 1936159"/>
                  <a:gd name="connsiteX1020" fmla="*/ 232506 w 2119476"/>
                  <a:gd name="connsiteY1020" fmla="*/ 741527 h 1936159"/>
                  <a:gd name="connsiteX1021" fmla="*/ 230952 w 2119476"/>
                  <a:gd name="connsiteY1021" fmla="*/ 740491 h 1936159"/>
                  <a:gd name="connsiteX1022" fmla="*/ 230434 w 2119476"/>
                  <a:gd name="connsiteY1022" fmla="*/ 735831 h 1936159"/>
                  <a:gd name="connsiteX1023" fmla="*/ 226292 w 2119476"/>
                  <a:gd name="connsiteY1023" fmla="*/ 723403 h 1936159"/>
                  <a:gd name="connsiteX1024" fmla="*/ 224738 w 2119476"/>
                  <a:gd name="connsiteY1024" fmla="*/ 721332 h 1936159"/>
                  <a:gd name="connsiteX1025" fmla="*/ 219560 w 2119476"/>
                  <a:gd name="connsiteY1025" fmla="*/ 717707 h 1936159"/>
                  <a:gd name="connsiteX1026" fmla="*/ 214899 w 2119476"/>
                  <a:gd name="connsiteY1026" fmla="*/ 716153 h 1936159"/>
                  <a:gd name="connsiteX1027" fmla="*/ 209721 w 2119476"/>
                  <a:gd name="connsiteY1027" fmla="*/ 712011 h 1936159"/>
                  <a:gd name="connsiteX1028" fmla="*/ 204543 w 2119476"/>
                  <a:gd name="connsiteY1028" fmla="*/ 705797 h 1936159"/>
                  <a:gd name="connsiteX1029" fmla="*/ 202471 w 2119476"/>
                  <a:gd name="connsiteY1029" fmla="*/ 700101 h 1936159"/>
                  <a:gd name="connsiteX1030" fmla="*/ 201954 w 2119476"/>
                  <a:gd name="connsiteY1030" fmla="*/ 695958 h 1936159"/>
                  <a:gd name="connsiteX1031" fmla="*/ 198329 w 2119476"/>
                  <a:gd name="connsiteY1031" fmla="*/ 690780 h 1936159"/>
                  <a:gd name="connsiteX1032" fmla="*/ 192633 w 2119476"/>
                  <a:gd name="connsiteY1032" fmla="*/ 687673 h 1936159"/>
                  <a:gd name="connsiteX1033" fmla="*/ 191079 w 2119476"/>
                  <a:gd name="connsiteY1033" fmla="*/ 687155 h 1936159"/>
                  <a:gd name="connsiteX1034" fmla="*/ 185383 w 2119476"/>
                  <a:gd name="connsiteY1034" fmla="*/ 689744 h 1936159"/>
                  <a:gd name="connsiteX1035" fmla="*/ 181758 w 2119476"/>
                  <a:gd name="connsiteY1035" fmla="*/ 693369 h 1936159"/>
                  <a:gd name="connsiteX1036" fmla="*/ 177098 w 2119476"/>
                  <a:gd name="connsiteY1036" fmla="*/ 696476 h 1936159"/>
                  <a:gd name="connsiteX1037" fmla="*/ 173473 w 2119476"/>
                  <a:gd name="connsiteY1037" fmla="*/ 696993 h 1936159"/>
                  <a:gd name="connsiteX1038" fmla="*/ 167777 w 2119476"/>
                  <a:gd name="connsiteY1038" fmla="*/ 694922 h 1936159"/>
                  <a:gd name="connsiteX1039" fmla="*/ 158456 w 2119476"/>
                  <a:gd name="connsiteY1039" fmla="*/ 691815 h 1936159"/>
                  <a:gd name="connsiteX1040" fmla="*/ 157420 w 2119476"/>
                  <a:gd name="connsiteY1040" fmla="*/ 690262 h 1936159"/>
                  <a:gd name="connsiteX1041" fmla="*/ 156385 w 2119476"/>
                  <a:gd name="connsiteY1041" fmla="*/ 680941 h 1936159"/>
                  <a:gd name="connsiteX1042" fmla="*/ 153795 w 2119476"/>
                  <a:gd name="connsiteY1042" fmla="*/ 675762 h 1936159"/>
                  <a:gd name="connsiteX1043" fmla="*/ 150688 w 2119476"/>
                  <a:gd name="connsiteY1043" fmla="*/ 671102 h 1936159"/>
                  <a:gd name="connsiteX1044" fmla="*/ 145510 w 2119476"/>
                  <a:gd name="connsiteY1044" fmla="*/ 664370 h 1936159"/>
                  <a:gd name="connsiteX1045" fmla="*/ 139814 w 2119476"/>
                  <a:gd name="connsiteY1045" fmla="*/ 660745 h 1936159"/>
                  <a:gd name="connsiteX1046" fmla="*/ 137743 w 2119476"/>
                  <a:gd name="connsiteY1046" fmla="*/ 657639 h 1936159"/>
                  <a:gd name="connsiteX1047" fmla="*/ 137743 w 2119476"/>
                  <a:gd name="connsiteY1047" fmla="*/ 645728 h 1936159"/>
                  <a:gd name="connsiteX1048" fmla="*/ 136707 w 2119476"/>
                  <a:gd name="connsiteY1048" fmla="*/ 643657 h 1936159"/>
                  <a:gd name="connsiteX1049" fmla="*/ 134118 w 2119476"/>
                  <a:gd name="connsiteY1049" fmla="*/ 640550 h 1936159"/>
                  <a:gd name="connsiteX1050" fmla="*/ 131011 w 2119476"/>
                  <a:gd name="connsiteY1050" fmla="*/ 639514 h 1936159"/>
                  <a:gd name="connsiteX1051" fmla="*/ 128940 w 2119476"/>
                  <a:gd name="connsiteY1051" fmla="*/ 636925 h 1936159"/>
                  <a:gd name="connsiteX1052" fmla="*/ 128422 w 2119476"/>
                  <a:gd name="connsiteY1052" fmla="*/ 633300 h 1936159"/>
                  <a:gd name="connsiteX1053" fmla="*/ 124279 w 2119476"/>
                  <a:gd name="connsiteY1053" fmla="*/ 628122 h 1936159"/>
                  <a:gd name="connsiteX1054" fmla="*/ 125315 w 2119476"/>
                  <a:gd name="connsiteY1054" fmla="*/ 625533 h 1936159"/>
                  <a:gd name="connsiteX1055" fmla="*/ 130493 w 2119476"/>
                  <a:gd name="connsiteY1055" fmla="*/ 625015 h 1936159"/>
                  <a:gd name="connsiteX1056" fmla="*/ 132047 w 2119476"/>
                  <a:gd name="connsiteY1056" fmla="*/ 624503 h 1936159"/>
                  <a:gd name="connsiteX1057" fmla="*/ 132047 w 2119476"/>
                  <a:gd name="connsiteY1057" fmla="*/ 620360 h 1936159"/>
                  <a:gd name="connsiteX1058" fmla="*/ 132564 w 2119476"/>
                  <a:gd name="connsiteY1058" fmla="*/ 616735 h 1936159"/>
                  <a:gd name="connsiteX1059" fmla="*/ 132564 w 2119476"/>
                  <a:gd name="connsiteY1059" fmla="*/ 614146 h 1936159"/>
                  <a:gd name="connsiteX1060" fmla="*/ 127904 w 2119476"/>
                  <a:gd name="connsiteY1060" fmla="*/ 611039 h 1936159"/>
                  <a:gd name="connsiteX1061" fmla="*/ 127386 w 2119476"/>
                  <a:gd name="connsiteY1061" fmla="*/ 605343 h 1936159"/>
                  <a:gd name="connsiteX1062" fmla="*/ 125833 w 2119476"/>
                  <a:gd name="connsiteY1062" fmla="*/ 601200 h 1936159"/>
                  <a:gd name="connsiteX1063" fmla="*/ 122726 w 2119476"/>
                  <a:gd name="connsiteY1063" fmla="*/ 597575 h 1936159"/>
                  <a:gd name="connsiteX1064" fmla="*/ 119101 w 2119476"/>
                  <a:gd name="connsiteY1064" fmla="*/ 590844 h 1936159"/>
                  <a:gd name="connsiteX1065" fmla="*/ 112369 w 2119476"/>
                  <a:gd name="connsiteY1065" fmla="*/ 578416 h 1936159"/>
                  <a:gd name="connsiteX1066" fmla="*/ 106673 w 2119476"/>
                  <a:gd name="connsiteY1066" fmla="*/ 565470 h 1936159"/>
                  <a:gd name="connsiteX1067" fmla="*/ 105637 w 2119476"/>
                  <a:gd name="connsiteY1067" fmla="*/ 558220 h 1936159"/>
                  <a:gd name="connsiteX1068" fmla="*/ 105119 w 2119476"/>
                  <a:gd name="connsiteY1068" fmla="*/ 554078 h 1936159"/>
                  <a:gd name="connsiteX1069" fmla="*/ 105637 w 2119476"/>
                  <a:gd name="connsiteY1069" fmla="*/ 540619 h 1936159"/>
                  <a:gd name="connsiteX1070" fmla="*/ 104602 w 2119476"/>
                  <a:gd name="connsiteY1070" fmla="*/ 533888 h 1936159"/>
                  <a:gd name="connsiteX1071" fmla="*/ 100459 w 2119476"/>
                  <a:gd name="connsiteY1071" fmla="*/ 529227 h 1936159"/>
                  <a:gd name="connsiteX1072" fmla="*/ 97870 w 2119476"/>
                  <a:gd name="connsiteY1072" fmla="*/ 522495 h 1936159"/>
                  <a:gd name="connsiteX1073" fmla="*/ 96834 w 2119476"/>
                  <a:gd name="connsiteY1073" fmla="*/ 511103 h 1936159"/>
                  <a:gd name="connsiteX1074" fmla="*/ 95799 w 2119476"/>
                  <a:gd name="connsiteY1074" fmla="*/ 505925 h 1936159"/>
                  <a:gd name="connsiteX1075" fmla="*/ 92174 w 2119476"/>
                  <a:gd name="connsiteY1075" fmla="*/ 501264 h 1936159"/>
                  <a:gd name="connsiteX1076" fmla="*/ 80781 w 2119476"/>
                  <a:gd name="connsiteY1076" fmla="*/ 486247 h 1936159"/>
                  <a:gd name="connsiteX1077" fmla="*/ 76121 w 2119476"/>
                  <a:gd name="connsiteY1077" fmla="*/ 477444 h 1936159"/>
                  <a:gd name="connsiteX1078" fmla="*/ 72496 w 2119476"/>
                  <a:gd name="connsiteY1078" fmla="*/ 462427 h 1936159"/>
                  <a:gd name="connsiteX1079" fmla="*/ 71978 w 2119476"/>
                  <a:gd name="connsiteY1079" fmla="*/ 456731 h 1936159"/>
                  <a:gd name="connsiteX1080" fmla="*/ 70425 w 2119476"/>
                  <a:gd name="connsiteY1080" fmla="*/ 455695 h 1936159"/>
                  <a:gd name="connsiteX1081" fmla="*/ 61104 w 2119476"/>
                  <a:gd name="connsiteY1081" fmla="*/ 452588 h 1936159"/>
                  <a:gd name="connsiteX1082" fmla="*/ 59033 w 2119476"/>
                  <a:gd name="connsiteY1082" fmla="*/ 451553 h 1936159"/>
                  <a:gd name="connsiteX1083" fmla="*/ 53854 w 2119476"/>
                  <a:gd name="connsiteY1083" fmla="*/ 444821 h 1936159"/>
                  <a:gd name="connsiteX1084" fmla="*/ 48158 w 2119476"/>
                  <a:gd name="connsiteY1084" fmla="*/ 434464 h 1936159"/>
                  <a:gd name="connsiteX1085" fmla="*/ 40908 w 2119476"/>
                  <a:gd name="connsiteY1085" fmla="*/ 417376 h 1936159"/>
                  <a:gd name="connsiteX1086" fmla="*/ 34177 w 2119476"/>
                  <a:gd name="connsiteY1086" fmla="*/ 405984 h 1936159"/>
                  <a:gd name="connsiteX1087" fmla="*/ 28998 w 2119476"/>
                  <a:gd name="connsiteY1087" fmla="*/ 398216 h 1936159"/>
                  <a:gd name="connsiteX1088" fmla="*/ 27445 w 2119476"/>
                  <a:gd name="connsiteY1088" fmla="*/ 393038 h 1936159"/>
                  <a:gd name="connsiteX1089" fmla="*/ 26927 w 2119476"/>
                  <a:gd name="connsiteY1089" fmla="*/ 383717 h 1936159"/>
                  <a:gd name="connsiteX1090" fmla="*/ 26409 w 2119476"/>
                  <a:gd name="connsiteY1090" fmla="*/ 377503 h 1936159"/>
                  <a:gd name="connsiteX1091" fmla="*/ 24856 w 2119476"/>
                  <a:gd name="connsiteY1091" fmla="*/ 371807 h 1936159"/>
                  <a:gd name="connsiteX1092" fmla="*/ 22784 w 2119476"/>
                  <a:gd name="connsiteY1092" fmla="*/ 369218 h 1936159"/>
                  <a:gd name="connsiteX1093" fmla="*/ 17088 w 2119476"/>
                  <a:gd name="connsiteY1093" fmla="*/ 366106 h 1936159"/>
                  <a:gd name="connsiteX1094" fmla="*/ 5696 w 2119476"/>
                  <a:gd name="connsiteY1094" fmla="*/ 360927 h 1936159"/>
                  <a:gd name="connsiteX1095" fmla="*/ 3107 w 2119476"/>
                  <a:gd name="connsiteY1095" fmla="*/ 358856 h 1936159"/>
                  <a:gd name="connsiteX1096" fmla="*/ 1553 w 2119476"/>
                  <a:gd name="connsiteY1096" fmla="*/ 354195 h 1936159"/>
                  <a:gd name="connsiteX1097" fmla="*/ 518 w 2119476"/>
                  <a:gd name="connsiteY1097" fmla="*/ 340214 h 1936159"/>
                  <a:gd name="connsiteX1098" fmla="*/ 1036 w 2119476"/>
                  <a:gd name="connsiteY1098" fmla="*/ 325715 h 1936159"/>
                  <a:gd name="connsiteX1099" fmla="*/ 0 w 2119476"/>
                  <a:gd name="connsiteY1099" fmla="*/ 303966 h 1936159"/>
                  <a:gd name="connsiteX1100" fmla="*/ 1036 w 2119476"/>
                  <a:gd name="connsiteY1100" fmla="*/ 299823 h 1936159"/>
                  <a:gd name="connsiteX1101" fmla="*/ 3625 w 2119476"/>
                  <a:gd name="connsiteY1101" fmla="*/ 289467 h 1936159"/>
                  <a:gd name="connsiteX1102" fmla="*/ 9839 w 2119476"/>
                  <a:gd name="connsiteY1102" fmla="*/ 274450 h 1936159"/>
                  <a:gd name="connsiteX1103" fmla="*/ 15017 w 2119476"/>
                  <a:gd name="connsiteY1103" fmla="*/ 267200 h 1936159"/>
                  <a:gd name="connsiteX1104" fmla="*/ 17088 w 2119476"/>
                  <a:gd name="connsiteY1104" fmla="*/ 265647 h 1936159"/>
                  <a:gd name="connsiteX1105" fmla="*/ 22784 w 2119476"/>
                  <a:gd name="connsiteY1105" fmla="*/ 264093 h 1936159"/>
                  <a:gd name="connsiteX1106" fmla="*/ 27445 w 2119476"/>
                  <a:gd name="connsiteY1106" fmla="*/ 257879 h 1936159"/>
                  <a:gd name="connsiteX1107" fmla="*/ 27963 w 2119476"/>
                  <a:gd name="connsiteY1107" fmla="*/ 254254 h 1936159"/>
                  <a:gd name="connsiteX1108" fmla="*/ 27963 w 2119476"/>
                  <a:gd name="connsiteY1108" fmla="*/ 247523 h 1936159"/>
                  <a:gd name="connsiteX1109" fmla="*/ 26927 w 2119476"/>
                  <a:gd name="connsiteY1109" fmla="*/ 245969 h 1936159"/>
                  <a:gd name="connsiteX1110" fmla="*/ 22267 w 2119476"/>
                  <a:gd name="connsiteY1110" fmla="*/ 243898 h 1936159"/>
                  <a:gd name="connsiteX1111" fmla="*/ 21231 w 2119476"/>
                  <a:gd name="connsiteY1111" fmla="*/ 241826 h 1936159"/>
                  <a:gd name="connsiteX1112" fmla="*/ 20713 w 2119476"/>
                  <a:gd name="connsiteY1112" fmla="*/ 237684 h 1936159"/>
                  <a:gd name="connsiteX1113" fmla="*/ 18124 w 2119476"/>
                  <a:gd name="connsiteY1113" fmla="*/ 234577 h 1936159"/>
                  <a:gd name="connsiteX1114" fmla="*/ 12946 w 2119476"/>
                  <a:gd name="connsiteY1114" fmla="*/ 230952 h 1936159"/>
                  <a:gd name="connsiteX1115" fmla="*/ 7767 w 2119476"/>
                  <a:gd name="connsiteY1115" fmla="*/ 225774 h 1936159"/>
                  <a:gd name="connsiteX1116" fmla="*/ 4660 w 2119476"/>
                  <a:gd name="connsiteY1116" fmla="*/ 219042 h 1936159"/>
                  <a:gd name="connsiteX1117" fmla="*/ 2589 w 2119476"/>
                  <a:gd name="connsiteY1117" fmla="*/ 214899 h 1936159"/>
                  <a:gd name="connsiteX1118" fmla="*/ 0 w 2119476"/>
                  <a:gd name="connsiteY1118" fmla="*/ 208167 h 1936159"/>
                  <a:gd name="connsiteX1119" fmla="*/ 5178 w 2119476"/>
                  <a:gd name="connsiteY1119" fmla="*/ 203507 h 1936159"/>
                  <a:gd name="connsiteX1120" fmla="*/ 5696 w 2119476"/>
                  <a:gd name="connsiteY1120" fmla="*/ 201436 h 1936159"/>
                  <a:gd name="connsiteX1121" fmla="*/ 2589 w 2119476"/>
                  <a:gd name="connsiteY1121" fmla="*/ 195222 h 1936159"/>
                  <a:gd name="connsiteX1122" fmla="*/ 7767 w 2119476"/>
                  <a:gd name="connsiteY1122" fmla="*/ 201436 h 1936159"/>
                  <a:gd name="connsiteX1123" fmla="*/ 10874 w 2119476"/>
                  <a:gd name="connsiteY1123" fmla="*/ 202989 h 1936159"/>
                  <a:gd name="connsiteX1124" fmla="*/ 20195 w 2119476"/>
                  <a:gd name="connsiteY1124" fmla="*/ 204543 h 1936159"/>
                  <a:gd name="connsiteX1125" fmla="*/ 30552 w 2119476"/>
                  <a:gd name="connsiteY1125" fmla="*/ 208167 h 1936159"/>
                  <a:gd name="connsiteX1126" fmla="*/ 38837 w 2119476"/>
                  <a:gd name="connsiteY1126" fmla="*/ 210757 h 1936159"/>
                  <a:gd name="connsiteX1127" fmla="*/ 45051 w 2119476"/>
                  <a:gd name="connsiteY1127" fmla="*/ 216976 h 1936159"/>
                  <a:gd name="connsiteX1128" fmla="*/ 47122 w 2119476"/>
                  <a:gd name="connsiteY1128" fmla="*/ 218011 h 1936159"/>
                  <a:gd name="connsiteX1129" fmla="*/ 55926 w 2119476"/>
                  <a:gd name="connsiteY1129" fmla="*/ 219565 h 1936159"/>
                  <a:gd name="connsiteX1130" fmla="*/ 57997 w 2119476"/>
                  <a:gd name="connsiteY1130" fmla="*/ 220083 h 1936159"/>
                  <a:gd name="connsiteX1131" fmla="*/ 63693 w 2119476"/>
                  <a:gd name="connsiteY1131" fmla="*/ 226815 h 1936159"/>
                  <a:gd name="connsiteX1132" fmla="*/ 67318 w 2119476"/>
                  <a:gd name="connsiteY1132" fmla="*/ 229922 h 1936159"/>
                  <a:gd name="connsiteX1133" fmla="*/ 70943 w 2119476"/>
                  <a:gd name="connsiteY1133" fmla="*/ 231475 h 1936159"/>
                  <a:gd name="connsiteX1134" fmla="*/ 83888 w 2119476"/>
                  <a:gd name="connsiteY1134" fmla="*/ 235618 h 1936159"/>
                  <a:gd name="connsiteX1135" fmla="*/ 97870 w 2119476"/>
                  <a:gd name="connsiteY1135" fmla="*/ 237689 h 1936159"/>
                  <a:gd name="connsiteX1136" fmla="*/ 101495 w 2119476"/>
                  <a:gd name="connsiteY1136" fmla="*/ 238725 h 1936159"/>
                  <a:gd name="connsiteX1137" fmla="*/ 105637 w 2119476"/>
                  <a:gd name="connsiteY1137" fmla="*/ 241314 h 1936159"/>
                  <a:gd name="connsiteX1138" fmla="*/ 113922 w 2119476"/>
                  <a:gd name="connsiteY1138" fmla="*/ 249081 h 1936159"/>
                  <a:gd name="connsiteX1139" fmla="*/ 117030 w 2119476"/>
                  <a:gd name="connsiteY1139" fmla="*/ 251153 h 1936159"/>
                  <a:gd name="connsiteX1140" fmla="*/ 121690 w 2119476"/>
                  <a:gd name="connsiteY1140" fmla="*/ 253224 h 1936159"/>
                  <a:gd name="connsiteX1141" fmla="*/ 127386 w 2119476"/>
                  <a:gd name="connsiteY1141" fmla="*/ 254260 h 1936159"/>
                  <a:gd name="connsiteX1142" fmla="*/ 136707 w 2119476"/>
                  <a:gd name="connsiteY1142" fmla="*/ 254777 h 1936159"/>
                  <a:gd name="connsiteX1143" fmla="*/ 151206 w 2119476"/>
                  <a:gd name="connsiteY1143" fmla="*/ 254777 h 1936159"/>
                  <a:gd name="connsiteX1144" fmla="*/ 157938 w 2119476"/>
                  <a:gd name="connsiteY1144" fmla="*/ 257366 h 1936159"/>
                  <a:gd name="connsiteX1145" fmla="*/ 162598 w 2119476"/>
                  <a:gd name="connsiteY1145" fmla="*/ 255813 h 1936159"/>
                  <a:gd name="connsiteX1146" fmla="*/ 165188 w 2119476"/>
                  <a:gd name="connsiteY1146" fmla="*/ 256326 h 1936159"/>
                  <a:gd name="connsiteX1147" fmla="*/ 169330 w 2119476"/>
                  <a:gd name="connsiteY1147" fmla="*/ 259433 h 1936159"/>
                  <a:gd name="connsiteX1148" fmla="*/ 172955 w 2119476"/>
                  <a:gd name="connsiteY1148" fmla="*/ 259433 h 1936159"/>
                  <a:gd name="connsiteX1149" fmla="*/ 175544 w 2119476"/>
                  <a:gd name="connsiteY1149" fmla="*/ 261504 h 1936159"/>
                  <a:gd name="connsiteX1150" fmla="*/ 180205 w 2119476"/>
                  <a:gd name="connsiteY1150" fmla="*/ 262022 h 1936159"/>
                  <a:gd name="connsiteX1151" fmla="*/ 183312 w 2119476"/>
                  <a:gd name="connsiteY1151" fmla="*/ 263057 h 1936159"/>
                  <a:gd name="connsiteX1152" fmla="*/ 186937 w 2119476"/>
                  <a:gd name="connsiteY1152" fmla="*/ 265647 h 1936159"/>
                  <a:gd name="connsiteX1153" fmla="*/ 191079 w 2119476"/>
                  <a:gd name="connsiteY1153" fmla="*/ 266682 h 1936159"/>
                  <a:gd name="connsiteX1154" fmla="*/ 195740 w 2119476"/>
                  <a:gd name="connsiteY1154" fmla="*/ 269789 h 1936159"/>
                  <a:gd name="connsiteX1155" fmla="*/ 197293 w 2119476"/>
                  <a:gd name="connsiteY1155" fmla="*/ 269271 h 1936159"/>
                  <a:gd name="connsiteX1156" fmla="*/ 203507 w 2119476"/>
                  <a:gd name="connsiteY1156" fmla="*/ 273414 h 1936159"/>
                  <a:gd name="connsiteX1157" fmla="*/ 205061 w 2119476"/>
                  <a:gd name="connsiteY1157" fmla="*/ 269271 h 1936159"/>
                  <a:gd name="connsiteX1158" fmla="*/ 210757 w 2119476"/>
                  <a:gd name="connsiteY1158" fmla="*/ 269789 h 1936159"/>
                  <a:gd name="connsiteX1159" fmla="*/ 213346 w 2119476"/>
                  <a:gd name="connsiteY1159" fmla="*/ 268754 h 1936159"/>
                  <a:gd name="connsiteX1160" fmla="*/ 218524 w 2119476"/>
                  <a:gd name="connsiteY1160" fmla="*/ 267718 h 1936159"/>
                  <a:gd name="connsiteX1161" fmla="*/ 224220 w 2119476"/>
                  <a:gd name="connsiteY1161" fmla="*/ 265129 h 1936159"/>
                  <a:gd name="connsiteX1162" fmla="*/ 229399 w 2119476"/>
                  <a:gd name="connsiteY1162" fmla="*/ 263575 h 1936159"/>
                  <a:gd name="connsiteX1163" fmla="*/ 236648 w 2119476"/>
                  <a:gd name="connsiteY1163" fmla="*/ 263575 h 1936159"/>
                  <a:gd name="connsiteX1164" fmla="*/ 244416 w 2119476"/>
                  <a:gd name="connsiteY1164" fmla="*/ 262022 h 1936159"/>
                  <a:gd name="connsiteX1165" fmla="*/ 247523 w 2119476"/>
                  <a:gd name="connsiteY1165" fmla="*/ 262022 h 1936159"/>
                  <a:gd name="connsiteX1166" fmla="*/ 253737 w 2119476"/>
                  <a:gd name="connsiteY1166" fmla="*/ 261504 h 1936159"/>
                  <a:gd name="connsiteX1167" fmla="*/ 259951 w 2119476"/>
                  <a:gd name="connsiteY1167" fmla="*/ 258915 h 1936159"/>
                  <a:gd name="connsiteX1168" fmla="*/ 263575 w 2119476"/>
                  <a:gd name="connsiteY1168" fmla="*/ 256844 h 1936159"/>
                  <a:gd name="connsiteX1169" fmla="*/ 266164 w 2119476"/>
                  <a:gd name="connsiteY1169" fmla="*/ 252701 h 1936159"/>
                  <a:gd name="connsiteX1170" fmla="*/ 273414 w 2119476"/>
                  <a:gd name="connsiteY1170" fmla="*/ 252183 h 1936159"/>
                  <a:gd name="connsiteX1171" fmla="*/ 277557 w 2119476"/>
                  <a:gd name="connsiteY1171" fmla="*/ 253737 h 1936159"/>
                  <a:gd name="connsiteX1172" fmla="*/ 282217 w 2119476"/>
                  <a:gd name="connsiteY1172" fmla="*/ 251665 h 1936159"/>
                  <a:gd name="connsiteX1173" fmla="*/ 286878 w 2119476"/>
                  <a:gd name="connsiteY1173" fmla="*/ 252183 h 1936159"/>
                  <a:gd name="connsiteX1174" fmla="*/ 288949 w 2119476"/>
                  <a:gd name="connsiteY1174" fmla="*/ 254772 h 1936159"/>
                  <a:gd name="connsiteX1175" fmla="*/ 288431 w 2119476"/>
                  <a:gd name="connsiteY1175" fmla="*/ 257361 h 1936159"/>
                  <a:gd name="connsiteX1176" fmla="*/ 292574 w 2119476"/>
                  <a:gd name="connsiteY1176" fmla="*/ 257361 h 1936159"/>
                  <a:gd name="connsiteX1177" fmla="*/ 296199 w 2119476"/>
                  <a:gd name="connsiteY1177" fmla="*/ 258397 h 1936159"/>
                  <a:gd name="connsiteX1178" fmla="*/ 300859 w 2119476"/>
                  <a:gd name="connsiteY1178" fmla="*/ 257879 h 1936159"/>
                  <a:gd name="connsiteX1179" fmla="*/ 308626 w 2119476"/>
                  <a:gd name="connsiteY1179" fmla="*/ 257879 h 1936159"/>
                  <a:gd name="connsiteX1180" fmla="*/ 314840 w 2119476"/>
                  <a:gd name="connsiteY1180" fmla="*/ 257361 h 1936159"/>
                  <a:gd name="connsiteX1181" fmla="*/ 317430 w 2119476"/>
                  <a:gd name="connsiteY1181" fmla="*/ 256326 h 1936159"/>
                  <a:gd name="connsiteX1182" fmla="*/ 319501 w 2119476"/>
                  <a:gd name="connsiteY1182" fmla="*/ 251147 h 1936159"/>
                  <a:gd name="connsiteX1183" fmla="*/ 319501 w 2119476"/>
                  <a:gd name="connsiteY1183" fmla="*/ 249076 h 1936159"/>
                  <a:gd name="connsiteX1184" fmla="*/ 322090 w 2119476"/>
                  <a:gd name="connsiteY1184" fmla="*/ 247523 h 1936159"/>
                  <a:gd name="connsiteX1185" fmla="*/ 331929 w 2119476"/>
                  <a:gd name="connsiteY1185" fmla="*/ 244416 h 1936159"/>
                  <a:gd name="connsiteX1186" fmla="*/ 334518 w 2119476"/>
                  <a:gd name="connsiteY1186" fmla="*/ 240273 h 1936159"/>
                  <a:gd name="connsiteX1187" fmla="*/ 338143 w 2119476"/>
                  <a:gd name="connsiteY1187" fmla="*/ 239237 h 1936159"/>
                  <a:gd name="connsiteX1188" fmla="*/ 345392 w 2119476"/>
                  <a:gd name="connsiteY1188" fmla="*/ 239755 h 1936159"/>
                  <a:gd name="connsiteX1189" fmla="*/ 347464 w 2119476"/>
                  <a:gd name="connsiteY1189" fmla="*/ 239755 h 1936159"/>
                  <a:gd name="connsiteX1190" fmla="*/ 352642 w 2119476"/>
                  <a:gd name="connsiteY1190" fmla="*/ 231988 h 1936159"/>
                  <a:gd name="connsiteX1191" fmla="*/ 359374 w 2119476"/>
                  <a:gd name="connsiteY1191" fmla="*/ 227845 h 1936159"/>
                  <a:gd name="connsiteX1192" fmla="*/ 365588 w 2119476"/>
                  <a:gd name="connsiteY1192" fmla="*/ 225256 h 1936159"/>
                  <a:gd name="connsiteX1193" fmla="*/ 370248 w 2119476"/>
                  <a:gd name="connsiteY1193" fmla="*/ 215935 h 1936159"/>
                  <a:gd name="connsiteX1194" fmla="*/ 375427 w 2119476"/>
                  <a:gd name="connsiteY1194" fmla="*/ 215417 h 1936159"/>
                  <a:gd name="connsiteX1195" fmla="*/ 378533 w 2119476"/>
                  <a:gd name="connsiteY1195" fmla="*/ 217488 h 1936159"/>
                  <a:gd name="connsiteX1196" fmla="*/ 381123 w 2119476"/>
                  <a:gd name="connsiteY1196" fmla="*/ 218006 h 1936159"/>
                  <a:gd name="connsiteX1197" fmla="*/ 391479 w 2119476"/>
                  <a:gd name="connsiteY1197" fmla="*/ 216971 h 1936159"/>
                  <a:gd name="connsiteX1198" fmla="*/ 395104 w 2119476"/>
                  <a:gd name="connsiteY1198" fmla="*/ 215417 h 1936159"/>
                  <a:gd name="connsiteX1199" fmla="*/ 400282 w 2119476"/>
                  <a:gd name="connsiteY1199" fmla="*/ 214381 h 1936159"/>
                  <a:gd name="connsiteX1200" fmla="*/ 403907 w 2119476"/>
                  <a:gd name="connsiteY1200" fmla="*/ 215935 h 1936159"/>
                  <a:gd name="connsiteX1201" fmla="*/ 408568 w 2119476"/>
                  <a:gd name="connsiteY1201" fmla="*/ 219042 h 1936159"/>
                  <a:gd name="connsiteX1202" fmla="*/ 410639 w 2119476"/>
                  <a:gd name="connsiteY1202" fmla="*/ 218006 h 1936159"/>
                  <a:gd name="connsiteX1203" fmla="*/ 412192 w 2119476"/>
                  <a:gd name="connsiteY1203" fmla="*/ 215935 h 1936159"/>
                  <a:gd name="connsiteX1204" fmla="*/ 417371 w 2119476"/>
                  <a:gd name="connsiteY1204" fmla="*/ 215417 h 1936159"/>
                  <a:gd name="connsiteX1205" fmla="*/ 417371 w 2119476"/>
                  <a:gd name="connsiteY1205" fmla="*/ 212828 h 1936159"/>
                  <a:gd name="connsiteX1206" fmla="*/ 419442 w 2119476"/>
                  <a:gd name="connsiteY1206" fmla="*/ 211792 h 1936159"/>
                  <a:gd name="connsiteX1207" fmla="*/ 422031 w 2119476"/>
                  <a:gd name="connsiteY1207" fmla="*/ 208685 h 1936159"/>
                  <a:gd name="connsiteX1208" fmla="*/ 422031 w 2119476"/>
                  <a:gd name="connsiteY1208" fmla="*/ 204543 h 1936159"/>
                  <a:gd name="connsiteX1209" fmla="*/ 425656 w 2119476"/>
                  <a:gd name="connsiteY1209" fmla="*/ 202471 h 1936159"/>
                  <a:gd name="connsiteX1210" fmla="*/ 426174 w 2119476"/>
                  <a:gd name="connsiteY1210" fmla="*/ 199364 h 1936159"/>
                  <a:gd name="connsiteX1211" fmla="*/ 425656 w 2119476"/>
                  <a:gd name="connsiteY1211" fmla="*/ 192633 h 1936159"/>
                  <a:gd name="connsiteX1212" fmla="*/ 449994 w 2119476"/>
                  <a:gd name="connsiteY1212" fmla="*/ 193150 h 1936159"/>
                  <a:gd name="connsiteX1213" fmla="*/ 461904 w 2119476"/>
                  <a:gd name="connsiteY1213" fmla="*/ 193150 h 1936159"/>
                  <a:gd name="connsiteX1214" fmla="*/ 467600 w 2119476"/>
                  <a:gd name="connsiteY1214" fmla="*/ 192633 h 1936159"/>
                  <a:gd name="connsiteX1215" fmla="*/ 470707 w 2119476"/>
                  <a:gd name="connsiteY1215" fmla="*/ 190043 h 1936159"/>
                  <a:gd name="connsiteX1216" fmla="*/ 471743 w 2119476"/>
                  <a:gd name="connsiteY1216" fmla="*/ 187454 h 1936159"/>
                  <a:gd name="connsiteX1217" fmla="*/ 478475 w 2119476"/>
                  <a:gd name="connsiteY1217" fmla="*/ 178133 h 1936159"/>
                  <a:gd name="connsiteX1218" fmla="*/ 480028 w 2119476"/>
                  <a:gd name="connsiteY1218" fmla="*/ 177098 h 1936159"/>
                  <a:gd name="connsiteX1219" fmla="*/ 485206 w 2119476"/>
                  <a:gd name="connsiteY1219" fmla="*/ 175544 h 1936159"/>
                  <a:gd name="connsiteX1220" fmla="*/ 486760 w 2119476"/>
                  <a:gd name="connsiteY1220" fmla="*/ 171402 h 1936159"/>
                  <a:gd name="connsiteX1221" fmla="*/ 487278 w 2119476"/>
                  <a:gd name="connsiteY1221" fmla="*/ 160527 h 1936159"/>
                  <a:gd name="connsiteX1222" fmla="*/ 490385 w 2119476"/>
                  <a:gd name="connsiteY1222" fmla="*/ 158974 h 1936159"/>
                  <a:gd name="connsiteX1223" fmla="*/ 516276 w 2119476"/>
                  <a:gd name="connsiteY1223" fmla="*/ 161045 h 1936159"/>
                  <a:gd name="connsiteX1224" fmla="*/ 518348 w 2119476"/>
                  <a:gd name="connsiteY1224" fmla="*/ 157420 h 1936159"/>
                  <a:gd name="connsiteX1225" fmla="*/ 520419 w 2119476"/>
                  <a:gd name="connsiteY1225" fmla="*/ 156385 h 1936159"/>
                  <a:gd name="connsiteX1226" fmla="*/ 532329 w 2119476"/>
                  <a:gd name="connsiteY1226" fmla="*/ 152242 h 1936159"/>
                  <a:gd name="connsiteX1227" fmla="*/ 559256 w 2119476"/>
                  <a:gd name="connsiteY1227" fmla="*/ 143439 h 1936159"/>
                  <a:gd name="connsiteX1228" fmla="*/ 573237 w 2119476"/>
                  <a:gd name="connsiteY1228" fmla="*/ 139814 h 1936159"/>
                  <a:gd name="connsiteX1229" fmla="*/ 598611 w 2119476"/>
                  <a:gd name="connsiteY1229" fmla="*/ 135671 h 1936159"/>
                  <a:gd name="connsiteX1230" fmla="*/ 634341 w 2119476"/>
                  <a:gd name="connsiteY1230" fmla="*/ 131011 h 1936159"/>
                  <a:gd name="connsiteX1231" fmla="*/ 648841 w 2119476"/>
                  <a:gd name="connsiteY1231" fmla="*/ 129975 h 1936159"/>
                  <a:gd name="connsiteX1232" fmla="*/ 666965 w 2119476"/>
                  <a:gd name="connsiteY1232" fmla="*/ 128422 h 1936159"/>
                  <a:gd name="connsiteX1233" fmla="*/ 674732 w 2119476"/>
                  <a:gd name="connsiteY1233" fmla="*/ 128422 h 1936159"/>
                  <a:gd name="connsiteX1234" fmla="*/ 685606 w 2119476"/>
                  <a:gd name="connsiteY1234" fmla="*/ 138260 h 1936159"/>
                  <a:gd name="connsiteX1235" fmla="*/ 701141 w 2119476"/>
                  <a:gd name="connsiteY1235" fmla="*/ 123761 h 1936159"/>
                  <a:gd name="connsiteX1236" fmla="*/ 710980 w 2119476"/>
                  <a:gd name="connsiteY1236" fmla="*/ 114440 h 1936159"/>
                  <a:gd name="connsiteX1237" fmla="*/ 713569 w 2119476"/>
                  <a:gd name="connsiteY1237" fmla="*/ 112369 h 1936159"/>
                  <a:gd name="connsiteX1238" fmla="*/ 716676 w 2119476"/>
                  <a:gd name="connsiteY1238" fmla="*/ 107191 h 1936159"/>
                  <a:gd name="connsiteX1239" fmla="*/ 718230 w 2119476"/>
                  <a:gd name="connsiteY1239" fmla="*/ 103048 h 1936159"/>
                  <a:gd name="connsiteX1240" fmla="*/ 730140 w 2119476"/>
                  <a:gd name="connsiteY1240" fmla="*/ 85960 h 1936159"/>
                  <a:gd name="connsiteX1241" fmla="*/ 732211 w 2119476"/>
                  <a:gd name="connsiteY1241" fmla="*/ 83371 h 1936159"/>
                  <a:gd name="connsiteX1242" fmla="*/ 744121 w 2119476"/>
                  <a:gd name="connsiteY1242" fmla="*/ 67318 h 1936159"/>
                  <a:gd name="connsiteX1243" fmla="*/ 746710 w 2119476"/>
                  <a:gd name="connsiteY1243" fmla="*/ 68354 h 1936159"/>
                  <a:gd name="connsiteX1244" fmla="*/ 753960 w 2119476"/>
                  <a:gd name="connsiteY1244" fmla="*/ 56443 h 1936159"/>
                  <a:gd name="connsiteX1245" fmla="*/ 766906 w 2119476"/>
                  <a:gd name="connsiteY1245" fmla="*/ 36248 h 1936159"/>
                  <a:gd name="connsiteX1246" fmla="*/ 768977 w 2119476"/>
                  <a:gd name="connsiteY1246" fmla="*/ 33141 h 1936159"/>
                  <a:gd name="connsiteX1247" fmla="*/ 770013 w 2119476"/>
                  <a:gd name="connsiteY1247" fmla="*/ 22784 h 1936159"/>
                  <a:gd name="connsiteX1248" fmla="*/ 770013 w 2119476"/>
                  <a:gd name="connsiteY1248" fmla="*/ 7767 h 1936159"/>
                  <a:gd name="connsiteX1249" fmla="*/ 770531 w 2119476"/>
                  <a:gd name="connsiteY1249" fmla="*/ 0 h 1936159"/>
                  <a:gd name="connsiteX1250" fmla="*/ 773120 w 2119476"/>
                  <a:gd name="connsiteY1250" fmla="*/ 0 h 1936159"/>
                  <a:gd name="connsiteX1251" fmla="*/ 775709 w 2119476"/>
                  <a:gd name="connsiteY1251" fmla="*/ 5696 h 1936159"/>
                  <a:gd name="connsiteX1252" fmla="*/ 780887 w 2119476"/>
                  <a:gd name="connsiteY1252" fmla="*/ 10357 h 1936159"/>
                  <a:gd name="connsiteX1253" fmla="*/ 786065 w 2119476"/>
                  <a:gd name="connsiteY1253" fmla="*/ 12428 h 1936159"/>
                  <a:gd name="connsiteX1254" fmla="*/ 789172 w 2119476"/>
                  <a:gd name="connsiteY1254" fmla="*/ 11910 h 1936159"/>
                  <a:gd name="connsiteX1255" fmla="*/ 791762 w 2119476"/>
                  <a:gd name="connsiteY1255" fmla="*/ 5696 h 1936159"/>
                  <a:gd name="connsiteX1256" fmla="*/ 793833 w 2119476"/>
                  <a:gd name="connsiteY1256" fmla="*/ 4660 h 1936159"/>
                  <a:gd name="connsiteX1257" fmla="*/ 796940 w 2119476"/>
                  <a:gd name="connsiteY1257" fmla="*/ 5178 h 1936159"/>
                  <a:gd name="connsiteX1258" fmla="*/ 807296 w 2119476"/>
                  <a:gd name="connsiteY1258" fmla="*/ 12946 h 1936159"/>
                  <a:gd name="connsiteX1259" fmla="*/ 809886 w 2119476"/>
                  <a:gd name="connsiteY1259" fmla="*/ 14499 h 1936159"/>
                  <a:gd name="connsiteX1260" fmla="*/ 816617 w 2119476"/>
                  <a:gd name="connsiteY1260" fmla="*/ 19678 h 1936159"/>
                  <a:gd name="connsiteX1261" fmla="*/ 817653 w 2119476"/>
                  <a:gd name="connsiteY1261" fmla="*/ 22267 h 1936159"/>
                  <a:gd name="connsiteX1262" fmla="*/ 818171 w 2119476"/>
                  <a:gd name="connsiteY1262" fmla="*/ 30034 h 1936159"/>
                  <a:gd name="connsiteX1263" fmla="*/ 819207 w 2119476"/>
                  <a:gd name="connsiteY1263" fmla="*/ 40909 h 1936159"/>
                  <a:gd name="connsiteX1264" fmla="*/ 820760 w 2119476"/>
                  <a:gd name="connsiteY1264" fmla="*/ 42462 h 1936159"/>
                  <a:gd name="connsiteX1265" fmla="*/ 830081 w 2119476"/>
                  <a:gd name="connsiteY1265" fmla="*/ 44533 h 1936159"/>
                  <a:gd name="connsiteX1266" fmla="*/ 833188 w 2119476"/>
                  <a:gd name="connsiteY1266" fmla="*/ 46087 h 1936159"/>
                  <a:gd name="connsiteX1267" fmla="*/ 835777 w 2119476"/>
                  <a:gd name="connsiteY1267" fmla="*/ 48158 h 1936159"/>
                  <a:gd name="connsiteX1268" fmla="*/ 837331 w 2119476"/>
                  <a:gd name="connsiteY1268" fmla="*/ 56961 h 1936159"/>
                  <a:gd name="connsiteX1269" fmla="*/ 838884 w 2119476"/>
                  <a:gd name="connsiteY1269" fmla="*/ 62140 h 1936159"/>
                  <a:gd name="connsiteX1270" fmla="*/ 840438 w 2119476"/>
                  <a:gd name="connsiteY1270" fmla="*/ 65246 h 1936159"/>
                  <a:gd name="connsiteX1271" fmla="*/ 841991 w 2119476"/>
                  <a:gd name="connsiteY1271" fmla="*/ 69907 h 1936159"/>
                  <a:gd name="connsiteX1272" fmla="*/ 842509 w 2119476"/>
                  <a:gd name="connsiteY1272" fmla="*/ 79746 h 1936159"/>
                  <a:gd name="connsiteX1273" fmla="*/ 843027 w 2119476"/>
                  <a:gd name="connsiteY1273" fmla="*/ 81299 h 1936159"/>
                  <a:gd name="connsiteX1274" fmla="*/ 847169 w 2119476"/>
                  <a:gd name="connsiteY1274" fmla="*/ 86995 h 1936159"/>
                  <a:gd name="connsiteX1275" fmla="*/ 847169 w 2119476"/>
                  <a:gd name="connsiteY1275" fmla="*/ 89585 h 1936159"/>
                  <a:gd name="connsiteX1276" fmla="*/ 846652 w 2119476"/>
                  <a:gd name="connsiteY1276" fmla="*/ 94245 h 1936159"/>
                  <a:gd name="connsiteX1277" fmla="*/ 851312 w 2119476"/>
                  <a:gd name="connsiteY1277" fmla="*/ 103571 h 1936159"/>
                  <a:gd name="connsiteX1278" fmla="*/ 852348 w 2119476"/>
                  <a:gd name="connsiteY1278" fmla="*/ 106678 h 1936159"/>
                  <a:gd name="connsiteX1279" fmla="*/ 852348 w 2119476"/>
                  <a:gd name="connsiteY1279" fmla="*/ 114445 h 1936159"/>
                  <a:gd name="connsiteX1280" fmla="*/ 855455 w 2119476"/>
                  <a:gd name="connsiteY1280" fmla="*/ 118070 h 1936159"/>
                  <a:gd name="connsiteX1281" fmla="*/ 859597 w 2119476"/>
                  <a:gd name="connsiteY1281" fmla="*/ 120659 h 1936159"/>
                  <a:gd name="connsiteX1282" fmla="*/ 868400 w 2119476"/>
                  <a:gd name="connsiteY1282" fmla="*/ 124284 h 1936159"/>
                  <a:gd name="connsiteX1283" fmla="*/ 876168 w 2119476"/>
                  <a:gd name="connsiteY1283" fmla="*/ 127391 h 1936159"/>
                  <a:gd name="connsiteX1284" fmla="*/ 879793 w 2119476"/>
                  <a:gd name="connsiteY1284" fmla="*/ 129980 h 1936159"/>
                  <a:gd name="connsiteX1285" fmla="*/ 881346 w 2119476"/>
                  <a:gd name="connsiteY1285" fmla="*/ 133087 h 1936159"/>
                  <a:gd name="connsiteX1286" fmla="*/ 882900 w 2119476"/>
                  <a:gd name="connsiteY1286" fmla="*/ 139819 h 1936159"/>
                  <a:gd name="connsiteX1287" fmla="*/ 886524 w 2119476"/>
                  <a:gd name="connsiteY1287" fmla="*/ 144480 h 1936159"/>
                  <a:gd name="connsiteX1288" fmla="*/ 890149 w 2119476"/>
                  <a:gd name="connsiteY1288" fmla="*/ 146033 h 1936159"/>
                  <a:gd name="connsiteX1289" fmla="*/ 895327 w 2119476"/>
                  <a:gd name="connsiteY1289" fmla="*/ 146033 h 1936159"/>
                  <a:gd name="connsiteX1290" fmla="*/ 897399 w 2119476"/>
                  <a:gd name="connsiteY1290" fmla="*/ 144997 h 1936159"/>
                  <a:gd name="connsiteX1291" fmla="*/ 900506 w 2119476"/>
                  <a:gd name="connsiteY1291" fmla="*/ 146551 h 1936159"/>
                  <a:gd name="connsiteX1292" fmla="*/ 903095 w 2119476"/>
                  <a:gd name="connsiteY1292" fmla="*/ 155872 h 1936159"/>
                  <a:gd name="connsiteX1293" fmla="*/ 906202 w 2119476"/>
                  <a:gd name="connsiteY1293" fmla="*/ 163639 h 1936159"/>
                  <a:gd name="connsiteX1294" fmla="*/ 912416 w 2119476"/>
                  <a:gd name="connsiteY1294" fmla="*/ 170371 h 1936159"/>
                  <a:gd name="connsiteX1295" fmla="*/ 923808 w 2119476"/>
                  <a:gd name="connsiteY1295" fmla="*/ 170371 h 1936159"/>
                  <a:gd name="connsiteX1296" fmla="*/ 928986 w 2119476"/>
                  <a:gd name="connsiteY1296" fmla="*/ 171925 h 1936159"/>
                  <a:gd name="connsiteX1297" fmla="*/ 932093 w 2119476"/>
                  <a:gd name="connsiteY1297" fmla="*/ 175037 h 1936159"/>
                  <a:gd name="connsiteX1298" fmla="*/ 941414 w 2119476"/>
                  <a:gd name="connsiteY1298" fmla="*/ 197303 h 1936159"/>
                  <a:gd name="connsiteX1299" fmla="*/ 943486 w 2119476"/>
                  <a:gd name="connsiteY1299" fmla="*/ 200928 h 1936159"/>
                  <a:gd name="connsiteX1300" fmla="*/ 946593 w 2119476"/>
                  <a:gd name="connsiteY1300" fmla="*/ 203517 h 1936159"/>
                  <a:gd name="connsiteX1301" fmla="*/ 949182 w 2119476"/>
                  <a:gd name="connsiteY1301" fmla="*/ 204035 h 1936159"/>
                  <a:gd name="connsiteX1302" fmla="*/ 955396 w 2119476"/>
                  <a:gd name="connsiteY1302" fmla="*/ 203000 h 1936159"/>
                  <a:gd name="connsiteX1303" fmla="*/ 961092 w 2119476"/>
                  <a:gd name="connsiteY1303" fmla="*/ 199893 h 1936159"/>
                  <a:gd name="connsiteX1304" fmla="*/ 969377 w 2119476"/>
                  <a:gd name="connsiteY1304" fmla="*/ 194714 h 1936159"/>
                  <a:gd name="connsiteX1305" fmla="*/ 973520 w 2119476"/>
                  <a:gd name="connsiteY1305" fmla="*/ 193161 h 1936159"/>
                  <a:gd name="connsiteX1306" fmla="*/ 976109 w 2119476"/>
                  <a:gd name="connsiteY1306" fmla="*/ 193679 h 1936159"/>
                  <a:gd name="connsiteX1307" fmla="*/ 983359 w 2119476"/>
                  <a:gd name="connsiteY1307" fmla="*/ 196786 h 1936159"/>
                  <a:gd name="connsiteX1308" fmla="*/ 984912 w 2119476"/>
                  <a:gd name="connsiteY1308" fmla="*/ 198857 h 1936159"/>
                  <a:gd name="connsiteX1309" fmla="*/ 987501 w 2119476"/>
                  <a:gd name="connsiteY1309" fmla="*/ 206107 h 1936159"/>
                  <a:gd name="connsiteX1310" fmla="*/ 989572 w 2119476"/>
                  <a:gd name="connsiteY1310" fmla="*/ 210767 h 1936159"/>
                  <a:gd name="connsiteX1311" fmla="*/ 992679 w 2119476"/>
                  <a:gd name="connsiteY1311" fmla="*/ 214392 h 1936159"/>
                  <a:gd name="connsiteX1312" fmla="*/ 995787 w 2119476"/>
                  <a:gd name="connsiteY1312" fmla="*/ 215427 h 1936159"/>
                  <a:gd name="connsiteX1313" fmla="*/ 998376 w 2119476"/>
                  <a:gd name="connsiteY1313" fmla="*/ 214910 h 1936159"/>
                  <a:gd name="connsiteX1314" fmla="*/ 1000965 w 2119476"/>
                  <a:gd name="connsiteY1314" fmla="*/ 213356 h 1936159"/>
                  <a:gd name="connsiteX1315" fmla="*/ 1005107 w 2119476"/>
                  <a:gd name="connsiteY1315" fmla="*/ 204035 h 1936159"/>
                  <a:gd name="connsiteX1316" fmla="*/ 1009250 w 2119476"/>
                  <a:gd name="connsiteY1316" fmla="*/ 199375 h 1936159"/>
                  <a:gd name="connsiteX1317" fmla="*/ 1009768 w 2119476"/>
                  <a:gd name="connsiteY1317" fmla="*/ 195750 h 1936159"/>
                  <a:gd name="connsiteX1318" fmla="*/ 1011321 w 2119476"/>
                  <a:gd name="connsiteY1318" fmla="*/ 194196 h 1936159"/>
                  <a:gd name="connsiteX1319" fmla="*/ 1016500 w 2119476"/>
                  <a:gd name="connsiteY1319" fmla="*/ 195232 h 1936159"/>
                  <a:gd name="connsiteX1320" fmla="*/ 1019607 w 2119476"/>
                  <a:gd name="connsiteY1320" fmla="*/ 198339 h 1936159"/>
                  <a:gd name="connsiteX1321" fmla="*/ 1027892 w 2119476"/>
                  <a:gd name="connsiteY1321" fmla="*/ 202482 h 1936159"/>
                  <a:gd name="connsiteX1322" fmla="*/ 1030481 w 2119476"/>
                  <a:gd name="connsiteY1322" fmla="*/ 202482 h 1936159"/>
                  <a:gd name="connsiteX1323" fmla="*/ 1033588 w 2119476"/>
                  <a:gd name="connsiteY1323" fmla="*/ 200928 h 1936159"/>
                  <a:gd name="connsiteX1324" fmla="*/ 1037731 w 2119476"/>
                  <a:gd name="connsiteY1324" fmla="*/ 201441 h 1936159"/>
                  <a:gd name="connsiteX1325" fmla="*/ 1040320 w 2119476"/>
                  <a:gd name="connsiteY1325" fmla="*/ 205066 h 1936159"/>
                  <a:gd name="connsiteX1326" fmla="*/ 1042909 w 2119476"/>
                  <a:gd name="connsiteY1326" fmla="*/ 206101 h 1936159"/>
                  <a:gd name="connsiteX1327" fmla="*/ 1047052 w 2119476"/>
                  <a:gd name="connsiteY1327" fmla="*/ 206619 h 1936159"/>
                  <a:gd name="connsiteX1328" fmla="*/ 1049123 w 2119476"/>
                  <a:gd name="connsiteY1328" fmla="*/ 205584 h 1936159"/>
                  <a:gd name="connsiteX1329" fmla="*/ 1053265 w 2119476"/>
                  <a:gd name="connsiteY1329" fmla="*/ 201959 h 1936159"/>
                  <a:gd name="connsiteX1330" fmla="*/ 1059480 w 2119476"/>
                  <a:gd name="connsiteY1330" fmla="*/ 198852 h 1936159"/>
                  <a:gd name="connsiteX1331" fmla="*/ 1061551 w 2119476"/>
                  <a:gd name="connsiteY1331" fmla="*/ 199370 h 1936159"/>
                  <a:gd name="connsiteX1332" fmla="*/ 1062586 w 2119476"/>
                  <a:gd name="connsiteY1332" fmla="*/ 205584 h 1936159"/>
                  <a:gd name="connsiteX1333" fmla="*/ 1062586 w 2119476"/>
                  <a:gd name="connsiteY1333" fmla="*/ 210762 h 1936159"/>
                  <a:gd name="connsiteX1334" fmla="*/ 1061551 w 2119476"/>
                  <a:gd name="connsiteY1334" fmla="*/ 225261 h 1936159"/>
                  <a:gd name="connsiteX1335" fmla="*/ 1061551 w 2119476"/>
                  <a:gd name="connsiteY1335" fmla="*/ 228368 h 1936159"/>
                  <a:gd name="connsiteX1336" fmla="*/ 1063104 w 2119476"/>
                  <a:gd name="connsiteY1336" fmla="*/ 229404 h 1936159"/>
                  <a:gd name="connsiteX1337" fmla="*/ 1067765 w 2119476"/>
                  <a:gd name="connsiteY1337" fmla="*/ 225779 h 1936159"/>
                  <a:gd name="connsiteX1338" fmla="*/ 1070872 w 2119476"/>
                  <a:gd name="connsiteY1338" fmla="*/ 225779 h 1936159"/>
                  <a:gd name="connsiteX1339" fmla="*/ 1078121 w 2119476"/>
                  <a:gd name="connsiteY1339" fmla="*/ 229922 h 1936159"/>
                  <a:gd name="connsiteX1340" fmla="*/ 1083817 w 2119476"/>
                  <a:gd name="connsiteY1340" fmla="*/ 233029 h 1936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</a:cxnLst>
                <a:rect l="l" t="t" r="r" b="b"/>
                <a:pathLst>
                  <a:path w="2119476" h="1936159">
                    <a:moveTo>
                      <a:pt x="1083817" y="233106"/>
                    </a:moveTo>
                    <a:lnTo>
                      <a:pt x="1087442" y="233619"/>
                    </a:lnTo>
                    <a:lnTo>
                      <a:pt x="1093138" y="235690"/>
                    </a:lnTo>
                    <a:lnTo>
                      <a:pt x="1099353" y="239833"/>
                    </a:lnTo>
                    <a:lnTo>
                      <a:pt x="1100906" y="242422"/>
                    </a:lnTo>
                    <a:lnTo>
                      <a:pt x="1101942" y="248118"/>
                    </a:lnTo>
                    <a:lnTo>
                      <a:pt x="1106084" y="250707"/>
                    </a:lnTo>
                    <a:lnTo>
                      <a:pt x="1112816" y="252779"/>
                    </a:lnTo>
                    <a:lnTo>
                      <a:pt x="1115923" y="256398"/>
                    </a:lnTo>
                    <a:lnTo>
                      <a:pt x="1123173" y="267790"/>
                    </a:lnTo>
                    <a:lnTo>
                      <a:pt x="1130422" y="271933"/>
                    </a:lnTo>
                    <a:lnTo>
                      <a:pt x="1136118" y="274004"/>
                    </a:lnTo>
                    <a:lnTo>
                      <a:pt x="1136636" y="275040"/>
                    </a:lnTo>
                    <a:lnTo>
                      <a:pt x="1137154" y="280736"/>
                    </a:lnTo>
                    <a:lnTo>
                      <a:pt x="1137154" y="285914"/>
                    </a:lnTo>
                    <a:lnTo>
                      <a:pt x="1135083" y="287986"/>
                    </a:lnTo>
                    <a:lnTo>
                      <a:pt x="1123173" y="289539"/>
                    </a:lnTo>
                    <a:lnTo>
                      <a:pt x="1119030" y="290057"/>
                    </a:lnTo>
                    <a:lnTo>
                      <a:pt x="1113852" y="294718"/>
                    </a:lnTo>
                    <a:lnTo>
                      <a:pt x="1106084" y="298337"/>
                    </a:lnTo>
                    <a:lnTo>
                      <a:pt x="1099353" y="304033"/>
                    </a:lnTo>
                    <a:lnTo>
                      <a:pt x="1097281" y="308176"/>
                    </a:lnTo>
                    <a:lnTo>
                      <a:pt x="1098317" y="309729"/>
                    </a:lnTo>
                    <a:lnTo>
                      <a:pt x="1104013" y="316461"/>
                    </a:lnTo>
                    <a:lnTo>
                      <a:pt x="1107638" y="321639"/>
                    </a:lnTo>
                    <a:lnTo>
                      <a:pt x="1112298" y="333550"/>
                    </a:lnTo>
                    <a:lnTo>
                      <a:pt x="1113334" y="338728"/>
                    </a:lnTo>
                    <a:lnTo>
                      <a:pt x="1113334" y="348049"/>
                    </a:lnTo>
                    <a:lnTo>
                      <a:pt x="1113852" y="362030"/>
                    </a:lnTo>
                    <a:lnTo>
                      <a:pt x="1112298" y="364102"/>
                    </a:lnTo>
                    <a:lnTo>
                      <a:pt x="1102459" y="367726"/>
                    </a:lnTo>
                    <a:lnTo>
                      <a:pt x="1099353" y="370315"/>
                    </a:lnTo>
                    <a:lnTo>
                      <a:pt x="1097799" y="377047"/>
                    </a:lnTo>
                    <a:lnTo>
                      <a:pt x="1098835" y="388957"/>
                    </a:lnTo>
                    <a:lnTo>
                      <a:pt x="1099870" y="394136"/>
                    </a:lnTo>
                    <a:lnTo>
                      <a:pt x="1102459" y="401385"/>
                    </a:lnTo>
                    <a:lnTo>
                      <a:pt x="1106084" y="404492"/>
                    </a:lnTo>
                    <a:lnTo>
                      <a:pt x="1110745" y="405005"/>
                    </a:lnTo>
                    <a:lnTo>
                      <a:pt x="1116441" y="407594"/>
                    </a:lnTo>
                    <a:lnTo>
                      <a:pt x="1119030" y="411737"/>
                    </a:lnTo>
                    <a:lnTo>
                      <a:pt x="1123690" y="415361"/>
                    </a:lnTo>
                    <a:lnTo>
                      <a:pt x="1127315" y="421575"/>
                    </a:lnTo>
                    <a:lnTo>
                      <a:pt x="1127315" y="425200"/>
                    </a:lnTo>
                    <a:lnTo>
                      <a:pt x="1125762" y="429861"/>
                    </a:lnTo>
                    <a:lnTo>
                      <a:pt x="1126279" y="431932"/>
                    </a:lnTo>
                    <a:lnTo>
                      <a:pt x="1131458" y="434521"/>
                    </a:lnTo>
                    <a:lnTo>
                      <a:pt x="1134047" y="436592"/>
                    </a:lnTo>
                    <a:lnTo>
                      <a:pt x="1139225" y="442289"/>
                    </a:lnTo>
                    <a:lnTo>
                      <a:pt x="1141815" y="443842"/>
                    </a:lnTo>
                    <a:lnTo>
                      <a:pt x="1148028" y="449020"/>
                    </a:lnTo>
                    <a:lnTo>
                      <a:pt x="1155278" y="451610"/>
                    </a:lnTo>
                    <a:lnTo>
                      <a:pt x="1160456" y="456270"/>
                    </a:lnTo>
                    <a:lnTo>
                      <a:pt x="1163563" y="460931"/>
                    </a:lnTo>
                    <a:lnTo>
                      <a:pt x="1167188" y="466627"/>
                    </a:lnTo>
                    <a:lnTo>
                      <a:pt x="1171331" y="469734"/>
                    </a:lnTo>
                    <a:lnTo>
                      <a:pt x="1175991" y="471805"/>
                    </a:lnTo>
                    <a:lnTo>
                      <a:pt x="1177027" y="474394"/>
                    </a:lnTo>
                    <a:lnTo>
                      <a:pt x="1174956" y="482679"/>
                    </a:lnTo>
                    <a:lnTo>
                      <a:pt x="1174438" y="486822"/>
                    </a:lnTo>
                    <a:lnTo>
                      <a:pt x="1174438" y="491482"/>
                    </a:lnTo>
                    <a:lnTo>
                      <a:pt x="1175991" y="498732"/>
                    </a:lnTo>
                    <a:lnTo>
                      <a:pt x="1177027" y="500803"/>
                    </a:lnTo>
                    <a:lnTo>
                      <a:pt x="1180652" y="502875"/>
                    </a:lnTo>
                    <a:lnTo>
                      <a:pt x="1190490" y="505464"/>
                    </a:lnTo>
                    <a:lnTo>
                      <a:pt x="1194115" y="505982"/>
                    </a:lnTo>
                    <a:lnTo>
                      <a:pt x="1199293" y="505982"/>
                    </a:lnTo>
                    <a:lnTo>
                      <a:pt x="1203954" y="503910"/>
                    </a:lnTo>
                    <a:lnTo>
                      <a:pt x="1210686" y="498732"/>
                    </a:lnTo>
                    <a:lnTo>
                      <a:pt x="1213793" y="495107"/>
                    </a:lnTo>
                    <a:lnTo>
                      <a:pt x="1215864" y="489929"/>
                    </a:lnTo>
                    <a:lnTo>
                      <a:pt x="1217935" y="487858"/>
                    </a:lnTo>
                    <a:lnTo>
                      <a:pt x="1218453" y="484233"/>
                    </a:lnTo>
                    <a:lnTo>
                      <a:pt x="1217935" y="482679"/>
                    </a:lnTo>
                    <a:lnTo>
                      <a:pt x="1212239" y="479572"/>
                    </a:lnTo>
                    <a:lnTo>
                      <a:pt x="1210686" y="476465"/>
                    </a:lnTo>
                    <a:lnTo>
                      <a:pt x="1211204" y="473876"/>
                    </a:lnTo>
                    <a:lnTo>
                      <a:pt x="1213793" y="472323"/>
                    </a:lnTo>
                    <a:lnTo>
                      <a:pt x="1218971" y="472323"/>
                    </a:lnTo>
                    <a:lnTo>
                      <a:pt x="1222596" y="473358"/>
                    </a:lnTo>
                    <a:lnTo>
                      <a:pt x="1224149" y="472323"/>
                    </a:lnTo>
                    <a:lnTo>
                      <a:pt x="1226739" y="468180"/>
                    </a:lnTo>
                    <a:lnTo>
                      <a:pt x="1231399" y="465073"/>
                    </a:lnTo>
                    <a:lnTo>
                      <a:pt x="1240202" y="465073"/>
                    </a:lnTo>
                    <a:lnTo>
                      <a:pt x="1242273" y="464555"/>
                    </a:lnTo>
                    <a:lnTo>
                      <a:pt x="1245380" y="465591"/>
                    </a:lnTo>
                    <a:lnTo>
                      <a:pt x="1247970" y="470251"/>
                    </a:lnTo>
                    <a:lnTo>
                      <a:pt x="1266094" y="482162"/>
                    </a:lnTo>
                    <a:lnTo>
                      <a:pt x="1280593" y="485786"/>
                    </a:lnTo>
                    <a:lnTo>
                      <a:pt x="1293021" y="488893"/>
                    </a:lnTo>
                    <a:lnTo>
                      <a:pt x="1305966" y="492000"/>
                    </a:lnTo>
                    <a:lnTo>
                      <a:pt x="1320466" y="495620"/>
                    </a:lnTo>
                    <a:lnTo>
                      <a:pt x="1346875" y="497173"/>
                    </a:lnTo>
                    <a:lnTo>
                      <a:pt x="1375356" y="501316"/>
                    </a:lnTo>
                    <a:lnTo>
                      <a:pt x="1385194" y="503387"/>
                    </a:lnTo>
                    <a:lnTo>
                      <a:pt x="1390890" y="506494"/>
                    </a:lnTo>
                    <a:lnTo>
                      <a:pt x="1401247" y="509083"/>
                    </a:lnTo>
                    <a:lnTo>
                      <a:pt x="1404354" y="508048"/>
                    </a:lnTo>
                    <a:lnTo>
                      <a:pt x="1411604" y="503905"/>
                    </a:lnTo>
                    <a:lnTo>
                      <a:pt x="1414711" y="503387"/>
                    </a:lnTo>
                    <a:lnTo>
                      <a:pt x="1417300" y="503905"/>
                    </a:lnTo>
                    <a:lnTo>
                      <a:pt x="1426621" y="507530"/>
                    </a:lnTo>
                    <a:lnTo>
                      <a:pt x="1433352" y="508048"/>
                    </a:lnTo>
                    <a:lnTo>
                      <a:pt x="1443709" y="502870"/>
                    </a:lnTo>
                    <a:lnTo>
                      <a:pt x="1447334" y="502352"/>
                    </a:lnTo>
                    <a:lnTo>
                      <a:pt x="1451994" y="502352"/>
                    </a:lnTo>
                    <a:lnTo>
                      <a:pt x="1462351" y="505459"/>
                    </a:lnTo>
                    <a:lnTo>
                      <a:pt x="1465458" y="509601"/>
                    </a:lnTo>
                    <a:lnTo>
                      <a:pt x="1474261" y="511155"/>
                    </a:lnTo>
                    <a:lnTo>
                      <a:pt x="1475814" y="523065"/>
                    </a:lnTo>
                    <a:lnTo>
                      <a:pt x="1473225" y="527725"/>
                    </a:lnTo>
                    <a:lnTo>
                      <a:pt x="1474261" y="529797"/>
                    </a:lnTo>
                    <a:lnTo>
                      <a:pt x="1479957" y="535493"/>
                    </a:lnTo>
                    <a:lnTo>
                      <a:pt x="1483064" y="538082"/>
                    </a:lnTo>
                    <a:lnTo>
                      <a:pt x="1483582" y="540671"/>
                    </a:lnTo>
                    <a:lnTo>
                      <a:pt x="1485135" y="542742"/>
                    </a:lnTo>
                    <a:lnTo>
                      <a:pt x="1490314" y="545332"/>
                    </a:lnTo>
                    <a:lnTo>
                      <a:pt x="1499117" y="549474"/>
                    </a:lnTo>
                    <a:lnTo>
                      <a:pt x="1507920" y="553617"/>
                    </a:lnTo>
                    <a:lnTo>
                      <a:pt x="1513098" y="554129"/>
                    </a:lnTo>
                    <a:lnTo>
                      <a:pt x="1525526" y="557754"/>
                    </a:lnTo>
                    <a:lnTo>
                      <a:pt x="1530187" y="556201"/>
                    </a:lnTo>
                    <a:lnTo>
                      <a:pt x="1537436" y="556719"/>
                    </a:lnTo>
                    <a:lnTo>
                      <a:pt x="1555043" y="556201"/>
                    </a:lnTo>
                    <a:lnTo>
                      <a:pt x="1561774" y="553612"/>
                    </a:lnTo>
                    <a:lnTo>
                      <a:pt x="1565399" y="551540"/>
                    </a:lnTo>
                    <a:lnTo>
                      <a:pt x="1573684" y="552058"/>
                    </a:lnTo>
                    <a:lnTo>
                      <a:pt x="1576791" y="551540"/>
                    </a:lnTo>
                    <a:lnTo>
                      <a:pt x="1580934" y="552058"/>
                    </a:lnTo>
                    <a:lnTo>
                      <a:pt x="1585077" y="554129"/>
                    </a:lnTo>
                    <a:lnTo>
                      <a:pt x="1589737" y="546362"/>
                    </a:lnTo>
                    <a:lnTo>
                      <a:pt x="1590773" y="542737"/>
                    </a:lnTo>
                    <a:lnTo>
                      <a:pt x="1582487" y="537041"/>
                    </a:lnTo>
                    <a:lnTo>
                      <a:pt x="1586630" y="520471"/>
                    </a:lnTo>
                    <a:lnTo>
                      <a:pt x="1588184" y="514774"/>
                    </a:lnTo>
                    <a:lnTo>
                      <a:pt x="1623914" y="517881"/>
                    </a:lnTo>
                    <a:lnTo>
                      <a:pt x="1628574" y="519435"/>
                    </a:lnTo>
                    <a:lnTo>
                      <a:pt x="1630646" y="518917"/>
                    </a:lnTo>
                    <a:lnTo>
                      <a:pt x="1630646" y="515810"/>
                    </a:lnTo>
                    <a:lnTo>
                      <a:pt x="1632199" y="515292"/>
                    </a:lnTo>
                    <a:lnTo>
                      <a:pt x="1659644" y="516846"/>
                    </a:lnTo>
                    <a:lnTo>
                      <a:pt x="1717641" y="516846"/>
                    </a:lnTo>
                    <a:lnTo>
                      <a:pt x="1717641" y="523060"/>
                    </a:lnTo>
                    <a:lnTo>
                      <a:pt x="1716605" y="525131"/>
                    </a:lnTo>
                    <a:lnTo>
                      <a:pt x="1704695" y="529792"/>
                    </a:lnTo>
                    <a:lnTo>
                      <a:pt x="1695892" y="534452"/>
                    </a:lnTo>
                    <a:lnTo>
                      <a:pt x="1697446" y="536006"/>
                    </a:lnTo>
                    <a:lnTo>
                      <a:pt x="1703142" y="540148"/>
                    </a:lnTo>
                    <a:lnTo>
                      <a:pt x="1705213" y="544809"/>
                    </a:lnTo>
                    <a:lnTo>
                      <a:pt x="1711945" y="546362"/>
                    </a:lnTo>
                    <a:lnTo>
                      <a:pt x="1715570" y="550505"/>
                    </a:lnTo>
                    <a:lnTo>
                      <a:pt x="1717641" y="557231"/>
                    </a:lnTo>
                    <a:lnTo>
                      <a:pt x="1717123" y="558785"/>
                    </a:lnTo>
                    <a:lnTo>
                      <a:pt x="1718159" y="564481"/>
                    </a:lnTo>
                    <a:lnTo>
                      <a:pt x="1729033" y="571213"/>
                    </a:lnTo>
                    <a:lnTo>
                      <a:pt x="1731105" y="572766"/>
                    </a:lnTo>
                    <a:lnTo>
                      <a:pt x="1735247" y="573802"/>
                    </a:lnTo>
                    <a:lnTo>
                      <a:pt x="1739908" y="576909"/>
                    </a:lnTo>
                    <a:lnTo>
                      <a:pt x="1746122" y="579498"/>
                    </a:lnTo>
                    <a:lnTo>
                      <a:pt x="1751818" y="579498"/>
                    </a:lnTo>
                    <a:lnTo>
                      <a:pt x="1759067" y="580534"/>
                    </a:lnTo>
                    <a:lnTo>
                      <a:pt x="1768388" y="577944"/>
                    </a:lnTo>
                    <a:lnTo>
                      <a:pt x="1773567" y="578980"/>
                    </a:lnTo>
                    <a:lnTo>
                      <a:pt x="1785477" y="576391"/>
                    </a:lnTo>
                    <a:lnTo>
                      <a:pt x="1799458" y="572766"/>
                    </a:lnTo>
                    <a:lnTo>
                      <a:pt x="1807743" y="567588"/>
                    </a:lnTo>
                    <a:lnTo>
                      <a:pt x="1808779" y="568106"/>
                    </a:lnTo>
                    <a:lnTo>
                      <a:pt x="1807743" y="572766"/>
                    </a:lnTo>
                    <a:lnTo>
                      <a:pt x="1810333" y="582605"/>
                    </a:lnTo>
                    <a:lnTo>
                      <a:pt x="1810850" y="583641"/>
                    </a:lnTo>
                    <a:lnTo>
                      <a:pt x="1829492" y="590372"/>
                    </a:lnTo>
                    <a:lnTo>
                      <a:pt x="1837260" y="595551"/>
                    </a:lnTo>
                    <a:lnTo>
                      <a:pt x="1842438" y="597622"/>
                    </a:lnTo>
                    <a:lnTo>
                      <a:pt x="1846581" y="602800"/>
                    </a:lnTo>
                    <a:lnTo>
                      <a:pt x="1848652" y="604354"/>
                    </a:lnTo>
                    <a:lnTo>
                      <a:pt x="1859009" y="611086"/>
                    </a:lnTo>
                    <a:lnTo>
                      <a:pt x="1864187" y="612121"/>
                    </a:lnTo>
                    <a:lnTo>
                      <a:pt x="1871437" y="614193"/>
                    </a:lnTo>
                    <a:lnTo>
                      <a:pt x="1880240" y="619371"/>
                    </a:lnTo>
                    <a:lnTo>
                      <a:pt x="1874543" y="621960"/>
                    </a:lnTo>
                    <a:lnTo>
                      <a:pt x="1861598" y="621447"/>
                    </a:lnTo>
                    <a:lnTo>
                      <a:pt x="1855384" y="620412"/>
                    </a:lnTo>
                    <a:lnTo>
                      <a:pt x="1848134" y="616787"/>
                    </a:lnTo>
                    <a:lnTo>
                      <a:pt x="1843991" y="616269"/>
                    </a:lnTo>
                    <a:lnTo>
                      <a:pt x="1833635" y="612644"/>
                    </a:lnTo>
                    <a:lnTo>
                      <a:pt x="1814993" y="604877"/>
                    </a:lnTo>
                    <a:lnTo>
                      <a:pt x="1796869" y="604359"/>
                    </a:lnTo>
                    <a:lnTo>
                      <a:pt x="1782370" y="600734"/>
                    </a:lnTo>
                    <a:lnTo>
                      <a:pt x="1770977" y="598663"/>
                    </a:lnTo>
                    <a:lnTo>
                      <a:pt x="1766317" y="598145"/>
                    </a:lnTo>
                    <a:lnTo>
                      <a:pt x="1758550" y="598145"/>
                    </a:lnTo>
                    <a:lnTo>
                      <a:pt x="1756478" y="598663"/>
                    </a:lnTo>
                    <a:lnTo>
                      <a:pt x="1753371" y="601770"/>
                    </a:lnTo>
                    <a:lnTo>
                      <a:pt x="1751818" y="605912"/>
                    </a:lnTo>
                    <a:lnTo>
                      <a:pt x="1750264" y="611091"/>
                    </a:lnTo>
                    <a:lnTo>
                      <a:pt x="1746640" y="617823"/>
                    </a:lnTo>
                    <a:lnTo>
                      <a:pt x="1749229" y="624036"/>
                    </a:lnTo>
                    <a:lnTo>
                      <a:pt x="1756478" y="628697"/>
                    </a:lnTo>
                    <a:lnTo>
                      <a:pt x="1760621" y="634911"/>
                    </a:lnTo>
                    <a:lnTo>
                      <a:pt x="1763210" y="636464"/>
                    </a:lnTo>
                    <a:lnTo>
                      <a:pt x="1767353" y="636982"/>
                    </a:lnTo>
                    <a:lnTo>
                      <a:pt x="1773049" y="638536"/>
                    </a:lnTo>
                    <a:lnTo>
                      <a:pt x="1776674" y="638536"/>
                    </a:lnTo>
                    <a:lnTo>
                      <a:pt x="1782887" y="638018"/>
                    </a:lnTo>
                    <a:lnTo>
                      <a:pt x="1788066" y="636982"/>
                    </a:lnTo>
                    <a:lnTo>
                      <a:pt x="1792208" y="636982"/>
                    </a:lnTo>
                    <a:lnTo>
                      <a:pt x="1794798" y="639054"/>
                    </a:lnTo>
                    <a:lnTo>
                      <a:pt x="1798940" y="640089"/>
                    </a:lnTo>
                    <a:lnTo>
                      <a:pt x="1801012" y="641643"/>
                    </a:lnTo>
                    <a:lnTo>
                      <a:pt x="1804636" y="642678"/>
                    </a:lnTo>
                    <a:lnTo>
                      <a:pt x="1810333" y="645785"/>
                    </a:lnTo>
                    <a:lnTo>
                      <a:pt x="1816029" y="647339"/>
                    </a:lnTo>
                    <a:lnTo>
                      <a:pt x="1824314" y="650958"/>
                    </a:lnTo>
                    <a:lnTo>
                      <a:pt x="1829492" y="655101"/>
                    </a:lnTo>
                    <a:lnTo>
                      <a:pt x="1837778" y="658208"/>
                    </a:lnTo>
                    <a:lnTo>
                      <a:pt x="1841402" y="663904"/>
                    </a:lnTo>
                    <a:lnTo>
                      <a:pt x="1841920" y="668047"/>
                    </a:lnTo>
                    <a:lnTo>
                      <a:pt x="1840885" y="674261"/>
                    </a:lnTo>
                    <a:lnTo>
                      <a:pt x="1840367" y="680993"/>
                    </a:lnTo>
                    <a:lnTo>
                      <a:pt x="1841920" y="682546"/>
                    </a:lnTo>
                    <a:lnTo>
                      <a:pt x="1848652" y="680993"/>
                    </a:lnTo>
                    <a:lnTo>
                      <a:pt x="1853830" y="680993"/>
                    </a:lnTo>
                    <a:lnTo>
                      <a:pt x="1856937" y="682028"/>
                    </a:lnTo>
                    <a:lnTo>
                      <a:pt x="1857973" y="686689"/>
                    </a:lnTo>
                    <a:lnTo>
                      <a:pt x="1863151" y="686176"/>
                    </a:lnTo>
                    <a:lnTo>
                      <a:pt x="1866776" y="687212"/>
                    </a:lnTo>
                    <a:lnTo>
                      <a:pt x="1878686" y="697568"/>
                    </a:lnTo>
                    <a:lnTo>
                      <a:pt x="1874543" y="712068"/>
                    </a:lnTo>
                    <a:lnTo>
                      <a:pt x="1871954" y="716210"/>
                    </a:lnTo>
                    <a:lnTo>
                      <a:pt x="1862633" y="728638"/>
                    </a:lnTo>
                    <a:lnTo>
                      <a:pt x="1866776" y="730709"/>
                    </a:lnTo>
                    <a:lnTo>
                      <a:pt x="1875579" y="732263"/>
                    </a:lnTo>
                    <a:lnTo>
                      <a:pt x="1881793" y="732781"/>
                    </a:lnTo>
                    <a:lnTo>
                      <a:pt x="1892150" y="735370"/>
                    </a:lnTo>
                    <a:lnTo>
                      <a:pt x="1894739" y="738995"/>
                    </a:lnTo>
                    <a:lnTo>
                      <a:pt x="1903542" y="744691"/>
                    </a:lnTo>
                    <a:lnTo>
                      <a:pt x="1921148" y="751940"/>
                    </a:lnTo>
                    <a:lnTo>
                      <a:pt x="1925291" y="754012"/>
                    </a:lnTo>
                    <a:lnTo>
                      <a:pt x="1929951" y="756083"/>
                    </a:lnTo>
                    <a:lnTo>
                      <a:pt x="1938754" y="757119"/>
                    </a:lnTo>
                    <a:lnTo>
                      <a:pt x="1941861" y="758672"/>
                    </a:lnTo>
                    <a:lnTo>
                      <a:pt x="1948593" y="760226"/>
                    </a:lnTo>
                    <a:lnTo>
                      <a:pt x="1956361" y="760743"/>
                    </a:lnTo>
                    <a:lnTo>
                      <a:pt x="1958950" y="763851"/>
                    </a:lnTo>
                    <a:lnTo>
                      <a:pt x="1962057" y="764363"/>
                    </a:lnTo>
                    <a:lnTo>
                      <a:pt x="1980181" y="761774"/>
                    </a:lnTo>
                    <a:lnTo>
                      <a:pt x="1995716" y="761774"/>
                    </a:lnTo>
                    <a:lnTo>
                      <a:pt x="2005036" y="760221"/>
                    </a:lnTo>
                    <a:lnTo>
                      <a:pt x="2006590" y="757631"/>
                    </a:lnTo>
                    <a:lnTo>
                      <a:pt x="2015911" y="754519"/>
                    </a:lnTo>
                    <a:lnTo>
                      <a:pt x="2020054" y="754007"/>
                    </a:lnTo>
                    <a:lnTo>
                      <a:pt x="2023160" y="755042"/>
                    </a:lnTo>
                    <a:lnTo>
                      <a:pt x="2035071" y="760221"/>
                    </a:lnTo>
                    <a:lnTo>
                      <a:pt x="2033517" y="766952"/>
                    </a:lnTo>
                    <a:lnTo>
                      <a:pt x="2038178" y="774202"/>
                    </a:lnTo>
                    <a:lnTo>
                      <a:pt x="2040249" y="775755"/>
                    </a:lnTo>
                    <a:lnTo>
                      <a:pt x="2041802" y="778862"/>
                    </a:lnTo>
                    <a:lnTo>
                      <a:pt x="2041802" y="783005"/>
                    </a:lnTo>
                    <a:lnTo>
                      <a:pt x="2044392" y="787666"/>
                    </a:lnTo>
                    <a:lnTo>
                      <a:pt x="2045945" y="788701"/>
                    </a:lnTo>
                    <a:lnTo>
                      <a:pt x="2048016" y="791290"/>
                    </a:lnTo>
                    <a:lnTo>
                      <a:pt x="2062516" y="795951"/>
                    </a:lnTo>
                    <a:lnTo>
                      <a:pt x="2068729" y="800093"/>
                    </a:lnTo>
                    <a:lnTo>
                      <a:pt x="2073908" y="801647"/>
                    </a:lnTo>
                    <a:lnTo>
                      <a:pt x="2090478" y="811486"/>
                    </a:lnTo>
                    <a:lnTo>
                      <a:pt x="2089443" y="813039"/>
                    </a:lnTo>
                    <a:lnTo>
                      <a:pt x="2088925" y="816664"/>
                    </a:lnTo>
                    <a:lnTo>
                      <a:pt x="2089960" y="830127"/>
                    </a:lnTo>
                    <a:lnTo>
                      <a:pt x="2090478" y="837895"/>
                    </a:lnTo>
                    <a:lnTo>
                      <a:pt x="2096692" y="840484"/>
                    </a:lnTo>
                    <a:lnTo>
                      <a:pt x="2097728" y="844109"/>
                    </a:lnTo>
                    <a:lnTo>
                      <a:pt x="2106013" y="846180"/>
                    </a:lnTo>
                    <a:lnTo>
                      <a:pt x="2106531" y="847734"/>
                    </a:lnTo>
                    <a:lnTo>
                      <a:pt x="2106531" y="854465"/>
                    </a:lnTo>
                    <a:lnTo>
                      <a:pt x="2107049" y="856537"/>
                    </a:lnTo>
                    <a:lnTo>
                      <a:pt x="2111192" y="861197"/>
                    </a:lnTo>
                    <a:lnTo>
                      <a:pt x="2116888" y="864304"/>
                    </a:lnTo>
                    <a:lnTo>
                      <a:pt x="2119477" y="865858"/>
                    </a:lnTo>
                    <a:lnTo>
                      <a:pt x="2119477" y="872072"/>
                    </a:lnTo>
                    <a:lnTo>
                      <a:pt x="2118441" y="875179"/>
                    </a:lnTo>
                    <a:lnTo>
                      <a:pt x="2115852" y="877250"/>
                    </a:lnTo>
                    <a:lnTo>
                      <a:pt x="2112227" y="878804"/>
                    </a:lnTo>
                    <a:lnTo>
                      <a:pt x="2109120" y="879321"/>
                    </a:lnTo>
                    <a:lnTo>
                      <a:pt x="2103942" y="878804"/>
                    </a:lnTo>
                    <a:lnTo>
                      <a:pt x="2101353" y="880357"/>
                    </a:lnTo>
                    <a:lnTo>
                      <a:pt x="2097210" y="888124"/>
                    </a:lnTo>
                    <a:lnTo>
                      <a:pt x="2089960" y="895374"/>
                    </a:lnTo>
                    <a:lnTo>
                      <a:pt x="2087371" y="896927"/>
                    </a:lnTo>
                    <a:lnTo>
                      <a:pt x="2081675" y="898481"/>
                    </a:lnTo>
                    <a:lnTo>
                      <a:pt x="2080122" y="901588"/>
                    </a:lnTo>
                    <a:lnTo>
                      <a:pt x="2081675" y="911945"/>
                    </a:lnTo>
                    <a:lnTo>
                      <a:pt x="2080640" y="922819"/>
                    </a:lnTo>
                    <a:lnTo>
                      <a:pt x="2083747" y="927997"/>
                    </a:lnTo>
                    <a:lnTo>
                      <a:pt x="2083747" y="931104"/>
                    </a:lnTo>
                    <a:lnTo>
                      <a:pt x="2082711" y="936800"/>
                    </a:lnTo>
                    <a:lnTo>
                      <a:pt x="2079604" y="939907"/>
                    </a:lnTo>
                    <a:lnTo>
                      <a:pt x="2077533" y="944568"/>
                    </a:lnTo>
                    <a:lnTo>
                      <a:pt x="2075979" y="946639"/>
                    </a:lnTo>
                    <a:lnTo>
                      <a:pt x="2070283" y="948710"/>
                    </a:lnTo>
                    <a:lnTo>
                      <a:pt x="2061998" y="949228"/>
                    </a:lnTo>
                    <a:lnTo>
                      <a:pt x="2057855" y="950264"/>
                    </a:lnTo>
                    <a:lnTo>
                      <a:pt x="2054748" y="952335"/>
                    </a:lnTo>
                    <a:lnTo>
                      <a:pt x="2054748" y="955960"/>
                    </a:lnTo>
                    <a:lnTo>
                      <a:pt x="2058373" y="958549"/>
                    </a:lnTo>
                    <a:lnTo>
                      <a:pt x="2070283" y="963210"/>
                    </a:lnTo>
                    <a:lnTo>
                      <a:pt x="2073390" y="965281"/>
                    </a:lnTo>
                    <a:lnTo>
                      <a:pt x="2074426" y="967870"/>
                    </a:lnTo>
                    <a:lnTo>
                      <a:pt x="2073908" y="975120"/>
                    </a:lnTo>
                    <a:lnTo>
                      <a:pt x="2072354" y="978745"/>
                    </a:lnTo>
                    <a:lnTo>
                      <a:pt x="2069765" y="981852"/>
                    </a:lnTo>
                    <a:lnTo>
                      <a:pt x="2069765" y="983923"/>
                    </a:lnTo>
                    <a:lnTo>
                      <a:pt x="2073908" y="988583"/>
                    </a:lnTo>
                    <a:lnTo>
                      <a:pt x="2074943" y="994280"/>
                    </a:lnTo>
                    <a:lnTo>
                      <a:pt x="2072872" y="1020689"/>
                    </a:lnTo>
                    <a:lnTo>
                      <a:pt x="2070801" y="1020689"/>
                    </a:lnTo>
                    <a:lnTo>
                      <a:pt x="2060962" y="1021724"/>
                    </a:lnTo>
                    <a:lnTo>
                      <a:pt x="2060962" y="1023278"/>
                    </a:lnTo>
                    <a:lnTo>
                      <a:pt x="2043874" y="1026903"/>
                    </a:lnTo>
                    <a:lnTo>
                      <a:pt x="2033517" y="1027421"/>
                    </a:lnTo>
                    <a:lnTo>
                      <a:pt x="2028857" y="1026903"/>
                    </a:lnTo>
                    <a:lnTo>
                      <a:pt x="2022643" y="1030010"/>
                    </a:lnTo>
                    <a:lnTo>
                      <a:pt x="2016947" y="1031563"/>
                    </a:lnTo>
                    <a:lnTo>
                      <a:pt x="2010215" y="1031045"/>
                    </a:lnTo>
                    <a:lnTo>
                      <a:pt x="2007626" y="1032599"/>
                    </a:lnTo>
                    <a:lnTo>
                      <a:pt x="1996751" y="1021724"/>
                    </a:lnTo>
                    <a:lnTo>
                      <a:pt x="1994680" y="1025867"/>
                    </a:lnTo>
                    <a:lnTo>
                      <a:pt x="1988466" y="1022760"/>
                    </a:lnTo>
                    <a:lnTo>
                      <a:pt x="1982252" y="1020171"/>
                    </a:lnTo>
                    <a:lnTo>
                      <a:pt x="1980698" y="1020689"/>
                    </a:lnTo>
                    <a:lnTo>
                      <a:pt x="1973967" y="1018100"/>
                    </a:lnTo>
                    <a:lnTo>
                      <a:pt x="1969306" y="1014475"/>
                    </a:lnTo>
                    <a:lnTo>
                      <a:pt x="1965681" y="1012921"/>
                    </a:lnTo>
                    <a:lnTo>
                      <a:pt x="1961021" y="1009297"/>
                    </a:lnTo>
                    <a:lnTo>
                      <a:pt x="1953254" y="1007225"/>
                    </a:lnTo>
                    <a:lnTo>
                      <a:pt x="1948593" y="1003083"/>
                    </a:lnTo>
                    <a:lnTo>
                      <a:pt x="1944968" y="1001011"/>
                    </a:lnTo>
                    <a:lnTo>
                      <a:pt x="1941861" y="999458"/>
                    </a:lnTo>
                    <a:lnTo>
                      <a:pt x="1935130" y="995315"/>
                    </a:lnTo>
                    <a:lnTo>
                      <a:pt x="1933576" y="993762"/>
                    </a:lnTo>
                    <a:lnTo>
                      <a:pt x="1932022" y="990655"/>
                    </a:lnTo>
                    <a:lnTo>
                      <a:pt x="1929951" y="983405"/>
                    </a:lnTo>
                    <a:lnTo>
                      <a:pt x="1925809" y="976156"/>
                    </a:lnTo>
                    <a:lnTo>
                      <a:pt x="1921148" y="973049"/>
                    </a:lnTo>
                    <a:lnTo>
                      <a:pt x="1914934" y="972013"/>
                    </a:lnTo>
                    <a:lnTo>
                      <a:pt x="1904060" y="968388"/>
                    </a:lnTo>
                    <a:lnTo>
                      <a:pt x="1900953" y="966317"/>
                    </a:lnTo>
                    <a:lnTo>
                      <a:pt x="1898363" y="967352"/>
                    </a:lnTo>
                    <a:lnTo>
                      <a:pt x="1890596" y="966317"/>
                    </a:lnTo>
                    <a:lnTo>
                      <a:pt x="1887489" y="964245"/>
                    </a:lnTo>
                    <a:lnTo>
                      <a:pt x="1880757" y="967870"/>
                    </a:lnTo>
                    <a:lnTo>
                      <a:pt x="1876097" y="968383"/>
                    </a:lnTo>
                    <a:lnTo>
                      <a:pt x="1874026" y="972008"/>
                    </a:lnTo>
                    <a:lnTo>
                      <a:pt x="1870401" y="975115"/>
                    </a:lnTo>
                    <a:lnTo>
                      <a:pt x="1869365" y="977186"/>
                    </a:lnTo>
                    <a:lnTo>
                      <a:pt x="1872990" y="980293"/>
                    </a:lnTo>
                    <a:lnTo>
                      <a:pt x="1871954" y="984435"/>
                    </a:lnTo>
                    <a:lnTo>
                      <a:pt x="1859526" y="983400"/>
                    </a:lnTo>
                    <a:lnTo>
                      <a:pt x="1853830" y="981846"/>
                    </a:lnTo>
                    <a:lnTo>
                      <a:pt x="1848652" y="980293"/>
                    </a:lnTo>
                    <a:lnTo>
                      <a:pt x="1842438" y="980293"/>
                    </a:lnTo>
                    <a:lnTo>
                      <a:pt x="1838813" y="986507"/>
                    </a:lnTo>
                    <a:lnTo>
                      <a:pt x="1836742" y="989096"/>
                    </a:lnTo>
                    <a:lnTo>
                      <a:pt x="1835706" y="992721"/>
                    </a:lnTo>
                    <a:lnTo>
                      <a:pt x="1831046" y="993239"/>
                    </a:lnTo>
                    <a:lnTo>
                      <a:pt x="1828974" y="989614"/>
                    </a:lnTo>
                    <a:lnTo>
                      <a:pt x="1824832" y="989614"/>
                    </a:lnTo>
                    <a:lnTo>
                      <a:pt x="1820171" y="988578"/>
                    </a:lnTo>
                    <a:lnTo>
                      <a:pt x="1816029" y="993239"/>
                    </a:lnTo>
                    <a:lnTo>
                      <a:pt x="1812404" y="995828"/>
                    </a:lnTo>
                    <a:lnTo>
                      <a:pt x="1809815" y="993239"/>
                    </a:lnTo>
                    <a:lnTo>
                      <a:pt x="1807743" y="987543"/>
                    </a:lnTo>
                    <a:lnTo>
                      <a:pt x="1806190" y="984953"/>
                    </a:lnTo>
                    <a:lnTo>
                      <a:pt x="1802565" y="983918"/>
                    </a:lnTo>
                    <a:lnTo>
                      <a:pt x="1797905" y="985471"/>
                    </a:lnTo>
                    <a:lnTo>
                      <a:pt x="1794280" y="990132"/>
                    </a:lnTo>
                    <a:lnTo>
                      <a:pt x="1789619" y="992203"/>
                    </a:lnTo>
                    <a:lnTo>
                      <a:pt x="1788584" y="993756"/>
                    </a:lnTo>
                    <a:lnTo>
                      <a:pt x="1787030" y="999971"/>
                    </a:lnTo>
                    <a:lnTo>
                      <a:pt x="1779263" y="1003595"/>
                    </a:lnTo>
                    <a:lnTo>
                      <a:pt x="1774084" y="1003077"/>
                    </a:lnTo>
                    <a:lnTo>
                      <a:pt x="1772013" y="1001524"/>
                    </a:lnTo>
                    <a:lnTo>
                      <a:pt x="1767353" y="996346"/>
                    </a:lnTo>
                    <a:lnTo>
                      <a:pt x="1761139" y="993239"/>
                    </a:lnTo>
                    <a:lnTo>
                      <a:pt x="1748193" y="992721"/>
                    </a:lnTo>
                    <a:lnTo>
                      <a:pt x="1744568" y="993239"/>
                    </a:lnTo>
                    <a:lnTo>
                      <a:pt x="1739908" y="992721"/>
                    </a:lnTo>
                    <a:lnTo>
                      <a:pt x="1738354" y="991685"/>
                    </a:lnTo>
                    <a:lnTo>
                      <a:pt x="1724891" y="988060"/>
                    </a:lnTo>
                    <a:lnTo>
                      <a:pt x="1725926" y="985471"/>
                    </a:lnTo>
                    <a:lnTo>
                      <a:pt x="1730587" y="984953"/>
                    </a:lnTo>
                    <a:lnTo>
                      <a:pt x="1733694" y="982364"/>
                    </a:lnTo>
                    <a:lnTo>
                      <a:pt x="1734729" y="979775"/>
                    </a:lnTo>
                    <a:lnTo>
                      <a:pt x="1732140" y="970972"/>
                    </a:lnTo>
                    <a:lnTo>
                      <a:pt x="1729033" y="968383"/>
                    </a:lnTo>
                    <a:lnTo>
                      <a:pt x="1718677" y="967347"/>
                    </a:lnTo>
                    <a:lnTo>
                      <a:pt x="1715570" y="971490"/>
                    </a:lnTo>
                    <a:lnTo>
                      <a:pt x="1712463" y="993239"/>
                    </a:lnTo>
                    <a:lnTo>
                      <a:pt x="1718159" y="995828"/>
                    </a:lnTo>
                    <a:lnTo>
                      <a:pt x="1720748" y="1007220"/>
                    </a:lnTo>
                    <a:lnTo>
                      <a:pt x="1720230" y="1011363"/>
                    </a:lnTo>
                    <a:lnTo>
                      <a:pt x="1718159" y="1014987"/>
                    </a:lnTo>
                    <a:lnTo>
                      <a:pt x="1713498" y="1019130"/>
                    </a:lnTo>
                    <a:lnTo>
                      <a:pt x="1710391" y="1022237"/>
                    </a:lnTo>
                    <a:lnTo>
                      <a:pt x="1709874" y="1026380"/>
                    </a:lnTo>
                    <a:lnTo>
                      <a:pt x="1711427" y="1028969"/>
                    </a:lnTo>
                    <a:lnTo>
                      <a:pt x="1722302" y="1032594"/>
                    </a:lnTo>
                    <a:lnTo>
                      <a:pt x="1733694" y="1038808"/>
                    </a:lnTo>
                    <a:lnTo>
                      <a:pt x="1735765" y="1042433"/>
                    </a:lnTo>
                    <a:lnTo>
                      <a:pt x="1735247" y="1045022"/>
                    </a:lnTo>
                    <a:lnTo>
                      <a:pt x="1733694" y="1049682"/>
                    </a:lnTo>
                    <a:lnTo>
                      <a:pt x="1732140" y="1055896"/>
                    </a:lnTo>
                    <a:lnTo>
                      <a:pt x="1732140" y="1061592"/>
                    </a:lnTo>
                    <a:lnTo>
                      <a:pt x="1733694" y="1064699"/>
                    </a:lnTo>
                    <a:lnTo>
                      <a:pt x="1738354" y="1069360"/>
                    </a:lnTo>
                    <a:lnTo>
                      <a:pt x="1738354" y="1078163"/>
                    </a:lnTo>
                    <a:lnTo>
                      <a:pt x="1739908" y="1083341"/>
                    </a:lnTo>
                    <a:lnTo>
                      <a:pt x="1739390" y="1085930"/>
                    </a:lnTo>
                    <a:lnTo>
                      <a:pt x="1736283" y="1090591"/>
                    </a:lnTo>
                    <a:lnTo>
                      <a:pt x="1730069" y="1090591"/>
                    </a:lnTo>
                    <a:lnTo>
                      <a:pt x="1731105" y="1085412"/>
                    </a:lnTo>
                    <a:lnTo>
                      <a:pt x="1730069" y="1082823"/>
                    </a:lnTo>
                    <a:lnTo>
                      <a:pt x="1727998" y="1081788"/>
                    </a:lnTo>
                    <a:lnTo>
                      <a:pt x="1721784" y="1080234"/>
                    </a:lnTo>
                    <a:lnTo>
                      <a:pt x="1721266" y="1074538"/>
                    </a:lnTo>
                    <a:lnTo>
                      <a:pt x="1720230" y="1071431"/>
                    </a:lnTo>
                    <a:lnTo>
                      <a:pt x="1717123" y="1070395"/>
                    </a:lnTo>
                    <a:lnTo>
                      <a:pt x="1714534" y="1072467"/>
                    </a:lnTo>
                    <a:lnTo>
                      <a:pt x="1708838" y="1072467"/>
                    </a:lnTo>
                    <a:lnTo>
                      <a:pt x="1705213" y="1070395"/>
                    </a:lnTo>
                    <a:lnTo>
                      <a:pt x="1702624" y="1070395"/>
                    </a:lnTo>
                    <a:lnTo>
                      <a:pt x="1699517" y="1075056"/>
                    </a:lnTo>
                    <a:lnTo>
                      <a:pt x="1696410" y="1076609"/>
                    </a:lnTo>
                    <a:lnTo>
                      <a:pt x="1694339" y="1079716"/>
                    </a:lnTo>
                    <a:lnTo>
                      <a:pt x="1690196" y="1087484"/>
                    </a:lnTo>
                    <a:lnTo>
                      <a:pt x="1690714" y="1100942"/>
                    </a:lnTo>
                    <a:lnTo>
                      <a:pt x="1688125" y="1101460"/>
                    </a:lnTo>
                    <a:lnTo>
                      <a:pt x="1680357" y="1100942"/>
                    </a:lnTo>
                    <a:lnTo>
                      <a:pt x="1656537" y="1102495"/>
                    </a:lnTo>
                    <a:lnTo>
                      <a:pt x="1646698" y="1103531"/>
                    </a:lnTo>
                    <a:lnTo>
                      <a:pt x="1634270" y="1104567"/>
                    </a:lnTo>
                    <a:lnTo>
                      <a:pt x="1605790" y="1105603"/>
                    </a:lnTo>
                    <a:lnTo>
                      <a:pt x="1587666" y="1107156"/>
                    </a:lnTo>
                    <a:lnTo>
                      <a:pt x="1583005" y="1107156"/>
                    </a:lnTo>
                    <a:lnTo>
                      <a:pt x="1532776" y="1110263"/>
                    </a:lnTo>
                    <a:lnTo>
                      <a:pt x="1524491" y="1110776"/>
                    </a:lnTo>
                    <a:lnTo>
                      <a:pt x="1496010" y="1111294"/>
                    </a:lnTo>
                    <a:lnTo>
                      <a:pt x="1496528" y="1116472"/>
                    </a:lnTo>
                    <a:lnTo>
                      <a:pt x="1501188" y="1117507"/>
                    </a:lnTo>
                    <a:lnTo>
                      <a:pt x="1506884" y="1138738"/>
                    </a:lnTo>
                    <a:lnTo>
                      <a:pt x="1506884" y="1139774"/>
                    </a:lnTo>
                    <a:lnTo>
                      <a:pt x="1500670" y="1140810"/>
                    </a:lnTo>
                    <a:lnTo>
                      <a:pt x="1489278" y="1139256"/>
                    </a:lnTo>
                    <a:lnTo>
                      <a:pt x="1484100" y="1139769"/>
                    </a:lnTo>
                    <a:lnTo>
                      <a:pt x="1488242" y="1176017"/>
                    </a:lnTo>
                    <a:lnTo>
                      <a:pt x="1490832" y="1198802"/>
                    </a:lnTo>
                    <a:lnTo>
                      <a:pt x="1493421" y="1205015"/>
                    </a:lnTo>
                    <a:lnTo>
                      <a:pt x="1493939" y="1211747"/>
                    </a:lnTo>
                    <a:lnTo>
                      <a:pt x="1494974" y="1213301"/>
                    </a:lnTo>
                    <a:lnTo>
                      <a:pt x="1499635" y="1214854"/>
                    </a:lnTo>
                    <a:lnTo>
                      <a:pt x="1497563" y="1218479"/>
                    </a:lnTo>
                    <a:lnTo>
                      <a:pt x="1487725" y="1215890"/>
                    </a:lnTo>
                    <a:lnTo>
                      <a:pt x="1484100" y="1217961"/>
                    </a:lnTo>
                    <a:lnTo>
                      <a:pt x="1482546" y="1221586"/>
                    </a:lnTo>
                    <a:lnTo>
                      <a:pt x="1482029" y="1226246"/>
                    </a:lnTo>
                    <a:lnTo>
                      <a:pt x="1480993" y="1229871"/>
                    </a:lnTo>
                    <a:lnTo>
                      <a:pt x="1482029" y="1239710"/>
                    </a:lnTo>
                    <a:lnTo>
                      <a:pt x="1479439" y="1241264"/>
                    </a:lnTo>
                    <a:lnTo>
                      <a:pt x="1476850" y="1245406"/>
                    </a:lnTo>
                    <a:lnTo>
                      <a:pt x="1473743" y="1252138"/>
                    </a:lnTo>
                    <a:lnTo>
                      <a:pt x="1468565" y="1253174"/>
                    </a:lnTo>
                    <a:lnTo>
                      <a:pt x="1452512" y="1256798"/>
                    </a:lnTo>
                    <a:lnTo>
                      <a:pt x="1448370" y="1259388"/>
                    </a:lnTo>
                    <a:lnTo>
                      <a:pt x="1447852" y="1260423"/>
                    </a:lnTo>
                    <a:lnTo>
                      <a:pt x="1451994" y="1269744"/>
                    </a:lnTo>
                    <a:lnTo>
                      <a:pt x="1451994" y="1270780"/>
                    </a:lnTo>
                    <a:lnTo>
                      <a:pt x="1446816" y="1270780"/>
                    </a:lnTo>
                    <a:lnTo>
                      <a:pt x="1446298" y="1277512"/>
                    </a:lnTo>
                    <a:lnTo>
                      <a:pt x="1436460" y="1278547"/>
                    </a:lnTo>
                    <a:lnTo>
                      <a:pt x="1420407" y="1273887"/>
                    </a:lnTo>
                    <a:lnTo>
                      <a:pt x="1418853" y="1275440"/>
                    </a:lnTo>
                    <a:lnTo>
                      <a:pt x="1418853" y="1279060"/>
                    </a:lnTo>
                    <a:lnTo>
                      <a:pt x="1418336" y="1285792"/>
                    </a:lnTo>
                    <a:lnTo>
                      <a:pt x="1416264" y="1290452"/>
                    </a:lnTo>
                    <a:lnTo>
                      <a:pt x="1414193" y="1293559"/>
                    </a:lnTo>
                    <a:lnTo>
                      <a:pt x="1413675" y="1299773"/>
                    </a:lnTo>
                    <a:lnTo>
                      <a:pt x="1411086" y="1305469"/>
                    </a:lnTo>
                    <a:lnTo>
                      <a:pt x="1401765" y="1302880"/>
                    </a:lnTo>
                    <a:lnTo>
                      <a:pt x="1398140" y="1310130"/>
                    </a:lnTo>
                    <a:lnTo>
                      <a:pt x="1395551" y="1310648"/>
                    </a:lnTo>
                    <a:lnTo>
                      <a:pt x="1387266" y="1309612"/>
                    </a:lnTo>
                    <a:lnTo>
                      <a:pt x="1385712" y="1311165"/>
                    </a:lnTo>
                    <a:lnTo>
                      <a:pt x="1385712" y="1314790"/>
                    </a:lnTo>
                    <a:lnTo>
                      <a:pt x="1384677" y="1318933"/>
                    </a:lnTo>
                    <a:lnTo>
                      <a:pt x="1382605" y="1324111"/>
                    </a:lnTo>
                    <a:lnTo>
                      <a:pt x="1384159" y="1324629"/>
                    </a:lnTo>
                    <a:lnTo>
                      <a:pt x="1384677" y="1327736"/>
                    </a:lnTo>
                    <a:lnTo>
                      <a:pt x="1388819" y="1329290"/>
                    </a:lnTo>
                    <a:lnTo>
                      <a:pt x="1388819" y="1331361"/>
                    </a:lnTo>
                    <a:lnTo>
                      <a:pt x="1392444" y="1330325"/>
                    </a:lnTo>
                    <a:lnTo>
                      <a:pt x="1392962" y="1332914"/>
                    </a:lnTo>
                    <a:lnTo>
                      <a:pt x="1392444" y="1339128"/>
                    </a:lnTo>
                    <a:lnTo>
                      <a:pt x="1396069" y="1339646"/>
                    </a:lnTo>
                    <a:lnTo>
                      <a:pt x="1394515" y="1342753"/>
                    </a:lnTo>
                    <a:lnTo>
                      <a:pt x="1396587" y="1346896"/>
                    </a:lnTo>
                    <a:lnTo>
                      <a:pt x="1398658" y="1347931"/>
                    </a:lnTo>
                    <a:lnTo>
                      <a:pt x="1399694" y="1351556"/>
                    </a:lnTo>
                    <a:lnTo>
                      <a:pt x="1401247" y="1351556"/>
                    </a:lnTo>
                    <a:lnTo>
                      <a:pt x="1402801" y="1357252"/>
                    </a:lnTo>
                    <a:lnTo>
                      <a:pt x="1405390" y="1358806"/>
                    </a:lnTo>
                    <a:lnTo>
                      <a:pt x="1403836" y="1363984"/>
                    </a:lnTo>
                    <a:lnTo>
                      <a:pt x="1405908" y="1365537"/>
                    </a:lnTo>
                    <a:lnTo>
                      <a:pt x="1409015" y="1374858"/>
                    </a:lnTo>
                    <a:lnTo>
                      <a:pt x="1411086" y="1380555"/>
                    </a:lnTo>
                    <a:lnTo>
                      <a:pt x="1415229" y="1384697"/>
                    </a:lnTo>
                    <a:lnTo>
                      <a:pt x="1417818" y="1385215"/>
                    </a:lnTo>
                    <a:lnTo>
                      <a:pt x="1416264" y="1387286"/>
                    </a:lnTo>
                    <a:lnTo>
                      <a:pt x="1407979" y="1390393"/>
                    </a:lnTo>
                    <a:lnTo>
                      <a:pt x="1406943" y="1393500"/>
                    </a:lnTo>
                    <a:lnTo>
                      <a:pt x="1407461" y="1396607"/>
                    </a:lnTo>
                    <a:lnTo>
                      <a:pt x="1409015" y="1400232"/>
                    </a:lnTo>
                    <a:lnTo>
                      <a:pt x="1406943" y="1409035"/>
                    </a:lnTo>
                    <a:lnTo>
                      <a:pt x="1396587" y="1425088"/>
                    </a:lnTo>
                    <a:lnTo>
                      <a:pt x="1391926" y="1431820"/>
                    </a:lnTo>
                    <a:lnTo>
                      <a:pt x="1387784" y="1434927"/>
                    </a:lnTo>
                    <a:lnTo>
                      <a:pt x="1377427" y="1442176"/>
                    </a:lnTo>
                    <a:lnTo>
                      <a:pt x="1376909" y="1446319"/>
                    </a:lnTo>
                    <a:lnTo>
                      <a:pt x="1371213" y="1446837"/>
                    </a:lnTo>
                    <a:lnTo>
                      <a:pt x="1366553" y="1446319"/>
                    </a:lnTo>
                    <a:lnTo>
                      <a:pt x="1364999" y="1447355"/>
                    </a:lnTo>
                    <a:lnTo>
                      <a:pt x="1364481" y="1452015"/>
                    </a:lnTo>
                    <a:lnTo>
                      <a:pt x="1359821" y="1452015"/>
                    </a:lnTo>
                    <a:lnTo>
                      <a:pt x="1354642" y="1443730"/>
                    </a:lnTo>
                    <a:lnTo>
                      <a:pt x="1332894" y="1450979"/>
                    </a:lnTo>
                    <a:lnTo>
                      <a:pt x="1327197" y="1452015"/>
                    </a:lnTo>
                    <a:lnTo>
                      <a:pt x="1323055" y="1461854"/>
                    </a:lnTo>
                    <a:lnTo>
                      <a:pt x="1320466" y="1468068"/>
                    </a:lnTo>
                    <a:lnTo>
                      <a:pt x="1320466" y="1470657"/>
                    </a:lnTo>
                    <a:lnTo>
                      <a:pt x="1318394" y="1475835"/>
                    </a:lnTo>
                    <a:lnTo>
                      <a:pt x="1315805" y="1478942"/>
                    </a:lnTo>
                    <a:lnTo>
                      <a:pt x="1313216" y="1484638"/>
                    </a:lnTo>
                    <a:lnTo>
                      <a:pt x="1311145" y="1487228"/>
                    </a:lnTo>
                    <a:lnTo>
                      <a:pt x="1308556" y="1488263"/>
                    </a:lnTo>
                    <a:lnTo>
                      <a:pt x="1306484" y="1494477"/>
                    </a:lnTo>
                    <a:lnTo>
                      <a:pt x="1309073" y="1496031"/>
                    </a:lnTo>
                    <a:lnTo>
                      <a:pt x="1314770" y="1497066"/>
                    </a:lnTo>
                    <a:lnTo>
                      <a:pt x="1318394" y="1498620"/>
                    </a:lnTo>
                    <a:lnTo>
                      <a:pt x="1324608" y="1502239"/>
                    </a:lnTo>
                    <a:lnTo>
                      <a:pt x="1340661" y="1506382"/>
                    </a:lnTo>
                    <a:lnTo>
                      <a:pt x="1339625" y="1512078"/>
                    </a:lnTo>
                    <a:lnTo>
                      <a:pt x="1337036" y="1514667"/>
                    </a:lnTo>
                    <a:lnTo>
                      <a:pt x="1328751" y="1518287"/>
                    </a:lnTo>
                    <a:lnTo>
                      <a:pt x="1320466" y="1522429"/>
                    </a:lnTo>
                    <a:lnTo>
                      <a:pt x="1311663" y="1525019"/>
                    </a:lnTo>
                    <a:lnTo>
                      <a:pt x="1306484" y="1526572"/>
                    </a:lnTo>
                    <a:lnTo>
                      <a:pt x="1302859" y="1528644"/>
                    </a:lnTo>
                    <a:lnTo>
                      <a:pt x="1300270" y="1531233"/>
                    </a:lnTo>
                    <a:lnTo>
                      <a:pt x="1297681" y="1535893"/>
                    </a:lnTo>
                    <a:lnTo>
                      <a:pt x="1295610" y="1543143"/>
                    </a:lnTo>
                    <a:lnTo>
                      <a:pt x="1295092" y="1550392"/>
                    </a:lnTo>
                    <a:lnTo>
                      <a:pt x="1293539" y="1551946"/>
                    </a:lnTo>
                    <a:lnTo>
                      <a:pt x="1284735" y="1555571"/>
                    </a:lnTo>
                    <a:lnTo>
                      <a:pt x="1283182" y="1558160"/>
                    </a:lnTo>
                    <a:lnTo>
                      <a:pt x="1283182" y="1560749"/>
                    </a:lnTo>
                    <a:lnTo>
                      <a:pt x="1286807" y="1563338"/>
                    </a:lnTo>
                    <a:lnTo>
                      <a:pt x="1286807" y="1564891"/>
                    </a:lnTo>
                    <a:lnTo>
                      <a:pt x="1285253" y="1568516"/>
                    </a:lnTo>
                    <a:lnTo>
                      <a:pt x="1286807" y="1570070"/>
                    </a:lnTo>
                    <a:lnTo>
                      <a:pt x="1285771" y="1584051"/>
                    </a:lnTo>
                    <a:lnTo>
                      <a:pt x="1285771" y="1587158"/>
                    </a:lnTo>
                    <a:lnTo>
                      <a:pt x="1288360" y="1590783"/>
                    </a:lnTo>
                    <a:lnTo>
                      <a:pt x="1287325" y="1593372"/>
                    </a:lnTo>
                    <a:lnTo>
                      <a:pt x="1283700" y="1594926"/>
                    </a:lnTo>
                    <a:lnTo>
                      <a:pt x="1280075" y="1598550"/>
                    </a:lnTo>
                    <a:lnTo>
                      <a:pt x="1278522" y="1605800"/>
                    </a:lnTo>
                    <a:lnTo>
                      <a:pt x="1278522" y="1621335"/>
                    </a:lnTo>
                    <a:lnTo>
                      <a:pt x="1278004" y="1632727"/>
                    </a:lnTo>
                    <a:lnTo>
                      <a:pt x="1279039" y="1638941"/>
                    </a:lnTo>
                    <a:lnTo>
                      <a:pt x="1280075" y="1642566"/>
                    </a:lnTo>
                    <a:lnTo>
                      <a:pt x="1286807" y="1652405"/>
                    </a:lnTo>
                    <a:lnTo>
                      <a:pt x="1287325" y="1654994"/>
                    </a:lnTo>
                    <a:lnTo>
                      <a:pt x="1287842" y="1664315"/>
                    </a:lnTo>
                    <a:lnTo>
                      <a:pt x="1286289" y="1674154"/>
                    </a:lnTo>
                    <a:lnTo>
                      <a:pt x="1287842" y="1678296"/>
                    </a:lnTo>
                    <a:lnTo>
                      <a:pt x="1290949" y="1680885"/>
                    </a:lnTo>
                    <a:lnTo>
                      <a:pt x="1291467" y="1682439"/>
                    </a:lnTo>
                    <a:lnTo>
                      <a:pt x="1290432" y="1686064"/>
                    </a:lnTo>
                    <a:lnTo>
                      <a:pt x="1285253" y="1686576"/>
                    </a:lnTo>
                    <a:lnTo>
                      <a:pt x="1282146" y="1688648"/>
                    </a:lnTo>
                    <a:lnTo>
                      <a:pt x="1276450" y="1689683"/>
                    </a:lnTo>
                    <a:lnTo>
                      <a:pt x="1273343" y="1693826"/>
                    </a:lnTo>
                    <a:lnTo>
                      <a:pt x="1268165" y="1696933"/>
                    </a:lnTo>
                    <a:lnTo>
                      <a:pt x="1257291" y="1700040"/>
                    </a:lnTo>
                    <a:lnTo>
                      <a:pt x="1253148" y="1703147"/>
                    </a:lnTo>
                    <a:lnTo>
                      <a:pt x="1253148" y="1707289"/>
                    </a:lnTo>
                    <a:lnTo>
                      <a:pt x="1255737" y="1712986"/>
                    </a:lnTo>
                    <a:lnTo>
                      <a:pt x="1256255" y="1720235"/>
                    </a:lnTo>
                    <a:lnTo>
                      <a:pt x="1257808" y="1725414"/>
                    </a:lnTo>
                    <a:lnTo>
                      <a:pt x="1257808" y="1727485"/>
                    </a:lnTo>
                    <a:lnTo>
                      <a:pt x="1253666" y="1728003"/>
                    </a:lnTo>
                    <a:lnTo>
                      <a:pt x="1251076" y="1729556"/>
                    </a:lnTo>
                    <a:lnTo>
                      <a:pt x="1250041" y="1734734"/>
                    </a:lnTo>
                    <a:lnTo>
                      <a:pt x="1248487" y="1737324"/>
                    </a:lnTo>
                    <a:lnTo>
                      <a:pt x="1249005" y="1739913"/>
                    </a:lnTo>
                    <a:lnTo>
                      <a:pt x="1253666" y="1744573"/>
                    </a:lnTo>
                    <a:lnTo>
                      <a:pt x="1253666" y="1747162"/>
                    </a:lnTo>
                    <a:lnTo>
                      <a:pt x="1249523" y="1752341"/>
                    </a:lnTo>
                    <a:lnTo>
                      <a:pt x="1248487" y="1760626"/>
                    </a:lnTo>
                    <a:lnTo>
                      <a:pt x="1242791" y="1767876"/>
                    </a:lnTo>
                    <a:lnTo>
                      <a:pt x="1240720" y="1775125"/>
                    </a:lnTo>
                    <a:lnTo>
                      <a:pt x="1237613" y="1781339"/>
                    </a:lnTo>
                    <a:lnTo>
                      <a:pt x="1235024" y="1789107"/>
                    </a:lnTo>
                    <a:lnTo>
                      <a:pt x="1235542" y="1792731"/>
                    </a:lnTo>
                    <a:lnTo>
                      <a:pt x="1240202" y="1799981"/>
                    </a:lnTo>
                    <a:lnTo>
                      <a:pt x="1241756" y="1804642"/>
                    </a:lnTo>
                    <a:lnTo>
                      <a:pt x="1241238" y="1808784"/>
                    </a:lnTo>
                    <a:lnTo>
                      <a:pt x="1233470" y="1812927"/>
                    </a:lnTo>
                    <a:lnTo>
                      <a:pt x="1227256" y="1814998"/>
                    </a:lnTo>
                    <a:lnTo>
                      <a:pt x="1220524" y="1816034"/>
                    </a:lnTo>
                    <a:lnTo>
                      <a:pt x="1209132" y="1821730"/>
                    </a:lnTo>
                    <a:lnTo>
                      <a:pt x="1206543" y="1823801"/>
                    </a:lnTo>
                    <a:lnTo>
                      <a:pt x="1201365" y="1825873"/>
                    </a:lnTo>
                    <a:lnTo>
                      <a:pt x="1197222" y="1825873"/>
                    </a:lnTo>
                    <a:lnTo>
                      <a:pt x="1192044" y="1824837"/>
                    </a:lnTo>
                    <a:lnTo>
                      <a:pt x="1186866" y="1826390"/>
                    </a:lnTo>
                    <a:lnTo>
                      <a:pt x="1184794" y="1826390"/>
                    </a:lnTo>
                    <a:lnTo>
                      <a:pt x="1181687" y="1823801"/>
                    </a:lnTo>
                    <a:lnTo>
                      <a:pt x="1176509" y="1824319"/>
                    </a:lnTo>
                    <a:lnTo>
                      <a:pt x="1171849" y="1825873"/>
                    </a:lnTo>
                    <a:lnTo>
                      <a:pt x="1166152" y="1827944"/>
                    </a:lnTo>
                    <a:lnTo>
                      <a:pt x="1154242" y="1826908"/>
                    </a:lnTo>
                    <a:lnTo>
                      <a:pt x="1152171" y="1827944"/>
                    </a:lnTo>
                    <a:lnTo>
                      <a:pt x="1150100" y="1830015"/>
                    </a:lnTo>
                    <a:lnTo>
                      <a:pt x="1145957" y="1832086"/>
                    </a:lnTo>
                    <a:lnTo>
                      <a:pt x="1143368" y="1834676"/>
                    </a:lnTo>
                    <a:lnTo>
                      <a:pt x="1143886" y="1838300"/>
                    </a:lnTo>
                    <a:lnTo>
                      <a:pt x="1141815" y="1840890"/>
                    </a:lnTo>
                    <a:lnTo>
                      <a:pt x="1139225" y="1841407"/>
                    </a:lnTo>
                    <a:lnTo>
                      <a:pt x="1134047" y="1845032"/>
                    </a:lnTo>
                    <a:lnTo>
                      <a:pt x="1130422" y="1845545"/>
                    </a:lnTo>
                    <a:lnTo>
                      <a:pt x="1125244" y="1843474"/>
                    </a:lnTo>
                    <a:lnTo>
                      <a:pt x="1117476" y="1841402"/>
                    </a:lnTo>
                    <a:lnTo>
                      <a:pt x="1114369" y="1840367"/>
                    </a:lnTo>
                    <a:lnTo>
                      <a:pt x="1109709" y="1837259"/>
                    </a:lnTo>
                    <a:lnTo>
                      <a:pt x="1107638" y="1837259"/>
                    </a:lnTo>
                    <a:lnTo>
                      <a:pt x="1101424" y="1842438"/>
                    </a:lnTo>
                    <a:lnTo>
                      <a:pt x="1099353" y="1848134"/>
                    </a:lnTo>
                    <a:lnTo>
                      <a:pt x="1094692" y="1851754"/>
                    </a:lnTo>
                    <a:lnTo>
                      <a:pt x="1091585" y="1855896"/>
                    </a:lnTo>
                    <a:lnTo>
                      <a:pt x="1090032" y="1859521"/>
                    </a:lnTo>
                    <a:lnTo>
                      <a:pt x="1092103" y="1863146"/>
                    </a:lnTo>
                    <a:lnTo>
                      <a:pt x="1100906" y="1870913"/>
                    </a:lnTo>
                    <a:lnTo>
                      <a:pt x="1104531" y="1871426"/>
                    </a:lnTo>
                    <a:lnTo>
                      <a:pt x="1109191" y="1871426"/>
                    </a:lnTo>
                    <a:lnTo>
                      <a:pt x="1113852" y="1872462"/>
                    </a:lnTo>
                    <a:lnTo>
                      <a:pt x="1115923" y="1874015"/>
                    </a:lnTo>
                    <a:lnTo>
                      <a:pt x="1116959" y="1878676"/>
                    </a:lnTo>
                    <a:lnTo>
                      <a:pt x="1114887" y="1884889"/>
                    </a:lnTo>
                    <a:lnTo>
                      <a:pt x="1115923" y="1886961"/>
                    </a:lnTo>
                    <a:lnTo>
                      <a:pt x="1118512" y="1888514"/>
                    </a:lnTo>
                    <a:lnTo>
                      <a:pt x="1128351" y="1891104"/>
                    </a:lnTo>
                    <a:lnTo>
                      <a:pt x="1139225" y="1897835"/>
                    </a:lnTo>
                    <a:lnTo>
                      <a:pt x="1140779" y="1900942"/>
                    </a:lnTo>
                    <a:lnTo>
                      <a:pt x="1139225" y="1906638"/>
                    </a:lnTo>
                    <a:lnTo>
                      <a:pt x="1137154" y="1909751"/>
                    </a:lnTo>
                    <a:lnTo>
                      <a:pt x="1133011" y="1913893"/>
                    </a:lnTo>
                    <a:lnTo>
                      <a:pt x="1130940" y="1920625"/>
                    </a:lnTo>
                    <a:lnTo>
                      <a:pt x="1128351" y="1926839"/>
                    </a:lnTo>
                    <a:lnTo>
                      <a:pt x="1128351" y="1931499"/>
                    </a:lnTo>
                    <a:lnTo>
                      <a:pt x="1126279" y="1936160"/>
                    </a:lnTo>
                    <a:lnTo>
                      <a:pt x="1113334" y="1918554"/>
                    </a:lnTo>
                    <a:lnTo>
                      <a:pt x="1108673" y="1913375"/>
                    </a:lnTo>
                    <a:lnTo>
                      <a:pt x="1108673" y="1911822"/>
                    </a:lnTo>
                    <a:lnTo>
                      <a:pt x="1110745" y="1907679"/>
                    </a:lnTo>
                    <a:lnTo>
                      <a:pt x="1109191" y="1905090"/>
                    </a:lnTo>
                    <a:lnTo>
                      <a:pt x="1105566" y="1904572"/>
                    </a:lnTo>
                    <a:lnTo>
                      <a:pt x="1097281" y="1905090"/>
                    </a:lnTo>
                    <a:lnTo>
                      <a:pt x="1094692" y="1904054"/>
                    </a:lnTo>
                    <a:lnTo>
                      <a:pt x="1078121" y="1895251"/>
                    </a:lnTo>
                    <a:lnTo>
                      <a:pt x="1076568" y="1894733"/>
                    </a:lnTo>
                    <a:lnTo>
                      <a:pt x="1073461" y="1897323"/>
                    </a:lnTo>
                    <a:lnTo>
                      <a:pt x="1071390" y="1898358"/>
                    </a:lnTo>
                    <a:lnTo>
                      <a:pt x="1068283" y="1898358"/>
                    </a:lnTo>
                    <a:lnTo>
                      <a:pt x="1066729" y="1896287"/>
                    </a:lnTo>
                    <a:lnTo>
                      <a:pt x="1066729" y="1892144"/>
                    </a:lnTo>
                    <a:lnTo>
                      <a:pt x="1068801" y="1889037"/>
                    </a:lnTo>
                    <a:lnTo>
                      <a:pt x="1069318" y="1886448"/>
                    </a:lnTo>
                    <a:lnTo>
                      <a:pt x="1066729" y="1881788"/>
                    </a:lnTo>
                    <a:lnTo>
                      <a:pt x="1064140" y="1878681"/>
                    </a:lnTo>
                    <a:lnTo>
                      <a:pt x="1061033" y="1876610"/>
                    </a:lnTo>
                    <a:lnTo>
                      <a:pt x="1059480" y="1871431"/>
                    </a:lnTo>
                    <a:lnTo>
                      <a:pt x="1055337" y="1871949"/>
                    </a:lnTo>
                    <a:lnTo>
                      <a:pt x="1051194" y="1872985"/>
                    </a:lnTo>
                    <a:lnTo>
                      <a:pt x="1048605" y="1872985"/>
                    </a:lnTo>
                    <a:lnTo>
                      <a:pt x="1047570" y="1871431"/>
                    </a:lnTo>
                    <a:lnTo>
                      <a:pt x="1046534" y="1864182"/>
                    </a:lnTo>
                    <a:lnTo>
                      <a:pt x="1046534" y="1855379"/>
                    </a:lnTo>
                    <a:lnTo>
                      <a:pt x="1042391" y="1852271"/>
                    </a:lnTo>
                    <a:lnTo>
                      <a:pt x="1036177" y="1850200"/>
                    </a:lnTo>
                    <a:lnTo>
                      <a:pt x="1034624" y="1848647"/>
                    </a:lnTo>
                    <a:lnTo>
                      <a:pt x="1032552" y="1841915"/>
                    </a:lnTo>
                    <a:lnTo>
                      <a:pt x="1031517" y="1839326"/>
                    </a:lnTo>
                    <a:lnTo>
                      <a:pt x="1026338" y="1834147"/>
                    </a:lnTo>
                    <a:lnTo>
                      <a:pt x="1020642" y="1832594"/>
                    </a:lnTo>
                    <a:lnTo>
                      <a:pt x="1014946" y="1830005"/>
                    </a:lnTo>
                    <a:lnTo>
                      <a:pt x="1006661" y="1823791"/>
                    </a:lnTo>
                    <a:lnTo>
                      <a:pt x="1000965" y="1817059"/>
                    </a:lnTo>
                    <a:lnTo>
                      <a:pt x="994751" y="1814470"/>
                    </a:lnTo>
                    <a:lnTo>
                      <a:pt x="983359" y="1809292"/>
                    </a:lnTo>
                    <a:lnTo>
                      <a:pt x="979734" y="1806185"/>
                    </a:lnTo>
                    <a:lnTo>
                      <a:pt x="976627" y="1804631"/>
                    </a:lnTo>
                    <a:lnTo>
                      <a:pt x="968859" y="1803596"/>
                    </a:lnTo>
                    <a:lnTo>
                      <a:pt x="960574" y="1803596"/>
                    </a:lnTo>
                    <a:lnTo>
                      <a:pt x="956431" y="1805667"/>
                    </a:lnTo>
                    <a:lnTo>
                      <a:pt x="953842" y="1806702"/>
                    </a:lnTo>
                    <a:lnTo>
                      <a:pt x="947110" y="1805149"/>
                    </a:lnTo>
                    <a:lnTo>
                      <a:pt x="941932" y="1804631"/>
                    </a:lnTo>
                    <a:lnTo>
                      <a:pt x="940379" y="1802042"/>
                    </a:lnTo>
                    <a:lnTo>
                      <a:pt x="938825" y="1797381"/>
                    </a:lnTo>
                    <a:lnTo>
                      <a:pt x="935200" y="1791168"/>
                    </a:lnTo>
                    <a:lnTo>
                      <a:pt x="934683" y="1788061"/>
                    </a:lnTo>
                    <a:lnTo>
                      <a:pt x="935200" y="1778222"/>
                    </a:lnTo>
                    <a:lnTo>
                      <a:pt x="936754" y="1772526"/>
                    </a:lnTo>
                    <a:lnTo>
                      <a:pt x="937272" y="1766312"/>
                    </a:lnTo>
                    <a:lnTo>
                      <a:pt x="935718" y="1760616"/>
                    </a:lnTo>
                    <a:lnTo>
                      <a:pt x="935718" y="1759062"/>
                    </a:lnTo>
                    <a:lnTo>
                      <a:pt x="940379" y="1751813"/>
                    </a:lnTo>
                    <a:lnTo>
                      <a:pt x="944521" y="1747670"/>
                    </a:lnTo>
                    <a:lnTo>
                      <a:pt x="945557" y="1736795"/>
                    </a:lnTo>
                    <a:lnTo>
                      <a:pt x="945039" y="1733688"/>
                    </a:lnTo>
                    <a:lnTo>
                      <a:pt x="941414" y="1729028"/>
                    </a:lnTo>
                    <a:lnTo>
                      <a:pt x="934165" y="1722296"/>
                    </a:lnTo>
                    <a:lnTo>
                      <a:pt x="926915" y="1717636"/>
                    </a:lnTo>
                    <a:lnTo>
                      <a:pt x="921737" y="1711940"/>
                    </a:lnTo>
                    <a:lnTo>
                      <a:pt x="918112" y="1706761"/>
                    </a:lnTo>
                    <a:lnTo>
                      <a:pt x="911380" y="1703654"/>
                    </a:lnTo>
                    <a:lnTo>
                      <a:pt x="902059" y="1700547"/>
                    </a:lnTo>
                    <a:lnTo>
                      <a:pt x="900506" y="1698476"/>
                    </a:lnTo>
                    <a:lnTo>
                      <a:pt x="899988" y="1693816"/>
                    </a:lnTo>
                    <a:lnTo>
                      <a:pt x="898952" y="1690709"/>
                    </a:lnTo>
                    <a:lnTo>
                      <a:pt x="894292" y="1686566"/>
                    </a:lnTo>
                    <a:lnTo>
                      <a:pt x="886007" y="1681905"/>
                    </a:lnTo>
                    <a:lnTo>
                      <a:pt x="881346" y="1676209"/>
                    </a:lnTo>
                    <a:lnTo>
                      <a:pt x="878239" y="1671549"/>
                    </a:lnTo>
                    <a:lnTo>
                      <a:pt x="875650" y="1665853"/>
                    </a:lnTo>
                    <a:lnTo>
                      <a:pt x="872543" y="1664299"/>
                    </a:lnTo>
                    <a:lnTo>
                      <a:pt x="865293" y="1662228"/>
                    </a:lnTo>
                    <a:lnTo>
                      <a:pt x="860633" y="1659639"/>
                    </a:lnTo>
                    <a:lnTo>
                      <a:pt x="852348" y="1658085"/>
                    </a:lnTo>
                    <a:lnTo>
                      <a:pt x="846134" y="1653943"/>
                    </a:lnTo>
                    <a:lnTo>
                      <a:pt x="834224" y="1649282"/>
                    </a:lnTo>
                    <a:lnTo>
                      <a:pt x="824385" y="1642551"/>
                    </a:lnTo>
                    <a:lnTo>
                      <a:pt x="822831" y="1639961"/>
                    </a:lnTo>
                    <a:lnTo>
                      <a:pt x="821278" y="1633747"/>
                    </a:lnTo>
                    <a:lnTo>
                      <a:pt x="818689" y="1631158"/>
                    </a:lnTo>
                    <a:lnTo>
                      <a:pt x="813510" y="1628569"/>
                    </a:lnTo>
                    <a:lnTo>
                      <a:pt x="811957" y="1624426"/>
                    </a:lnTo>
                    <a:lnTo>
                      <a:pt x="808850" y="1618730"/>
                    </a:lnTo>
                    <a:lnTo>
                      <a:pt x="803672" y="1616659"/>
                    </a:lnTo>
                    <a:lnTo>
                      <a:pt x="794351" y="1616141"/>
                    </a:lnTo>
                    <a:lnTo>
                      <a:pt x="785548" y="1619248"/>
                    </a:lnTo>
                    <a:lnTo>
                      <a:pt x="783476" y="1619248"/>
                    </a:lnTo>
                    <a:lnTo>
                      <a:pt x="781923" y="1617177"/>
                    </a:lnTo>
                    <a:lnTo>
                      <a:pt x="782441" y="1609927"/>
                    </a:lnTo>
                    <a:lnTo>
                      <a:pt x="781405" y="1605784"/>
                    </a:lnTo>
                    <a:lnTo>
                      <a:pt x="776745" y="1603195"/>
                    </a:lnTo>
                    <a:lnTo>
                      <a:pt x="770531" y="1602678"/>
                    </a:lnTo>
                    <a:lnTo>
                      <a:pt x="768977" y="1601642"/>
                    </a:lnTo>
                    <a:lnTo>
                      <a:pt x="766388" y="1593874"/>
                    </a:lnTo>
                    <a:lnTo>
                      <a:pt x="765870" y="1587660"/>
                    </a:lnTo>
                    <a:lnTo>
                      <a:pt x="770013" y="1579893"/>
                    </a:lnTo>
                    <a:lnTo>
                      <a:pt x="770013" y="1574715"/>
                    </a:lnTo>
                    <a:lnTo>
                      <a:pt x="771048" y="1571608"/>
                    </a:lnTo>
                    <a:lnTo>
                      <a:pt x="770013" y="1565912"/>
                    </a:lnTo>
                    <a:lnTo>
                      <a:pt x="771048" y="1547270"/>
                    </a:lnTo>
                    <a:lnTo>
                      <a:pt x="773120" y="1537431"/>
                    </a:lnTo>
                    <a:lnTo>
                      <a:pt x="772084" y="1529146"/>
                    </a:lnTo>
                    <a:lnTo>
                      <a:pt x="771048" y="1526039"/>
                    </a:lnTo>
                    <a:lnTo>
                      <a:pt x="767941" y="1520860"/>
                    </a:lnTo>
                    <a:lnTo>
                      <a:pt x="768977" y="1517754"/>
                    </a:lnTo>
                    <a:lnTo>
                      <a:pt x="771566" y="1513093"/>
                    </a:lnTo>
                    <a:lnTo>
                      <a:pt x="775709" y="1508433"/>
                    </a:lnTo>
                    <a:lnTo>
                      <a:pt x="779851" y="1502736"/>
                    </a:lnTo>
                    <a:lnTo>
                      <a:pt x="781405" y="1493933"/>
                    </a:lnTo>
                    <a:lnTo>
                      <a:pt x="787619" y="1483577"/>
                    </a:lnTo>
                    <a:lnTo>
                      <a:pt x="793833" y="1473220"/>
                    </a:lnTo>
                    <a:lnTo>
                      <a:pt x="795904" y="1465453"/>
                    </a:lnTo>
                    <a:lnTo>
                      <a:pt x="795386" y="1460274"/>
                    </a:lnTo>
                    <a:lnTo>
                      <a:pt x="793833" y="1455096"/>
                    </a:lnTo>
                    <a:lnTo>
                      <a:pt x="793315" y="1443186"/>
                    </a:lnTo>
                    <a:lnTo>
                      <a:pt x="795386" y="1440597"/>
                    </a:lnTo>
                    <a:lnTo>
                      <a:pt x="801082" y="1439561"/>
                    </a:lnTo>
                    <a:lnTo>
                      <a:pt x="812475" y="1438526"/>
                    </a:lnTo>
                    <a:lnTo>
                      <a:pt x="815582" y="1436972"/>
                    </a:lnTo>
                    <a:lnTo>
                      <a:pt x="818171" y="1432829"/>
                    </a:lnTo>
                    <a:lnTo>
                      <a:pt x="820242" y="1425580"/>
                    </a:lnTo>
                    <a:lnTo>
                      <a:pt x="821796" y="1424544"/>
                    </a:lnTo>
                    <a:lnTo>
                      <a:pt x="829563" y="1421437"/>
                    </a:lnTo>
                    <a:lnTo>
                      <a:pt x="832152" y="1419884"/>
                    </a:lnTo>
                    <a:lnTo>
                      <a:pt x="835259" y="1416777"/>
                    </a:lnTo>
                    <a:lnTo>
                      <a:pt x="841991" y="1407456"/>
                    </a:lnTo>
                    <a:lnTo>
                      <a:pt x="847687" y="1400724"/>
                    </a:lnTo>
                    <a:lnTo>
                      <a:pt x="853383" y="1394510"/>
                    </a:lnTo>
                    <a:lnTo>
                      <a:pt x="859079" y="1389850"/>
                    </a:lnTo>
                    <a:lnTo>
                      <a:pt x="862186" y="1383636"/>
                    </a:lnTo>
                    <a:lnTo>
                      <a:pt x="864776" y="1375350"/>
                    </a:lnTo>
                    <a:lnTo>
                      <a:pt x="869436" y="1368619"/>
                    </a:lnTo>
                    <a:lnTo>
                      <a:pt x="872543" y="1361887"/>
                    </a:lnTo>
                    <a:lnTo>
                      <a:pt x="874614" y="1359815"/>
                    </a:lnTo>
                    <a:lnTo>
                      <a:pt x="879275" y="1358262"/>
                    </a:lnTo>
                    <a:lnTo>
                      <a:pt x="880828" y="1356191"/>
                    </a:lnTo>
                    <a:lnTo>
                      <a:pt x="881346" y="1352048"/>
                    </a:lnTo>
                    <a:lnTo>
                      <a:pt x="880828" y="1346352"/>
                    </a:lnTo>
                    <a:lnTo>
                      <a:pt x="882382" y="1342209"/>
                    </a:lnTo>
                    <a:lnTo>
                      <a:pt x="885489" y="1335478"/>
                    </a:lnTo>
                    <a:lnTo>
                      <a:pt x="886007" y="1329263"/>
                    </a:lnTo>
                    <a:lnTo>
                      <a:pt x="885489" y="1322532"/>
                    </a:lnTo>
                    <a:lnTo>
                      <a:pt x="884971" y="1309068"/>
                    </a:lnTo>
                    <a:lnTo>
                      <a:pt x="885489" y="1296640"/>
                    </a:lnTo>
                    <a:lnTo>
                      <a:pt x="884453" y="1292498"/>
                    </a:lnTo>
                    <a:lnTo>
                      <a:pt x="880828" y="1287837"/>
                    </a:lnTo>
                    <a:lnTo>
                      <a:pt x="872543" y="1281105"/>
                    </a:lnTo>
                    <a:lnTo>
                      <a:pt x="858562" y="1264017"/>
                    </a:lnTo>
                    <a:lnTo>
                      <a:pt x="858562" y="1258839"/>
                    </a:lnTo>
                    <a:lnTo>
                      <a:pt x="864776" y="1250036"/>
                    </a:lnTo>
                    <a:lnTo>
                      <a:pt x="868400" y="1239161"/>
                    </a:lnTo>
                    <a:lnTo>
                      <a:pt x="870472" y="1230876"/>
                    </a:lnTo>
                    <a:lnTo>
                      <a:pt x="871507" y="1225180"/>
                    </a:lnTo>
                    <a:lnTo>
                      <a:pt x="871507" y="1206538"/>
                    </a:lnTo>
                    <a:lnTo>
                      <a:pt x="869436" y="1197217"/>
                    </a:lnTo>
                    <a:lnTo>
                      <a:pt x="868918" y="1192039"/>
                    </a:lnTo>
                    <a:lnTo>
                      <a:pt x="865293" y="1180646"/>
                    </a:lnTo>
                    <a:lnTo>
                      <a:pt x="863222" y="1172879"/>
                    </a:lnTo>
                    <a:lnTo>
                      <a:pt x="858562" y="1164076"/>
                    </a:lnTo>
                    <a:lnTo>
                      <a:pt x="854419" y="1158898"/>
                    </a:lnTo>
                    <a:lnTo>
                      <a:pt x="850794" y="1151648"/>
                    </a:lnTo>
                    <a:lnTo>
                      <a:pt x="852348" y="1148541"/>
                    </a:lnTo>
                    <a:lnTo>
                      <a:pt x="851830" y="1141291"/>
                    </a:lnTo>
                    <a:lnTo>
                      <a:pt x="850794" y="1139738"/>
                    </a:lnTo>
                    <a:lnTo>
                      <a:pt x="845616" y="1137667"/>
                    </a:lnTo>
                    <a:lnTo>
                      <a:pt x="843544" y="1133524"/>
                    </a:lnTo>
                    <a:lnTo>
                      <a:pt x="837331" y="1127310"/>
                    </a:lnTo>
                    <a:lnTo>
                      <a:pt x="831634" y="1122650"/>
                    </a:lnTo>
                    <a:lnTo>
                      <a:pt x="826974" y="1118507"/>
                    </a:lnTo>
                    <a:lnTo>
                      <a:pt x="822313" y="1115918"/>
                    </a:lnTo>
                    <a:lnTo>
                      <a:pt x="816617" y="1113329"/>
                    </a:lnTo>
                    <a:lnTo>
                      <a:pt x="810403" y="1110222"/>
                    </a:lnTo>
                    <a:lnTo>
                      <a:pt x="794351" y="1098829"/>
                    </a:lnTo>
                    <a:lnTo>
                      <a:pt x="786583" y="1092098"/>
                    </a:lnTo>
                    <a:lnTo>
                      <a:pt x="784512" y="1087955"/>
                    </a:lnTo>
                    <a:lnTo>
                      <a:pt x="785548" y="1082777"/>
                    </a:lnTo>
                    <a:lnTo>
                      <a:pt x="788655" y="1075527"/>
                    </a:lnTo>
                    <a:lnTo>
                      <a:pt x="791762" y="1070349"/>
                    </a:lnTo>
                    <a:lnTo>
                      <a:pt x="795386" y="1065688"/>
                    </a:lnTo>
                    <a:lnTo>
                      <a:pt x="794869" y="1062581"/>
                    </a:lnTo>
                    <a:lnTo>
                      <a:pt x="789172" y="1055849"/>
                    </a:lnTo>
                    <a:lnTo>
                      <a:pt x="786065" y="1053260"/>
                    </a:lnTo>
                    <a:lnTo>
                      <a:pt x="779851" y="1045493"/>
                    </a:lnTo>
                    <a:lnTo>
                      <a:pt x="778298" y="1040832"/>
                    </a:lnTo>
                    <a:lnTo>
                      <a:pt x="775709" y="1037725"/>
                    </a:lnTo>
                    <a:lnTo>
                      <a:pt x="772084" y="1036172"/>
                    </a:lnTo>
                    <a:lnTo>
                      <a:pt x="765352" y="1034101"/>
                    </a:lnTo>
                    <a:lnTo>
                      <a:pt x="762245" y="1030476"/>
                    </a:lnTo>
                    <a:lnTo>
                      <a:pt x="763799" y="1015977"/>
                    </a:lnTo>
                    <a:lnTo>
                      <a:pt x="763799" y="1009245"/>
                    </a:lnTo>
                    <a:lnTo>
                      <a:pt x="762763" y="997853"/>
                    </a:lnTo>
                    <a:lnTo>
                      <a:pt x="757585" y="994746"/>
                    </a:lnTo>
                    <a:lnTo>
                      <a:pt x="756031" y="993192"/>
                    </a:lnTo>
                    <a:lnTo>
                      <a:pt x="756031" y="988532"/>
                    </a:lnTo>
                    <a:lnTo>
                      <a:pt x="757067" y="985942"/>
                    </a:lnTo>
                    <a:lnTo>
                      <a:pt x="753442" y="983871"/>
                    </a:lnTo>
                    <a:lnTo>
                      <a:pt x="752924" y="978693"/>
                    </a:lnTo>
                    <a:lnTo>
                      <a:pt x="744639" y="976622"/>
                    </a:lnTo>
                    <a:lnTo>
                      <a:pt x="734283" y="969890"/>
                    </a:lnTo>
                    <a:lnTo>
                      <a:pt x="730658" y="967818"/>
                    </a:lnTo>
                    <a:lnTo>
                      <a:pt x="728069" y="967818"/>
                    </a:lnTo>
                    <a:lnTo>
                      <a:pt x="714605" y="975586"/>
                    </a:lnTo>
                    <a:lnTo>
                      <a:pt x="708909" y="980246"/>
                    </a:lnTo>
                    <a:lnTo>
                      <a:pt x="707355" y="983871"/>
                    </a:lnTo>
                    <a:lnTo>
                      <a:pt x="705802" y="985425"/>
                    </a:lnTo>
                    <a:lnTo>
                      <a:pt x="695963" y="985425"/>
                    </a:lnTo>
                    <a:lnTo>
                      <a:pt x="694927" y="986460"/>
                    </a:lnTo>
                    <a:lnTo>
                      <a:pt x="692856" y="991121"/>
                    </a:lnTo>
                    <a:lnTo>
                      <a:pt x="685606" y="992156"/>
                    </a:lnTo>
                    <a:lnTo>
                      <a:pt x="680946" y="991639"/>
                    </a:lnTo>
                    <a:lnTo>
                      <a:pt x="674214" y="992156"/>
                    </a:lnTo>
                    <a:lnTo>
                      <a:pt x="671107" y="993192"/>
                    </a:lnTo>
                    <a:lnTo>
                      <a:pt x="662822" y="999406"/>
                    </a:lnTo>
                    <a:lnTo>
                      <a:pt x="661269" y="999924"/>
                    </a:lnTo>
                    <a:lnTo>
                      <a:pt x="655055" y="997335"/>
                    </a:lnTo>
                    <a:lnTo>
                      <a:pt x="650394" y="996299"/>
                    </a:lnTo>
                    <a:lnTo>
                      <a:pt x="636413" y="993710"/>
                    </a:lnTo>
                    <a:lnTo>
                      <a:pt x="631752" y="993192"/>
                    </a:lnTo>
                    <a:lnTo>
                      <a:pt x="626056" y="993710"/>
                    </a:lnTo>
                    <a:lnTo>
                      <a:pt x="617253" y="995781"/>
                    </a:lnTo>
                    <a:lnTo>
                      <a:pt x="615182" y="997335"/>
                    </a:lnTo>
                    <a:lnTo>
                      <a:pt x="616735" y="1000442"/>
                    </a:lnTo>
                    <a:lnTo>
                      <a:pt x="620360" y="1001995"/>
                    </a:lnTo>
                    <a:lnTo>
                      <a:pt x="623985" y="1005102"/>
                    </a:lnTo>
                    <a:lnTo>
                      <a:pt x="626056" y="1007691"/>
                    </a:lnTo>
                    <a:lnTo>
                      <a:pt x="625020" y="1010280"/>
                    </a:lnTo>
                    <a:lnTo>
                      <a:pt x="618806" y="1014423"/>
                    </a:lnTo>
                    <a:lnTo>
                      <a:pt x="602754" y="1023744"/>
                    </a:lnTo>
                    <a:lnTo>
                      <a:pt x="597058" y="1025815"/>
                    </a:lnTo>
                    <a:lnTo>
                      <a:pt x="593433" y="1026328"/>
                    </a:lnTo>
                    <a:lnTo>
                      <a:pt x="588255" y="1026328"/>
                    </a:lnTo>
                    <a:lnTo>
                      <a:pt x="581005" y="1022708"/>
                    </a:lnTo>
                    <a:lnTo>
                      <a:pt x="575309" y="1019084"/>
                    </a:lnTo>
                    <a:lnTo>
                      <a:pt x="559256" y="1005102"/>
                    </a:lnTo>
                    <a:lnTo>
                      <a:pt x="549417" y="998370"/>
                    </a:lnTo>
                    <a:lnTo>
                      <a:pt x="535954" y="986978"/>
                    </a:lnTo>
                    <a:lnTo>
                      <a:pt x="525079" y="975586"/>
                    </a:lnTo>
                    <a:lnTo>
                      <a:pt x="522490" y="970408"/>
                    </a:lnTo>
                    <a:lnTo>
                      <a:pt x="520419" y="963158"/>
                    </a:lnTo>
                    <a:lnTo>
                      <a:pt x="519901" y="943998"/>
                    </a:lnTo>
                    <a:lnTo>
                      <a:pt x="515240" y="943998"/>
                    </a:lnTo>
                    <a:lnTo>
                      <a:pt x="498152" y="945552"/>
                    </a:lnTo>
                    <a:lnTo>
                      <a:pt x="492456" y="945039"/>
                    </a:lnTo>
                    <a:lnTo>
                      <a:pt x="486242" y="943486"/>
                    </a:lnTo>
                    <a:lnTo>
                      <a:pt x="473814" y="941414"/>
                    </a:lnTo>
                    <a:lnTo>
                      <a:pt x="467600" y="939343"/>
                    </a:lnTo>
                    <a:lnTo>
                      <a:pt x="450512" y="930540"/>
                    </a:lnTo>
                    <a:lnTo>
                      <a:pt x="447405" y="926915"/>
                    </a:lnTo>
                    <a:lnTo>
                      <a:pt x="446369" y="921219"/>
                    </a:lnTo>
                    <a:lnTo>
                      <a:pt x="447405" y="917594"/>
                    </a:lnTo>
                    <a:lnTo>
                      <a:pt x="454137" y="918112"/>
                    </a:lnTo>
                    <a:lnTo>
                      <a:pt x="456208" y="917076"/>
                    </a:lnTo>
                    <a:lnTo>
                      <a:pt x="460868" y="912416"/>
                    </a:lnTo>
                    <a:lnTo>
                      <a:pt x="468118" y="910862"/>
                    </a:lnTo>
                    <a:lnTo>
                      <a:pt x="475368" y="908273"/>
                    </a:lnTo>
                    <a:lnTo>
                      <a:pt x="486760" y="899470"/>
                    </a:lnTo>
                    <a:lnTo>
                      <a:pt x="492974" y="896363"/>
                    </a:lnTo>
                    <a:lnTo>
                      <a:pt x="492974" y="895327"/>
                    </a:lnTo>
                    <a:lnTo>
                      <a:pt x="489349" y="879275"/>
                    </a:lnTo>
                    <a:lnTo>
                      <a:pt x="488831" y="878239"/>
                    </a:lnTo>
                    <a:lnTo>
                      <a:pt x="478475" y="870989"/>
                    </a:lnTo>
                    <a:lnTo>
                      <a:pt x="476403" y="867883"/>
                    </a:lnTo>
                    <a:lnTo>
                      <a:pt x="473296" y="840955"/>
                    </a:lnTo>
                    <a:lnTo>
                      <a:pt x="472261" y="825420"/>
                    </a:lnTo>
                    <a:lnTo>
                      <a:pt x="473296" y="818689"/>
                    </a:lnTo>
                    <a:lnTo>
                      <a:pt x="475885" y="815582"/>
                    </a:lnTo>
                    <a:lnTo>
                      <a:pt x="484171" y="809368"/>
                    </a:lnTo>
                    <a:lnTo>
                      <a:pt x="483653" y="807814"/>
                    </a:lnTo>
                    <a:lnTo>
                      <a:pt x="485724" y="805225"/>
                    </a:lnTo>
                    <a:lnTo>
                      <a:pt x="480546" y="802118"/>
                    </a:lnTo>
                    <a:lnTo>
                      <a:pt x="481064" y="797975"/>
                    </a:lnTo>
                    <a:lnTo>
                      <a:pt x="474332" y="797458"/>
                    </a:lnTo>
                    <a:lnTo>
                      <a:pt x="472778" y="798493"/>
                    </a:lnTo>
                    <a:lnTo>
                      <a:pt x="471225" y="797458"/>
                    </a:lnTo>
                    <a:lnTo>
                      <a:pt x="471743" y="793833"/>
                    </a:lnTo>
                    <a:lnTo>
                      <a:pt x="469672" y="793833"/>
                    </a:lnTo>
                    <a:lnTo>
                      <a:pt x="468636" y="791244"/>
                    </a:lnTo>
                    <a:lnTo>
                      <a:pt x="470189" y="788655"/>
                    </a:lnTo>
                    <a:lnTo>
                      <a:pt x="469672" y="786583"/>
                    </a:lnTo>
                    <a:lnTo>
                      <a:pt x="471225" y="785030"/>
                    </a:lnTo>
                    <a:lnTo>
                      <a:pt x="464493" y="779851"/>
                    </a:lnTo>
                    <a:lnTo>
                      <a:pt x="462940" y="779334"/>
                    </a:lnTo>
                    <a:lnTo>
                      <a:pt x="460351" y="772084"/>
                    </a:lnTo>
                    <a:lnTo>
                      <a:pt x="455690" y="769495"/>
                    </a:lnTo>
                    <a:lnTo>
                      <a:pt x="454137" y="772084"/>
                    </a:lnTo>
                    <a:lnTo>
                      <a:pt x="450512" y="771048"/>
                    </a:lnTo>
                    <a:lnTo>
                      <a:pt x="448440" y="768977"/>
                    </a:lnTo>
                    <a:lnTo>
                      <a:pt x="446369" y="768977"/>
                    </a:lnTo>
                    <a:lnTo>
                      <a:pt x="443780" y="771566"/>
                    </a:lnTo>
                    <a:lnTo>
                      <a:pt x="441191" y="771048"/>
                    </a:lnTo>
                    <a:lnTo>
                      <a:pt x="439637" y="772602"/>
                    </a:lnTo>
                    <a:lnTo>
                      <a:pt x="434459" y="771566"/>
                    </a:lnTo>
                    <a:lnTo>
                      <a:pt x="433941" y="774155"/>
                    </a:lnTo>
                    <a:lnTo>
                      <a:pt x="430834" y="775709"/>
                    </a:lnTo>
                    <a:lnTo>
                      <a:pt x="424620" y="776227"/>
                    </a:lnTo>
                    <a:lnTo>
                      <a:pt x="418924" y="774673"/>
                    </a:lnTo>
                    <a:lnTo>
                      <a:pt x="416335" y="775709"/>
                    </a:lnTo>
                    <a:lnTo>
                      <a:pt x="414264" y="778816"/>
                    </a:lnTo>
                    <a:lnTo>
                      <a:pt x="407014" y="779334"/>
                    </a:lnTo>
                    <a:lnTo>
                      <a:pt x="404425" y="777780"/>
                    </a:lnTo>
                    <a:lnTo>
                      <a:pt x="399764" y="778298"/>
                    </a:lnTo>
                    <a:lnTo>
                      <a:pt x="395622" y="775709"/>
                    </a:lnTo>
                    <a:lnTo>
                      <a:pt x="388372" y="773120"/>
                    </a:lnTo>
                    <a:lnTo>
                      <a:pt x="388372" y="770013"/>
                    </a:lnTo>
                    <a:lnTo>
                      <a:pt x="386301" y="768977"/>
                    </a:lnTo>
                    <a:lnTo>
                      <a:pt x="380605" y="770013"/>
                    </a:lnTo>
                    <a:lnTo>
                      <a:pt x="380605" y="772602"/>
                    </a:lnTo>
                    <a:lnTo>
                      <a:pt x="378533" y="774673"/>
                    </a:lnTo>
                    <a:lnTo>
                      <a:pt x="374391" y="776744"/>
                    </a:lnTo>
                    <a:lnTo>
                      <a:pt x="373355" y="778298"/>
                    </a:lnTo>
                    <a:lnTo>
                      <a:pt x="370766" y="778298"/>
                    </a:lnTo>
                    <a:lnTo>
                      <a:pt x="367141" y="776744"/>
                    </a:lnTo>
                    <a:lnTo>
                      <a:pt x="362481" y="775191"/>
                    </a:lnTo>
                    <a:lnTo>
                      <a:pt x="360409" y="779334"/>
                    </a:lnTo>
                    <a:lnTo>
                      <a:pt x="357302" y="779334"/>
                    </a:lnTo>
                    <a:lnTo>
                      <a:pt x="354196" y="777262"/>
                    </a:lnTo>
                    <a:lnTo>
                      <a:pt x="352124" y="776750"/>
                    </a:lnTo>
                    <a:lnTo>
                      <a:pt x="349535" y="778821"/>
                    </a:lnTo>
                    <a:lnTo>
                      <a:pt x="345910" y="778821"/>
                    </a:lnTo>
                    <a:lnTo>
                      <a:pt x="341768" y="780374"/>
                    </a:lnTo>
                    <a:lnTo>
                      <a:pt x="339696" y="779339"/>
                    </a:lnTo>
                    <a:lnTo>
                      <a:pt x="338143" y="776750"/>
                    </a:lnTo>
                    <a:lnTo>
                      <a:pt x="326233" y="786071"/>
                    </a:lnTo>
                    <a:lnTo>
                      <a:pt x="323644" y="785035"/>
                    </a:lnTo>
                    <a:lnTo>
                      <a:pt x="314840" y="787106"/>
                    </a:lnTo>
                    <a:lnTo>
                      <a:pt x="311733" y="782964"/>
                    </a:lnTo>
                    <a:lnTo>
                      <a:pt x="308109" y="783481"/>
                    </a:lnTo>
                    <a:lnTo>
                      <a:pt x="303966" y="786071"/>
                    </a:lnTo>
                    <a:lnTo>
                      <a:pt x="301895" y="786588"/>
                    </a:lnTo>
                    <a:lnTo>
                      <a:pt x="290502" y="786588"/>
                    </a:lnTo>
                    <a:lnTo>
                      <a:pt x="286360" y="788142"/>
                    </a:lnTo>
                    <a:lnTo>
                      <a:pt x="283771" y="788142"/>
                    </a:lnTo>
                    <a:lnTo>
                      <a:pt x="279628" y="786071"/>
                    </a:lnTo>
                    <a:lnTo>
                      <a:pt x="274968" y="786071"/>
                    </a:lnTo>
                    <a:lnTo>
                      <a:pt x="273414" y="785035"/>
                    </a:lnTo>
                    <a:lnTo>
                      <a:pt x="270307" y="780892"/>
                    </a:lnTo>
                    <a:lnTo>
                      <a:pt x="264611" y="777785"/>
                    </a:lnTo>
                    <a:lnTo>
                      <a:pt x="263057" y="773643"/>
                    </a:lnTo>
                    <a:lnTo>
                      <a:pt x="266682" y="761210"/>
                    </a:lnTo>
                    <a:lnTo>
                      <a:pt x="267718" y="756549"/>
                    </a:lnTo>
                    <a:lnTo>
                      <a:pt x="267718" y="752406"/>
                    </a:lnTo>
                    <a:lnTo>
                      <a:pt x="268754" y="749817"/>
                    </a:lnTo>
                    <a:lnTo>
                      <a:pt x="266682" y="733247"/>
                    </a:lnTo>
                    <a:lnTo>
                      <a:pt x="264611" y="732211"/>
                    </a:lnTo>
                    <a:lnTo>
                      <a:pt x="256326" y="733765"/>
                    </a:lnTo>
                    <a:lnTo>
                      <a:pt x="249594" y="737907"/>
                    </a:lnTo>
                    <a:lnTo>
                      <a:pt x="240791" y="741014"/>
                    </a:lnTo>
                    <a:lnTo>
                      <a:pt x="232506" y="741527"/>
                    </a:lnTo>
                    <a:lnTo>
                      <a:pt x="230952" y="740491"/>
                    </a:lnTo>
                    <a:lnTo>
                      <a:pt x="230434" y="735831"/>
                    </a:lnTo>
                    <a:lnTo>
                      <a:pt x="226292" y="723403"/>
                    </a:lnTo>
                    <a:lnTo>
                      <a:pt x="224738" y="721332"/>
                    </a:lnTo>
                    <a:lnTo>
                      <a:pt x="219560" y="717707"/>
                    </a:lnTo>
                    <a:lnTo>
                      <a:pt x="214899" y="716153"/>
                    </a:lnTo>
                    <a:lnTo>
                      <a:pt x="209721" y="712011"/>
                    </a:lnTo>
                    <a:lnTo>
                      <a:pt x="204543" y="705797"/>
                    </a:lnTo>
                    <a:lnTo>
                      <a:pt x="202471" y="700101"/>
                    </a:lnTo>
                    <a:lnTo>
                      <a:pt x="201954" y="695958"/>
                    </a:lnTo>
                    <a:lnTo>
                      <a:pt x="198329" y="690780"/>
                    </a:lnTo>
                    <a:lnTo>
                      <a:pt x="192633" y="687673"/>
                    </a:lnTo>
                    <a:lnTo>
                      <a:pt x="191079" y="687155"/>
                    </a:lnTo>
                    <a:lnTo>
                      <a:pt x="185383" y="689744"/>
                    </a:lnTo>
                    <a:lnTo>
                      <a:pt x="181758" y="693369"/>
                    </a:lnTo>
                    <a:lnTo>
                      <a:pt x="177098" y="696476"/>
                    </a:lnTo>
                    <a:lnTo>
                      <a:pt x="173473" y="696993"/>
                    </a:lnTo>
                    <a:lnTo>
                      <a:pt x="167777" y="694922"/>
                    </a:lnTo>
                    <a:lnTo>
                      <a:pt x="158456" y="691815"/>
                    </a:lnTo>
                    <a:lnTo>
                      <a:pt x="157420" y="690262"/>
                    </a:lnTo>
                    <a:lnTo>
                      <a:pt x="156385" y="680941"/>
                    </a:lnTo>
                    <a:lnTo>
                      <a:pt x="153795" y="675762"/>
                    </a:lnTo>
                    <a:lnTo>
                      <a:pt x="150688" y="671102"/>
                    </a:lnTo>
                    <a:lnTo>
                      <a:pt x="145510" y="664370"/>
                    </a:lnTo>
                    <a:lnTo>
                      <a:pt x="139814" y="660745"/>
                    </a:lnTo>
                    <a:lnTo>
                      <a:pt x="137743" y="657639"/>
                    </a:lnTo>
                    <a:lnTo>
                      <a:pt x="137743" y="645728"/>
                    </a:lnTo>
                    <a:lnTo>
                      <a:pt x="136707" y="643657"/>
                    </a:lnTo>
                    <a:lnTo>
                      <a:pt x="134118" y="640550"/>
                    </a:lnTo>
                    <a:lnTo>
                      <a:pt x="131011" y="639514"/>
                    </a:lnTo>
                    <a:lnTo>
                      <a:pt x="128940" y="636925"/>
                    </a:lnTo>
                    <a:lnTo>
                      <a:pt x="128422" y="633300"/>
                    </a:lnTo>
                    <a:lnTo>
                      <a:pt x="124279" y="628122"/>
                    </a:lnTo>
                    <a:lnTo>
                      <a:pt x="125315" y="625533"/>
                    </a:lnTo>
                    <a:lnTo>
                      <a:pt x="130493" y="625015"/>
                    </a:lnTo>
                    <a:lnTo>
                      <a:pt x="132047" y="624503"/>
                    </a:lnTo>
                    <a:lnTo>
                      <a:pt x="132047" y="620360"/>
                    </a:lnTo>
                    <a:lnTo>
                      <a:pt x="132564" y="616735"/>
                    </a:lnTo>
                    <a:lnTo>
                      <a:pt x="132564" y="614146"/>
                    </a:lnTo>
                    <a:lnTo>
                      <a:pt x="127904" y="611039"/>
                    </a:lnTo>
                    <a:lnTo>
                      <a:pt x="127386" y="605343"/>
                    </a:lnTo>
                    <a:lnTo>
                      <a:pt x="125833" y="601200"/>
                    </a:lnTo>
                    <a:lnTo>
                      <a:pt x="122726" y="597575"/>
                    </a:lnTo>
                    <a:lnTo>
                      <a:pt x="119101" y="590844"/>
                    </a:lnTo>
                    <a:lnTo>
                      <a:pt x="112369" y="578416"/>
                    </a:lnTo>
                    <a:lnTo>
                      <a:pt x="106673" y="565470"/>
                    </a:lnTo>
                    <a:lnTo>
                      <a:pt x="105637" y="558220"/>
                    </a:lnTo>
                    <a:lnTo>
                      <a:pt x="105119" y="554078"/>
                    </a:lnTo>
                    <a:lnTo>
                      <a:pt x="105637" y="540619"/>
                    </a:lnTo>
                    <a:lnTo>
                      <a:pt x="104602" y="533888"/>
                    </a:lnTo>
                    <a:lnTo>
                      <a:pt x="100459" y="529227"/>
                    </a:lnTo>
                    <a:lnTo>
                      <a:pt x="97870" y="522495"/>
                    </a:lnTo>
                    <a:lnTo>
                      <a:pt x="96834" y="511103"/>
                    </a:lnTo>
                    <a:lnTo>
                      <a:pt x="95799" y="505925"/>
                    </a:lnTo>
                    <a:lnTo>
                      <a:pt x="92174" y="501264"/>
                    </a:lnTo>
                    <a:lnTo>
                      <a:pt x="80781" y="486247"/>
                    </a:lnTo>
                    <a:lnTo>
                      <a:pt x="76121" y="477444"/>
                    </a:lnTo>
                    <a:lnTo>
                      <a:pt x="72496" y="462427"/>
                    </a:lnTo>
                    <a:lnTo>
                      <a:pt x="71978" y="456731"/>
                    </a:lnTo>
                    <a:lnTo>
                      <a:pt x="70425" y="455695"/>
                    </a:lnTo>
                    <a:lnTo>
                      <a:pt x="61104" y="452588"/>
                    </a:lnTo>
                    <a:lnTo>
                      <a:pt x="59033" y="451553"/>
                    </a:lnTo>
                    <a:lnTo>
                      <a:pt x="53854" y="444821"/>
                    </a:lnTo>
                    <a:lnTo>
                      <a:pt x="48158" y="434464"/>
                    </a:lnTo>
                    <a:lnTo>
                      <a:pt x="40908" y="417376"/>
                    </a:lnTo>
                    <a:lnTo>
                      <a:pt x="34177" y="405984"/>
                    </a:lnTo>
                    <a:lnTo>
                      <a:pt x="28998" y="398216"/>
                    </a:lnTo>
                    <a:lnTo>
                      <a:pt x="27445" y="393038"/>
                    </a:lnTo>
                    <a:lnTo>
                      <a:pt x="26927" y="383717"/>
                    </a:lnTo>
                    <a:lnTo>
                      <a:pt x="26409" y="377503"/>
                    </a:lnTo>
                    <a:lnTo>
                      <a:pt x="24856" y="371807"/>
                    </a:lnTo>
                    <a:lnTo>
                      <a:pt x="22784" y="369218"/>
                    </a:lnTo>
                    <a:lnTo>
                      <a:pt x="17088" y="366106"/>
                    </a:lnTo>
                    <a:lnTo>
                      <a:pt x="5696" y="360927"/>
                    </a:lnTo>
                    <a:lnTo>
                      <a:pt x="3107" y="358856"/>
                    </a:lnTo>
                    <a:lnTo>
                      <a:pt x="1553" y="354195"/>
                    </a:lnTo>
                    <a:lnTo>
                      <a:pt x="518" y="340214"/>
                    </a:lnTo>
                    <a:lnTo>
                      <a:pt x="1036" y="325715"/>
                    </a:lnTo>
                    <a:lnTo>
                      <a:pt x="0" y="303966"/>
                    </a:lnTo>
                    <a:lnTo>
                      <a:pt x="1036" y="299823"/>
                    </a:lnTo>
                    <a:lnTo>
                      <a:pt x="3625" y="289467"/>
                    </a:lnTo>
                    <a:lnTo>
                      <a:pt x="9839" y="274450"/>
                    </a:lnTo>
                    <a:lnTo>
                      <a:pt x="15017" y="267200"/>
                    </a:lnTo>
                    <a:lnTo>
                      <a:pt x="17088" y="265647"/>
                    </a:lnTo>
                    <a:lnTo>
                      <a:pt x="22784" y="264093"/>
                    </a:lnTo>
                    <a:lnTo>
                      <a:pt x="27445" y="257879"/>
                    </a:lnTo>
                    <a:lnTo>
                      <a:pt x="27963" y="254254"/>
                    </a:lnTo>
                    <a:lnTo>
                      <a:pt x="27963" y="247523"/>
                    </a:lnTo>
                    <a:lnTo>
                      <a:pt x="26927" y="245969"/>
                    </a:lnTo>
                    <a:lnTo>
                      <a:pt x="22267" y="243898"/>
                    </a:lnTo>
                    <a:lnTo>
                      <a:pt x="21231" y="241826"/>
                    </a:lnTo>
                    <a:lnTo>
                      <a:pt x="20713" y="237684"/>
                    </a:lnTo>
                    <a:lnTo>
                      <a:pt x="18124" y="234577"/>
                    </a:lnTo>
                    <a:lnTo>
                      <a:pt x="12946" y="230952"/>
                    </a:lnTo>
                    <a:lnTo>
                      <a:pt x="7767" y="225774"/>
                    </a:lnTo>
                    <a:lnTo>
                      <a:pt x="4660" y="219042"/>
                    </a:lnTo>
                    <a:lnTo>
                      <a:pt x="2589" y="214899"/>
                    </a:lnTo>
                    <a:lnTo>
                      <a:pt x="0" y="208167"/>
                    </a:lnTo>
                    <a:lnTo>
                      <a:pt x="5178" y="203507"/>
                    </a:lnTo>
                    <a:lnTo>
                      <a:pt x="5696" y="201436"/>
                    </a:lnTo>
                    <a:lnTo>
                      <a:pt x="2589" y="195222"/>
                    </a:lnTo>
                    <a:lnTo>
                      <a:pt x="7767" y="201436"/>
                    </a:lnTo>
                    <a:lnTo>
                      <a:pt x="10874" y="202989"/>
                    </a:lnTo>
                    <a:lnTo>
                      <a:pt x="20195" y="204543"/>
                    </a:lnTo>
                    <a:lnTo>
                      <a:pt x="30552" y="208167"/>
                    </a:lnTo>
                    <a:lnTo>
                      <a:pt x="38837" y="210757"/>
                    </a:lnTo>
                    <a:lnTo>
                      <a:pt x="45051" y="216976"/>
                    </a:lnTo>
                    <a:lnTo>
                      <a:pt x="47122" y="218011"/>
                    </a:lnTo>
                    <a:lnTo>
                      <a:pt x="55926" y="219565"/>
                    </a:lnTo>
                    <a:lnTo>
                      <a:pt x="57997" y="220083"/>
                    </a:lnTo>
                    <a:lnTo>
                      <a:pt x="63693" y="226815"/>
                    </a:lnTo>
                    <a:lnTo>
                      <a:pt x="67318" y="229922"/>
                    </a:lnTo>
                    <a:lnTo>
                      <a:pt x="70943" y="231475"/>
                    </a:lnTo>
                    <a:lnTo>
                      <a:pt x="83888" y="235618"/>
                    </a:lnTo>
                    <a:lnTo>
                      <a:pt x="97870" y="237689"/>
                    </a:lnTo>
                    <a:lnTo>
                      <a:pt x="101495" y="238725"/>
                    </a:lnTo>
                    <a:lnTo>
                      <a:pt x="105637" y="241314"/>
                    </a:lnTo>
                    <a:lnTo>
                      <a:pt x="113922" y="249081"/>
                    </a:lnTo>
                    <a:lnTo>
                      <a:pt x="117030" y="251153"/>
                    </a:lnTo>
                    <a:lnTo>
                      <a:pt x="121690" y="253224"/>
                    </a:lnTo>
                    <a:lnTo>
                      <a:pt x="127386" y="254260"/>
                    </a:lnTo>
                    <a:lnTo>
                      <a:pt x="136707" y="254777"/>
                    </a:lnTo>
                    <a:lnTo>
                      <a:pt x="151206" y="254777"/>
                    </a:lnTo>
                    <a:lnTo>
                      <a:pt x="157938" y="257366"/>
                    </a:lnTo>
                    <a:lnTo>
                      <a:pt x="162598" y="255813"/>
                    </a:lnTo>
                    <a:lnTo>
                      <a:pt x="165188" y="256326"/>
                    </a:lnTo>
                    <a:lnTo>
                      <a:pt x="169330" y="259433"/>
                    </a:lnTo>
                    <a:lnTo>
                      <a:pt x="172955" y="259433"/>
                    </a:lnTo>
                    <a:lnTo>
                      <a:pt x="175544" y="261504"/>
                    </a:lnTo>
                    <a:lnTo>
                      <a:pt x="180205" y="262022"/>
                    </a:lnTo>
                    <a:lnTo>
                      <a:pt x="183312" y="263057"/>
                    </a:lnTo>
                    <a:lnTo>
                      <a:pt x="186937" y="265647"/>
                    </a:lnTo>
                    <a:lnTo>
                      <a:pt x="191079" y="266682"/>
                    </a:lnTo>
                    <a:lnTo>
                      <a:pt x="195740" y="269789"/>
                    </a:lnTo>
                    <a:lnTo>
                      <a:pt x="197293" y="269271"/>
                    </a:lnTo>
                    <a:lnTo>
                      <a:pt x="203507" y="273414"/>
                    </a:lnTo>
                    <a:lnTo>
                      <a:pt x="205061" y="269271"/>
                    </a:lnTo>
                    <a:lnTo>
                      <a:pt x="210757" y="269789"/>
                    </a:lnTo>
                    <a:lnTo>
                      <a:pt x="213346" y="268754"/>
                    </a:lnTo>
                    <a:lnTo>
                      <a:pt x="218524" y="267718"/>
                    </a:lnTo>
                    <a:lnTo>
                      <a:pt x="224220" y="265129"/>
                    </a:lnTo>
                    <a:lnTo>
                      <a:pt x="229399" y="263575"/>
                    </a:lnTo>
                    <a:lnTo>
                      <a:pt x="236648" y="263575"/>
                    </a:lnTo>
                    <a:lnTo>
                      <a:pt x="244416" y="262022"/>
                    </a:lnTo>
                    <a:lnTo>
                      <a:pt x="247523" y="262022"/>
                    </a:lnTo>
                    <a:lnTo>
                      <a:pt x="253737" y="261504"/>
                    </a:lnTo>
                    <a:lnTo>
                      <a:pt x="259951" y="258915"/>
                    </a:lnTo>
                    <a:lnTo>
                      <a:pt x="263575" y="256844"/>
                    </a:lnTo>
                    <a:lnTo>
                      <a:pt x="266164" y="252701"/>
                    </a:lnTo>
                    <a:lnTo>
                      <a:pt x="273414" y="252183"/>
                    </a:lnTo>
                    <a:lnTo>
                      <a:pt x="277557" y="253737"/>
                    </a:lnTo>
                    <a:lnTo>
                      <a:pt x="282217" y="251665"/>
                    </a:lnTo>
                    <a:lnTo>
                      <a:pt x="286878" y="252183"/>
                    </a:lnTo>
                    <a:lnTo>
                      <a:pt x="288949" y="254772"/>
                    </a:lnTo>
                    <a:lnTo>
                      <a:pt x="288431" y="257361"/>
                    </a:lnTo>
                    <a:lnTo>
                      <a:pt x="292574" y="257361"/>
                    </a:lnTo>
                    <a:lnTo>
                      <a:pt x="296199" y="258397"/>
                    </a:lnTo>
                    <a:lnTo>
                      <a:pt x="300859" y="257879"/>
                    </a:lnTo>
                    <a:lnTo>
                      <a:pt x="308626" y="257879"/>
                    </a:lnTo>
                    <a:lnTo>
                      <a:pt x="314840" y="257361"/>
                    </a:lnTo>
                    <a:lnTo>
                      <a:pt x="317430" y="256326"/>
                    </a:lnTo>
                    <a:lnTo>
                      <a:pt x="319501" y="251147"/>
                    </a:lnTo>
                    <a:lnTo>
                      <a:pt x="319501" y="249076"/>
                    </a:lnTo>
                    <a:lnTo>
                      <a:pt x="322090" y="247523"/>
                    </a:lnTo>
                    <a:lnTo>
                      <a:pt x="331929" y="244416"/>
                    </a:lnTo>
                    <a:lnTo>
                      <a:pt x="334518" y="240273"/>
                    </a:lnTo>
                    <a:lnTo>
                      <a:pt x="338143" y="239237"/>
                    </a:lnTo>
                    <a:lnTo>
                      <a:pt x="345392" y="239755"/>
                    </a:lnTo>
                    <a:lnTo>
                      <a:pt x="347464" y="239755"/>
                    </a:lnTo>
                    <a:lnTo>
                      <a:pt x="352642" y="231988"/>
                    </a:lnTo>
                    <a:lnTo>
                      <a:pt x="359374" y="227845"/>
                    </a:lnTo>
                    <a:lnTo>
                      <a:pt x="365588" y="225256"/>
                    </a:lnTo>
                    <a:lnTo>
                      <a:pt x="370248" y="215935"/>
                    </a:lnTo>
                    <a:lnTo>
                      <a:pt x="375427" y="215417"/>
                    </a:lnTo>
                    <a:lnTo>
                      <a:pt x="378533" y="217488"/>
                    </a:lnTo>
                    <a:lnTo>
                      <a:pt x="381123" y="218006"/>
                    </a:lnTo>
                    <a:lnTo>
                      <a:pt x="391479" y="216971"/>
                    </a:lnTo>
                    <a:lnTo>
                      <a:pt x="395104" y="215417"/>
                    </a:lnTo>
                    <a:lnTo>
                      <a:pt x="400282" y="214381"/>
                    </a:lnTo>
                    <a:lnTo>
                      <a:pt x="403907" y="215935"/>
                    </a:lnTo>
                    <a:lnTo>
                      <a:pt x="408568" y="219042"/>
                    </a:lnTo>
                    <a:lnTo>
                      <a:pt x="410639" y="218006"/>
                    </a:lnTo>
                    <a:lnTo>
                      <a:pt x="412192" y="215935"/>
                    </a:lnTo>
                    <a:lnTo>
                      <a:pt x="417371" y="215417"/>
                    </a:lnTo>
                    <a:lnTo>
                      <a:pt x="417371" y="212828"/>
                    </a:lnTo>
                    <a:lnTo>
                      <a:pt x="419442" y="211792"/>
                    </a:lnTo>
                    <a:lnTo>
                      <a:pt x="422031" y="208685"/>
                    </a:lnTo>
                    <a:lnTo>
                      <a:pt x="422031" y="204543"/>
                    </a:lnTo>
                    <a:lnTo>
                      <a:pt x="425656" y="202471"/>
                    </a:lnTo>
                    <a:lnTo>
                      <a:pt x="426174" y="199364"/>
                    </a:lnTo>
                    <a:lnTo>
                      <a:pt x="425656" y="192633"/>
                    </a:lnTo>
                    <a:lnTo>
                      <a:pt x="449994" y="193150"/>
                    </a:lnTo>
                    <a:lnTo>
                      <a:pt x="461904" y="193150"/>
                    </a:lnTo>
                    <a:lnTo>
                      <a:pt x="467600" y="192633"/>
                    </a:lnTo>
                    <a:lnTo>
                      <a:pt x="470707" y="190043"/>
                    </a:lnTo>
                    <a:lnTo>
                      <a:pt x="471743" y="187454"/>
                    </a:lnTo>
                    <a:lnTo>
                      <a:pt x="478475" y="178133"/>
                    </a:lnTo>
                    <a:lnTo>
                      <a:pt x="480028" y="177098"/>
                    </a:lnTo>
                    <a:lnTo>
                      <a:pt x="485206" y="175544"/>
                    </a:lnTo>
                    <a:lnTo>
                      <a:pt x="486760" y="171402"/>
                    </a:lnTo>
                    <a:lnTo>
                      <a:pt x="487278" y="160527"/>
                    </a:lnTo>
                    <a:lnTo>
                      <a:pt x="490385" y="158974"/>
                    </a:lnTo>
                    <a:lnTo>
                      <a:pt x="516276" y="161045"/>
                    </a:lnTo>
                    <a:lnTo>
                      <a:pt x="518348" y="157420"/>
                    </a:lnTo>
                    <a:lnTo>
                      <a:pt x="520419" y="156385"/>
                    </a:lnTo>
                    <a:lnTo>
                      <a:pt x="532329" y="152242"/>
                    </a:lnTo>
                    <a:lnTo>
                      <a:pt x="559256" y="143439"/>
                    </a:lnTo>
                    <a:lnTo>
                      <a:pt x="573237" y="139814"/>
                    </a:lnTo>
                    <a:lnTo>
                      <a:pt x="598611" y="135671"/>
                    </a:lnTo>
                    <a:lnTo>
                      <a:pt x="634341" y="131011"/>
                    </a:lnTo>
                    <a:lnTo>
                      <a:pt x="648841" y="129975"/>
                    </a:lnTo>
                    <a:lnTo>
                      <a:pt x="666965" y="128422"/>
                    </a:lnTo>
                    <a:lnTo>
                      <a:pt x="674732" y="128422"/>
                    </a:lnTo>
                    <a:lnTo>
                      <a:pt x="685606" y="138260"/>
                    </a:lnTo>
                    <a:lnTo>
                      <a:pt x="701141" y="123761"/>
                    </a:lnTo>
                    <a:lnTo>
                      <a:pt x="710980" y="114440"/>
                    </a:lnTo>
                    <a:lnTo>
                      <a:pt x="713569" y="112369"/>
                    </a:lnTo>
                    <a:lnTo>
                      <a:pt x="716676" y="107191"/>
                    </a:lnTo>
                    <a:lnTo>
                      <a:pt x="718230" y="103048"/>
                    </a:lnTo>
                    <a:lnTo>
                      <a:pt x="730140" y="85960"/>
                    </a:lnTo>
                    <a:lnTo>
                      <a:pt x="732211" y="83371"/>
                    </a:lnTo>
                    <a:lnTo>
                      <a:pt x="744121" y="67318"/>
                    </a:lnTo>
                    <a:lnTo>
                      <a:pt x="746710" y="68354"/>
                    </a:lnTo>
                    <a:lnTo>
                      <a:pt x="753960" y="56443"/>
                    </a:lnTo>
                    <a:lnTo>
                      <a:pt x="766906" y="36248"/>
                    </a:lnTo>
                    <a:lnTo>
                      <a:pt x="768977" y="33141"/>
                    </a:lnTo>
                    <a:lnTo>
                      <a:pt x="770013" y="22784"/>
                    </a:lnTo>
                    <a:lnTo>
                      <a:pt x="770013" y="7767"/>
                    </a:lnTo>
                    <a:lnTo>
                      <a:pt x="770531" y="0"/>
                    </a:lnTo>
                    <a:lnTo>
                      <a:pt x="773120" y="0"/>
                    </a:lnTo>
                    <a:lnTo>
                      <a:pt x="775709" y="5696"/>
                    </a:lnTo>
                    <a:lnTo>
                      <a:pt x="780887" y="10357"/>
                    </a:lnTo>
                    <a:lnTo>
                      <a:pt x="786065" y="12428"/>
                    </a:lnTo>
                    <a:lnTo>
                      <a:pt x="789172" y="11910"/>
                    </a:lnTo>
                    <a:lnTo>
                      <a:pt x="791762" y="5696"/>
                    </a:lnTo>
                    <a:lnTo>
                      <a:pt x="793833" y="4660"/>
                    </a:lnTo>
                    <a:lnTo>
                      <a:pt x="796940" y="5178"/>
                    </a:lnTo>
                    <a:lnTo>
                      <a:pt x="807296" y="12946"/>
                    </a:lnTo>
                    <a:lnTo>
                      <a:pt x="809886" y="14499"/>
                    </a:lnTo>
                    <a:lnTo>
                      <a:pt x="816617" y="19678"/>
                    </a:lnTo>
                    <a:lnTo>
                      <a:pt x="817653" y="22267"/>
                    </a:lnTo>
                    <a:lnTo>
                      <a:pt x="818171" y="30034"/>
                    </a:lnTo>
                    <a:lnTo>
                      <a:pt x="819207" y="40909"/>
                    </a:lnTo>
                    <a:lnTo>
                      <a:pt x="820760" y="42462"/>
                    </a:lnTo>
                    <a:lnTo>
                      <a:pt x="830081" y="44533"/>
                    </a:lnTo>
                    <a:lnTo>
                      <a:pt x="833188" y="46087"/>
                    </a:lnTo>
                    <a:lnTo>
                      <a:pt x="835777" y="48158"/>
                    </a:lnTo>
                    <a:lnTo>
                      <a:pt x="837331" y="56961"/>
                    </a:lnTo>
                    <a:lnTo>
                      <a:pt x="838884" y="62140"/>
                    </a:lnTo>
                    <a:lnTo>
                      <a:pt x="840438" y="65246"/>
                    </a:lnTo>
                    <a:lnTo>
                      <a:pt x="841991" y="69907"/>
                    </a:lnTo>
                    <a:lnTo>
                      <a:pt x="842509" y="79746"/>
                    </a:lnTo>
                    <a:lnTo>
                      <a:pt x="843027" y="81299"/>
                    </a:lnTo>
                    <a:lnTo>
                      <a:pt x="847169" y="86995"/>
                    </a:lnTo>
                    <a:lnTo>
                      <a:pt x="847169" y="89585"/>
                    </a:lnTo>
                    <a:lnTo>
                      <a:pt x="846652" y="94245"/>
                    </a:lnTo>
                    <a:lnTo>
                      <a:pt x="851312" y="103571"/>
                    </a:lnTo>
                    <a:lnTo>
                      <a:pt x="852348" y="106678"/>
                    </a:lnTo>
                    <a:lnTo>
                      <a:pt x="852348" y="114445"/>
                    </a:lnTo>
                    <a:lnTo>
                      <a:pt x="855455" y="118070"/>
                    </a:lnTo>
                    <a:lnTo>
                      <a:pt x="859597" y="120659"/>
                    </a:lnTo>
                    <a:lnTo>
                      <a:pt x="868400" y="124284"/>
                    </a:lnTo>
                    <a:lnTo>
                      <a:pt x="876168" y="127391"/>
                    </a:lnTo>
                    <a:lnTo>
                      <a:pt x="879793" y="129980"/>
                    </a:lnTo>
                    <a:lnTo>
                      <a:pt x="881346" y="133087"/>
                    </a:lnTo>
                    <a:lnTo>
                      <a:pt x="882900" y="139819"/>
                    </a:lnTo>
                    <a:lnTo>
                      <a:pt x="886524" y="144480"/>
                    </a:lnTo>
                    <a:lnTo>
                      <a:pt x="890149" y="146033"/>
                    </a:lnTo>
                    <a:lnTo>
                      <a:pt x="895327" y="146033"/>
                    </a:lnTo>
                    <a:lnTo>
                      <a:pt x="897399" y="144997"/>
                    </a:lnTo>
                    <a:lnTo>
                      <a:pt x="900506" y="146551"/>
                    </a:lnTo>
                    <a:lnTo>
                      <a:pt x="903095" y="155872"/>
                    </a:lnTo>
                    <a:lnTo>
                      <a:pt x="906202" y="163639"/>
                    </a:lnTo>
                    <a:lnTo>
                      <a:pt x="912416" y="170371"/>
                    </a:lnTo>
                    <a:lnTo>
                      <a:pt x="923808" y="170371"/>
                    </a:lnTo>
                    <a:lnTo>
                      <a:pt x="928986" y="171925"/>
                    </a:lnTo>
                    <a:lnTo>
                      <a:pt x="932093" y="175037"/>
                    </a:lnTo>
                    <a:lnTo>
                      <a:pt x="941414" y="197303"/>
                    </a:lnTo>
                    <a:lnTo>
                      <a:pt x="943486" y="200928"/>
                    </a:lnTo>
                    <a:lnTo>
                      <a:pt x="946593" y="203517"/>
                    </a:lnTo>
                    <a:lnTo>
                      <a:pt x="949182" y="204035"/>
                    </a:lnTo>
                    <a:lnTo>
                      <a:pt x="955396" y="203000"/>
                    </a:lnTo>
                    <a:lnTo>
                      <a:pt x="961092" y="199893"/>
                    </a:lnTo>
                    <a:lnTo>
                      <a:pt x="969377" y="194714"/>
                    </a:lnTo>
                    <a:lnTo>
                      <a:pt x="973520" y="193161"/>
                    </a:lnTo>
                    <a:lnTo>
                      <a:pt x="976109" y="193679"/>
                    </a:lnTo>
                    <a:lnTo>
                      <a:pt x="983359" y="196786"/>
                    </a:lnTo>
                    <a:lnTo>
                      <a:pt x="984912" y="198857"/>
                    </a:lnTo>
                    <a:lnTo>
                      <a:pt x="987501" y="206107"/>
                    </a:lnTo>
                    <a:lnTo>
                      <a:pt x="989572" y="210767"/>
                    </a:lnTo>
                    <a:lnTo>
                      <a:pt x="992679" y="214392"/>
                    </a:lnTo>
                    <a:lnTo>
                      <a:pt x="995787" y="215427"/>
                    </a:lnTo>
                    <a:lnTo>
                      <a:pt x="998376" y="214910"/>
                    </a:lnTo>
                    <a:lnTo>
                      <a:pt x="1000965" y="213356"/>
                    </a:lnTo>
                    <a:lnTo>
                      <a:pt x="1005107" y="204035"/>
                    </a:lnTo>
                    <a:lnTo>
                      <a:pt x="1009250" y="199375"/>
                    </a:lnTo>
                    <a:lnTo>
                      <a:pt x="1009768" y="195750"/>
                    </a:lnTo>
                    <a:lnTo>
                      <a:pt x="1011321" y="194196"/>
                    </a:lnTo>
                    <a:lnTo>
                      <a:pt x="1016500" y="195232"/>
                    </a:lnTo>
                    <a:lnTo>
                      <a:pt x="1019607" y="198339"/>
                    </a:lnTo>
                    <a:lnTo>
                      <a:pt x="1027892" y="202482"/>
                    </a:lnTo>
                    <a:lnTo>
                      <a:pt x="1030481" y="202482"/>
                    </a:lnTo>
                    <a:lnTo>
                      <a:pt x="1033588" y="200928"/>
                    </a:lnTo>
                    <a:lnTo>
                      <a:pt x="1037731" y="201441"/>
                    </a:lnTo>
                    <a:lnTo>
                      <a:pt x="1040320" y="205066"/>
                    </a:lnTo>
                    <a:lnTo>
                      <a:pt x="1042909" y="206101"/>
                    </a:lnTo>
                    <a:lnTo>
                      <a:pt x="1047052" y="206619"/>
                    </a:lnTo>
                    <a:lnTo>
                      <a:pt x="1049123" y="205584"/>
                    </a:lnTo>
                    <a:lnTo>
                      <a:pt x="1053265" y="201959"/>
                    </a:lnTo>
                    <a:lnTo>
                      <a:pt x="1059480" y="198852"/>
                    </a:lnTo>
                    <a:lnTo>
                      <a:pt x="1061551" y="199370"/>
                    </a:lnTo>
                    <a:lnTo>
                      <a:pt x="1062586" y="205584"/>
                    </a:lnTo>
                    <a:lnTo>
                      <a:pt x="1062586" y="210762"/>
                    </a:lnTo>
                    <a:lnTo>
                      <a:pt x="1061551" y="225261"/>
                    </a:lnTo>
                    <a:lnTo>
                      <a:pt x="1061551" y="228368"/>
                    </a:lnTo>
                    <a:lnTo>
                      <a:pt x="1063104" y="229404"/>
                    </a:lnTo>
                    <a:lnTo>
                      <a:pt x="1067765" y="225779"/>
                    </a:lnTo>
                    <a:lnTo>
                      <a:pt x="1070872" y="225779"/>
                    </a:lnTo>
                    <a:lnTo>
                      <a:pt x="1078121" y="229922"/>
                    </a:lnTo>
                    <a:lnTo>
                      <a:pt x="1083817" y="233029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32DF398-46C0-A73C-6365-9A96637B9B2D}"/>
                  </a:ext>
                </a:extLst>
              </p:cNvPr>
              <p:cNvSpPr/>
              <p:nvPr/>
            </p:nvSpPr>
            <p:spPr>
              <a:xfrm>
                <a:off x="1532664" y="2234091"/>
                <a:ext cx="1646698" cy="2373176"/>
              </a:xfrm>
              <a:custGeom>
                <a:avLst/>
                <a:gdLst>
                  <a:gd name="connsiteX0" fmla="*/ 763281 w 1646698"/>
                  <a:gd name="connsiteY0" fmla="*/ 48661 h 2373176"/>
                  <a:gd name="connsiteX1" fmla="*/ 766388 w 1646698"/>
                  <a:gd name="connsiteY1" fmla="*/ 54874 h 2373176"/>
                  <a:gd name="connsiteX2" fmla="*/ 765870 w 1646698"/>
                  <a:gd name="connsiteY2" fmla="*/ 56946 h 2373176"/>
                  <a:gd name="connsiteX3" fmla="*/ 760692 w 1646698"/>
                  <a:gd name="connsiteY3" fmla="*/ 61606 h 2373176"/>
                  <a:gd name="connsiteX4" fmla="*/ 763281 w 1646698"/>
                  <a:gd name="connsiteY4" fmla="*/ 68338 h 2373176"/>
                  <a:gd name="connsiteX5" fmla="*/ 765352 w 1646698"/>
                  <a:gd name="connsiteY5" fmla="*/ 72481 h 2373176"/>
                  <a:gd name="connsiteX6" fmla="*/ 768459 w 1646698"/>
                  <a:gd name="connsiteY6" fmla="*/ 79212 h 2373176"/>
                  <a:gd name="connsiteX7" fmla="*/ 773638 w 1646698"/>
                  <a:gd name="connsiteY7" fmla="*/ 84391 h 2373176"/>
                  <a:gd name="connsiteX8" fmla="*/ 778816 w 1646698"/>
                  <a:gd name="connsiteY8" fmla="*/ 88015 h 2373176"/>
                  <a:gd name="connsiteX9" fmla="*/ 781405 w 1646698"/>
                  <a:gd name="connsiteY9" fmla="*/ 91123 h 2373176"/>
                  <a:gd name="connsiteX10" fmla="*/ 781923 w 1646698"/>
                  <a:gd name="connsiteY10" fmla="*/ 95265 h 2373176"/>
                  <a:gd name="connsiteX11" fmla="*/ 782958 w 1646698"/>
                  <a:gd name="connsiteY11" fmla="*/ 97336 h 2373176"/>
                  <a:gd name="connsiteX12" fmla="*/ 787619 w 1646698"/>
                  <a:gd name="connsiteY12" fmla="*/ 99408 h 2373176"/>
                  <a:gd name="connsiteX13" fmla="*/ 788655 w 1646698"/>
                  <a:gd name="connsiteY13" fmla="*/ 100961 h 2373176"/>
                  <a:gd name="connsiteX14" fmla="*/ 788655 w 1646698"/>
                  <a:gd name="connsiteY14" fmla="*/ 107693 h 2373176"/>
                  <a:gd name="connsiteX15" fmla="*/ 788137 w 1646698"/>
                  <a:gd name="connsiteY15" fmla="*/ 111318 h 2373176"/>
                  <a:gd name="connsiteX16" fmla="*/ 783476 w 1646698"/>
                  <a:gd name="connsiteY16" fmla="*/ 117532 h 2373176"/>
                  <a:gd name="connsiteX17" fmla="*/ 777780 w 1646698"/>
                  <a:gd name="connsiteY17" fmla="*/ 119085 h 2373176"/>
                  <a:gd name="connsiteX18" fmla="*/ 775709 w 1646698"/>
                  <a:gd name="connsiteY18" fmla="*/ 120639 h 2373176"/>
                  <a:gd name="connsiteX19" fmla="*/ 770531 w 1646698"/>
                  <a:gd name="connsiteY19" fmla="*/ 127888 h 2373176"/>
                  <a:gd name="connsiteX20" fmla="*/ 764317 w 1646698"/>
                  <a:gd name="connsiteY20" fmla="*/ 142905 h 2373176"/>
                  <a:gd name="connsiteX21" fmla="*/ 761727 w 1646698"/>
                  <a:gd name="connsiteY21" fmla="*/ 153262 h 2373176"/>
                  <a:gd name="connsiteX22" fmla="*/ 760692 w 1646698"/>
                  <a:gd name="connsiteY22" fmla="*/ 157405 h 2373176"/>
                  <a:gd name="connsiteX23" fmla="*/ 761727 w 1646698"/>
                  <a:gd name="connsiteY23" fmla="*/ 179154 h 2373176"/>
                  <a:gd name="connsiteX24" fmla="*/ 761210 w 1646698"/>
                  <a:gd name="connsiteY24" fmla="*/ 193653 h 2373176"/>
                  <a:gd name="connsiteX25" fmla="*/ 762245 w 1646698"/>
                  <a:gd name="connsiteY25" fmla="*/ 207634 h 2373176"/>
                  <a:gd name="connsiteX26" fmla="*/ 763799 w 1646698"/>
                  <a:gd name="connsiteY26" fmla="*/ 212295 h 2373176"/>
                  <a:gd name="connsiteX27" fmla="*/ 766388 w 1646698"/>
                  <a:gd name="connsiteY27" fmla="*/ 214366 h 2373176"/>
                  <a:gd name="connsiteX28" fmla="*/ 777780 w 1646698"/>
                  <a:gd name="connsiteY28" fmla="*/ 219544 h 2373176"/>
                  <a:gd name="connsiteX29" fmla="*/ 783476 w 1646698"/>
                  <a:gd name="connsiteY29" fmla="*/ 222656 h 2373176"/>
                  <a:gd name="connsiteX30" fmla="*/ 785548 w 1646698"/>
                  <a:gd name="connsiteY30" fmla="*/ 225246 h 2373176"/>
                  <a:gd name="connsiteX31" fmla="*/ 787101 w 1646698"/>
                  <a:gd name="connsiteY31" fmla="*/ 230942 h 2373176"/>
                  <a:gd name="connsiteX32" fmla="*/ 787619 w 1646698"/>
                  <a:gd name="connsiteY32" fmla="*/ 237156 h 2373176"/>
                  <a:gd name="connsiteX33" fmla="*/ 788137 w 1646698"/>
                  <a:gd name="connsiteY33" fmla="*/ 246477 h 2373176"/>
                  <a:gd name="connsiteX34" fmla="*/ 789690 w 1646698"/>
                  <a:gd name="connsiteY34" fmla="*/ 251655 h 2373176"/>
                  <a:gd name="connsiteX35" fmla="*/ 794869 w 1646698"/>
                  <a:gd name="connsiteY35" fmla="*/ 259422 h 2373176"/>
                  <a:gd name="connsiteX36" fmla="*/ 801600 w 1646698"/>
                  <a:gd name="connsiteY36" fmla="*/ 270815 h 2373176"/>
                  <a:gd name="connsiteX37" fmla="*/ 808850 w 1646698"/>
                  <a:gd name="connsiteY37" fmla="*/ 287903 h 2373176"/>
                  <a:gd name="connsiteX38" fmla="*/ 814546 w 1646698"/>
                  <a:gd name="connsiteY38" fmla="*/ 298260 h 2373176"/>
                  <a:gd name="connsiteX39" fmla="*/ 819724 w 1646698"/>
                  <a:gd name="connsiteY39" fmla="*/ 304991 h 2373176"/>
                  <a:gd name="connsiteX40" fmla="*/ 821796 w 1646698"/>
                  <a:gd name="connsiteY40" fmla="*/ 306027 h 2373176"/>
                  <a:gd name="connsiteX41" fmla="*/ 831117 w 1646698"/>
                  <a:gd name="connsiteY41" fmla="*/ 309134 h 2373176"/>
                  <a:gd name="connsiteX42" fmla="*/ 832670 w 1646698"/>
                  <a:gd name="connsiteY42" fmla="*/ 310170 h 2373176"/>
                  <a:gd name="connsiteX43" fmla="*/ 833188 w 1646698"/>
                  <a:gd name="connsiteY43" fmla="*/ 315866 h 2373176"/>
                  <a:gd name="connsiteX44" fmla="*/ 836813 w 1646698"/>
                  <a:gd name="connsiteY44" fmla="*/ 330883 h 2373176"/>
                  <a:gd name="connsiteX45" fmla="*/ 841473 w 1646698"/>
                  <a:gd name="connsiteY45" fmla="*/ 339686 h 2373176"/>
                  <a:gd name="connsiteX46" fmla="*/ 852865 w 1646698"/>
                  <a:gd name="connsiteY46" fmla="*/ 354703 h 2373176"/>
                  <a:gd name="connsiteX47" fmla="*/ 856490 w 1646698"/>
                  <a:gd name="connsiteY47" fmla="*/ 359363 h 2373176"/>
                  <a:gd name="connsiteX48" fmla="*/ 857526 w 1646698"/>
                  <a:gd name="connsiteY48" fmla="*/ 364542 h 2373176"/>
                  <a:gd name="connsiteX49" fmla="*/ 858562 w 1646698"/>
                  <a:gd name="connsiteY49" fmla="*/ 375934 h 2373176"/>
                  <a:gd name="connsiteX50" fmla="*/ 861151 w 1646698"/>
                  <a:gd name="connsiteY50" fmla="*/ 382666 h 2373176"/>
                  <a:gd name="connsiteX51" fmla="*/ 865293 w 1646698"/>
                  <a:gd name="connsiteY51" fmla="*/ 387326 h 2373176"/>
                  <a:gd name="connsiteX52" fmla="*/ 866329 w 1646698"/>
                  <a:gd name="connsiteY52" fmla="*/ 394058 h 2373176"/>
                  <a:gd name="connsiteX53" fmla="*/ 865811 w 1646698"/>
                  <a:gd name="connsiteY53" fmla="*/ 407516 h 2373176"/>
                  <a:gd name="connsiteX54" fmla="*/ 866329 w 1646698"/>
                  <a:gd name="connsiteY54" fmla="*/ 411659 h 2373176"/>
                  <a:gd name="connsiteX55" fmla="*/ 867365 w 1646698"/>
                  <a:gd name="connsiteY55" fmla="*/ 418909 h 2373176"/>
                  <a:gd name="connsiteX56" fmla="*/ 873061 w 1646698"/>
                  <a:gd name="connsiteY56" fmla="*/ 431854 h 2373176"/>
                  <a:gd name="connsiteX57" fmla="*/ 879793 w 1646698"/>
                  <a:gd name="connsiteY57" fmla="*/ 444282 h 2373176"/>
                  <a:gd name="connsiteX58" fmla="*/ 883417 w 1646698"/>
                  <a:gd name="connsiteY58" fmla="*/ 451014 h 2373176"/>
                  <a:gd name="connsiteX59" fmla="*/ 886524 w 1646698"/>
                  <a:gd name="connsiteY59" fmla="*/ 454639 h 2373176"/>
                  <a:gd name="connsiteX60" fmla="*/ 888078 w 1646698"/>
                  <a:gd name="connsiteY60" fmla="*/ 458782 h 2373176"/>
                  <a:gd name="connsiteX61" fmla="*/ 888596 w 1646698"/>
                  <a:gd name="connsiteY61" fmla="*/ 464478 h 2373176"/>
                  <a:gd name="connsiteX62" fmla="*/ 893256 w 1646698"/>
                  <a:gd name="connsiteY62" fmla="*/ 467585 h 2373176"/>
                  <a:gd name="connsiteX63" fmla="*/ 893256 w 1646698"/>
                  <a:gd name="connsiteY63" fmla="*/ 470174 h 2373176"/>
                  <a:gd name="connsiteX64" fmla="*/ 892738 w 1646698"/>
                  <a:gd name="connsiteY64" fmla="*/ 473799 h 2373176"/>
                  <a:gd name="connsiteX65" fmla="*/ 892738 w 1646698"/>
                  <a:gd name="connsiteY65" fmla="*/ 477941 h 2373176"/>
                  <a:gd name="connsiteX66" fmla="*/ 891185 w 1646698"/>
                  <a:gd name="connsiteY66" fmla="*/ 478454 h 2373176"/>
                  <a:gd name="connsiteX67" fmla="*/ 886007 w 1646698"/>
                  <a:gd name="connsiteY67" fmla="*/ 478972 h 2373176"/>
                  <a:gd name="connsiteX68" fmla="*/ 884971 w 1646698"/>
                  <a:gd name="connsiteY68" fmla="*/ 481561 h 2373176"/>
                  <a:gd name="connsiteX69" fmla="*/ 889114 w 1646698"/>
                  <a:gd name="connsiteY69" fmla="*/ 486739 h 2373176"/>
                  <a:gd name="connsiteX70" fmla="*/ 889631 w 1646698"/>
                  <a:gd name="connsiteY70" fmla="*/ 490364 h 2373176"/>
                  <a:gd name="connsiteX71" fmla="*/ 891703 w 1646698"/>
                  <a:gd name="connsiteY71" fmla="*/ 492953 h 2373176"/>
                  <a:gd name="connsiteX72" fmla="*/ 894810 w 1646698"/>
                  <a:gd name="connsiteY72" fmla="*/ 493989 h 2373176"/>
                  <a:gd name="connsiteX73" fmla="*/ 897399 w 1646698"/>
                  <a:gd name="connsiteY73" fmla="*/ 497096 h 2373176"/>
                  <a:gd name="connsiteX74" fmla="*/ 898434 w 1646698"/>
                  <a:gd name="connsiteY74" fmla="*/ 499167 h 2373176"/>
                  <a:gd name="connsiteX75" fmla="*/ 898434 w 1646698"/>
                  <a:gd name="connsiteY75" fmla="*/ 511077 h 2373176"/>
                  <a:gd name="connsiteX76" fmla="*/ 900506 w 1646698"/>
                  <a:gd name="connsiteY76" fmla="*/ 514184 h 2373176"/>
                  <a:gd name="connsiteX77" fmla="*/ 906202 w 1646698"/>
                  <a:gd name="connsiteY77" fmla="*/ 517809 h 2373176"/>
                  <a:gd name="connsiteX78" fmla="*/ 911380 w 1646698"/>
                  <a:gd name="connsiteY78" fmla="*/ 524541 h 2373176"/>
                  <a:gd name="connsiteX79" fmla="*/ 914487 w 1646698"/>
                  <a:gd name="connsiteY79" fmla="*/ 529201 h 2373176"/>
                  <a:gd name="connsiteX80" fmla="*/ 917076 w 1646698"/>
                  <a:gd name="connsiteY80" fmla="*/ 534380 h 2373176"/>
                  <a:gd name="connsiteX81" fmla="*/ 918112 w 1646698"/>
                  <a:gd name="connsiteY81" fmla="*/ 543700 h 2373176"/>
                  <a:gd name="connsiteX82" fmla="*/ 919148 w 1646698"/>
                  <a:gd name="connsiteY82" fmla="*/ 545254 h 2373176"/>
                  <a:gd name="connsiteX83" fmla="*/ 928469 w 1646698"/>
                  <a:gd name="connsiteY83" fmla="*/ 548361 h 2373176"/>
                  <a:gd name="connsiteX84" fmla="*/ 934165 w 1646698"/>
                  <a:gd name="connsiteY84" fmla="*/ 550432 h 2373176"/>
                  <a:gd name="connsiteX85" fmla="*/ 937790 w 1646698"/>
                  <a:gd name="connsiteY85" fmla="*/ 549914 h 2373176"/>
                  <a:gd name="connsiteX86" fmla="*/ 942450 w 1646698"/>
                  <a:gd name="connsiteY86" fmla="*/ 546807 h 2373176"/>
                  <a:gd name="connsiteX87" fmla="*/ 946075 w 1646698"/>
                  <a:gd name="connsiteY87" fmla="*/ 543183 h 2373176"/>
                  <a:gd name="connsiteX88" fmla="*/ 951771 w 1646698"/>
                  <a:gd name="connsiteY88" fmla="*/ 540593 h 2373176"/>
                  <a:gd name="connsiteX89" fmla="*/ 953324 w 1646698"/>
                  <a:gd name="connsiteY89" fmla="*/ 541111 h 2373176"/>
                  <a:gd name="connsiteX90" fmla="*/ 959021 w 1646698"/>
                  <a:gd name="connsiteY90" fmla="*/ 544218 h 2373176"/>
                  <a:gd name="connsiteX91" fmla="*/ 962645 w 1646698"/>
                  <a:gd name="connsiteY91" fmla="*/ 549397 h 2373176"/>
                  <a:gd name="connsiteX92" fmla="*/ 963163 w 1646698"/>
                  <a:gd name="connsiteY92" fmla="*/ 553539 h 2373176"/>
                  <a:gd name="connsiteX93" fmla="*/ 965234 w 1646698"/>
                  <a:gd name="connsiteY93" fmla="*/ 559235 h 2373176"/>
                  <a:gd name="connsiteX94" fmla="*/ 970413 w 1646698"/>
                  <a:gd name="connsiteY94" fmla="*/ 565449 h 2373176"/>
                  <a:gd name="connsiteX95" fmla="*/ 975591 w 1646698"/>
                  <a:gd name="connsiteY95" fmla="*/ 569592 h 2373176"/>
                  <a:gd name="connsiteX96" fmla="*/ 980252 w 1646698"/>
                  <a:gd name="connsiteY96" fmla="*/ 571145 h 2373176"/>
                  <a:gd name="connsiteX97" fmla="*/ 985430 w 1646698"/>
                  <a:gd name="connsiteY97" fmla="*/ 574770 h 2373176"/>
                  <a:gd name="connsiteX98" fmla="*/ 986983 w 1646698"/>
                  <a:gd name="connsiteY98" fmla="*/ 576842 h 2373176"/>
                  <a:gd name="connsiteX99" fmla="*/ 991126 w 1646698"/>
                  <a:gd name="connsiteY99" fmla="*/ 589269 h 2373176"/>
                  <a:gd name="connsiteX100" fmla="*/ 991644 w 1646698"/>
                  <a:gd name="connsiteY100" fmla="*/ 593930 h 2373176"/>
                  <a:gd name="connsiteX101" fmla="*/ 993197 w 1646698"/>
                  <a:gd name="connsiteY101" fmla="*/ 594966 h 2373176"/>
                  <a:gd name="connsiteX102" fmla="*/ 1001483 w 1646698"/>
                  <a:gd name="connsiteY102" fmla="*/ 594453 h 2373176"/>
                  <a:gd name="connsiteX103" fmla="*/ 1010286 w 1646698"/>
                  <a:gd name="connsiteY103" fmla="*/ 591346 h 2373176"/>
                  <a:gd name="connsiteX104" fmla="*/ 1017017 w 1646698"/>
                  <a:gd name="connsiteY104" fmla="*/ 587203 h 2373176"/>
                  <a:gd name="connsiteX105" fmla="*/ 1025303 w 1646698"/>
                  <a:gd name="connsiteY105" fmla="*/ 585650 h 2373176"/>
                  <a:gd name="connsiteX106" fmla="*/ 1027374 w 1646698"/>
                  <a:gd name="connsiteY106" fmla="*/ 586685 h 2373176"/>
                  <a:gd name="connsiteX107" fmla="*/ 1029445 w 1646698"/>
                  <a:gd name="connsiteY107" fmla="*/ 603256 h 2373176"/>
                  <a:gd name="connsiteX108" fmla="*/ 1028410 w 1646698"/>
                  <a:gd name="connsiteY108" fmla="*/ 605845 h 2373176"/>
                  <a:gd name="connsiteX109" fmla="*/ 1028410 w 1646698"/>
                  <a:gd name="connsiteY109" fmla="*/ 609988 h 2373176"/>
                  <a:gd name="connsiteX110" fmla="*/ 1027374 w 1646698"/>
                  <a:gd name="connsiteY110" fmla="*/ 614648 h 2373176"/>
                  <a:gd name="connsiteX111" fmla="*/ 1023749 w 1646698"/>
                  <a:gd name="connsiteY111" fmla="*/ 627081 h 2373176"/>
                  <a:gd name="connsiteX112" fmla="*/ 1025303 w 1646698"/>
                  <a:gd name="connsiteY112" fmla="*/ 631224 h 2373176"/>
                  <a:gd name="connsiteX113" fmla="*/ 1030999 w 1646698"/>
                  <a:gd name="connsiteY113" fmla="*/ 634331 h 2373176"/>
                  <a:gd name="connsiteX114" fmla="*/ 1034106 w 1646698"/>
                  <a:gd name="connsiteY114" fmla="*/ 638474 h 2373176"/>
                  <a:gd name="connsiteX115" fmla="*/ 1035659 w 1646698"/>
                  <a:gd name="connsiteY115" fmla="*/ 639509 h 2373176"/>
                  <a:gd name="connsiteX116" fmla="*/ 1040320 w 1646698"/>
                  <a:gd name="connsiteY116" fmla="*/ 639509 h 2373176"/>
                  <a:gd name="connsiteX117" fmla="*/ 1044462 w 1646698"/>
                  <a:gd name="connsiteY117" fmla="*/ 641581 h 2373176"/>
                  <a:gd name="connsiteX118" fmla="*/ 1047052 w 1646698"/>
                  <a:gd name="connsiteY118" fmla="*/ 641581 h 2373176"/>
                  <a:gd name="connsiteX119" fmla="*/ 1051194 w 1646698"/>
                  <a:gd name="connsiteY119" fmla="*/ 640027 h 2373176"/>
                  <a:gd name="connsiteX120" fmla="*/ 1062587 w 1646698"/>
                  <a:gd name="connsiteY120" fmla="*/ 640027 h 2373176"/>
                  <a:gd name="connsiteX121" fmla="*/ 1064658 w 1646698"/>
                  <a:gd name="connsiteY121" fmla="*/ 639509 h 2373176"/>
                  <a:gd name="connsiteX122" fmla="*/ 1068800 w 1646698"/>
                  <a:gd name="connsiteY122" fmla="*/ 636920 h 2373176"/>
                  <a:gd name="connsiteX123" fmla="*/ 1072425 w 1646698"/>
                  <a:gd name="connsiteY123" fmla="*/ 636402 h 2373176"/>
                  <a:gd name="connsiteX124" fmla="*/ 1075532 w 1646698"/>
                  <a:gd name="connsiteY124" fmla="*/ 640545 h 2373176"/>
                  <a:gd name="connsiteX125" fmla="*/ 1084335 w 1646698"/>
                  <a:gd name="connsiteY125" fmla="*/ 638474 h 2373176"/>
                  <a:gd name="connsiteX126" fmla="*/ 1086924 w 1646698"/>
                  <a:gd name="connsiteY126" fmla="*/ 639509 h 2373176"/>
                  <a:gd name="connsiteX127" fmla="*/ 1098835 w 1646698"/>
                  <a:gd name="connsiteY127" fmla="*/ 630188 h 2373176"/>
                  <a:gd name="connsiteX128" fmla="*/ 1100388 w 1646698"/>
                  <a:gd name="connsiteY128" fmla="*/ 632778 h 2373176"/>
                  <a:gd name="connsiteX129" fmla="*/ 1102459 w 1646698"/>
                  <a:gd name="connsiteY129" fmla="*/ 633813 h 2373176"/>
                  <a:gd name="connsiteX130" fmla="*/ 1106602 w 1646698"/>
                  <a:gd name="connsiteY130" fmla="*/ 632260 h 2373176"/>
                  <a:gd name="connsiteX131" fmla="*/ 1110227 w 1646698"/>
                  <a:gd name="connsiteY131" fmla="*/ 632260 h 2373176"/>
                  <a:gd name="connsiteX132" fmla="*/ 1112816 w 1646698"/>
                  <a:gd name="connsiteY132" fmla="*/ 630188 h 2373176"/>
                  <a:gd name="connsiteX133" fmla="*/ 1114887 w 1646698"/>
                  <a:gd name="connsiteY133" fmla="*/ 630701 h 2373176"/>
                  <a:gd name="connsiteX134" fmla="*/ 1117994 w 1646698"/>
                  <a:gd name="connsiteY134" fmla="*/ 632772 h 2373176"/>
                  <a:gd name="connsiteX135" fmla="*/ 1121101 w 1646698"/>
                  <a:gd name="connsiteY135" fmla="*/ 632772 h 2373176"/>
                  <a:gd name="connsiteX136" fmla="*/ 1123173 w 1646698"/>
                  <a:gd name="connsiteY136" fmla="*/ 628630 h 2373176"/>
                  <a:gd name="connsiteX137" fmla="*/ 1127833 w 1646698"/>
                  <a:gd name="connsiteY137" fmla="*/ 630183 h 2373176"/>
                  <a:gd name="connsiteX138" fmla="*/ 1131458 w 1646698"/>
                  <a:gd name="connsiteY138" fmla="*/ 631737 h 2373176"/>
                  <a:gd name="connsiteX139" fmla="*/ 1134047 w 1646698"/>
                  <a:gd name="connsiteY139" fmla="*/ 631737 h 2373176"/>
                  <a:gd name="connsiteX140" fmla="*/ 1135083 w 1646698"/>
                  <a:gd name="connsiteY140" fmla="*/ 630183 h 2373176"/>
                  <a:gd name="connsiteX141" fmla="*/ 1139225 w 1646698"/>
                  <a:gd name="connsiteY141" fmla="*/ 628112 h 2373176"/>
                  <a:gd name="connsiteX142" fmla="*/ 1141297 w 1646698"/>
                  <a:gd name="connsiteY142" fmla="*/ 626041 h 2373176"/>
                  <a:gd name="connsiteX143" fmla="*/ 1141297 w 1646698"/>
                  <a:gd name="connsiteY143" fmla="*/ 623451 h 2373176"/>
                  <a:gd name="connsiteX144" fmla="*/ 1146993 w 1646698"/>
                  <a:gd name="connsiteY144" fmla="*/ 622416 h 2373176"/>
                  <a:gd name="connsiteX145" fmla="*/ 1149064 w 1646698"/>
                  <a:gd name="connsiteY145" fmla="*/ 623451 h 2373176"/>
                  <a:gd name="connsiteX146" fmla="*/ 1149064 w 1646698"/>
                  <a:gd name="connsiteY146" fmla="*/ 626558 h 2373176"/>
                  <a:gd name="connsiteX147" fmla="*/ 1156314 w 1646698"/>
                  <a:gd name="connsiteY147" fmla="*/ 629147 h 2373176"/>
                  <a:gd name="connsiteX148" fmla="*/ 1160456 w 1646698"/>
                  <a:gd name="connsiteY148" fmla="*/ 631737 h 2373176"/>
                  <a:gd name="connsiteX149" fmla="*/ 1165117 w 1646698"/>
                  <a:gd name="connsiteY149" fmla="*/ 631219 h 2373176"/>
                  <a:gd name="connsiteX150" fmla="*/ 1167706 w 1646698"/>
                  <a:gd name="connsiteY150" fmla="*/ 632772 h 2373176"/>
                  <a:gd name="connsiteX151" fmla="*/ 1174956 w 1646698"/>
                  <a:gd name="connsiteY151" fmla="*/ 632254 h 2373176"/>
                  <a:gd name="connsiteX152" fmla="*/ 1177027 w 1646698"/>
                  <a:gd name="connsiteY152" fmla="*/ 629147 h 2373176"/>
                  <a:gd name="connsiteX153" fmla="*/ 1179616 w 1646698"/>
                  <a:gd name="connsiteY153" fmla="*/ 628112 h 2373176"/>
                  <a:gd name="connsiteX154" fmla="*/ 1185312 w 1646698"/>
                  <a:gd name="connsiteY154" fmla="*/ 629665 h 2373176"/>
                  <a:gd name="connsiteX155" fmla="*/ 1191526 w 1646698"/>
                  <a:gd name="connsiteY155" fmla="*/ 629147 h 2373176"/>
                  <a:gd name="connsiteX156" fmla="*/ 1194633 w 1646698"/>
                  <a:gd name="connsiteY156" fmla="*/ 627594 h 2373176"/>
                  <a:gd name="connsiteX157" fmla="*/ 1195151 w 1646698"/>
                  <a:gd name="connsiteY157" fmla="*/ 625005 h 2373176"/>
                  <a:gd name="connsiteX158" fmla="*/ 1200329 w 1646698"/>
                  <a:gd name="connsiteY158" fmla="*/ 626041 h 2373176"/>
                  <a:gd name="connsiteX159" fmla="*/ 1201883 w 1646698"/>
                  <a:gd name="connsiteY159" fmla="*/ 624487 h 2373176"/>
                  <a:gd name="connsiteX160" fmla="*/ 1204472 w 1646698"/>
                  <a:gd name="connsiteY160" fmla="*/ 625005 h 2373176"/>
                  <a:gd name="connsiteX161" fmla="*/ 1207061 w 1646698"/>
                  <a:gd name="connsiteY161" fmla="*/ 622416 h 2373176"/>
                  <a:gd name="connsiteX162" fmla="*/ 1209132 w 1646698"/>
                  <a:gd name="connsiteY162" fmla="*/ 622416 h 2373176"/>
                  <a:gd name="connsiteX163" fmla="*/ 1211204 w 1646698"/>
                  <a:gd name="connsiteY163" fmla="*/ 624487 h 2373176"/>
                  <a:gd name="connsiteX164" fmla="*/ 1214828 w 1646698"/>
                  <a:gd name="connsiteY164" fmla="*/ 625523 h 2373176"/>
                  <a:gd name="connsiteX165" fmla="*/ 1216382 w 1646698"/>
                  <a:gd name="connsiteY165" fmla="*/ 622934 h 2373176"/>
                  <a:gd name="connsiteX166" fmla="*/ 1221042 w 1646698"/>
                  <a:gd name="connsiteY166" fmla="*/ 625523 h 2373176"/>
                  <a:gd name="connsiteX167" fmla="*/ 1223632 w 1646698"/>
                  <a:gd name="connsiteY167" fmla="*/ 632772 h 2373176"/>
                  <a:gd name="connsiteX168" fmla="*/ 1225185 w 1646698"/>
                  <a:gd name="connsiteY168" fmla="*/ 633290 h 2373176"/>
                  <a:gd name="connsiteX169" fmla="*/ 1231917 w 1646698"/>
                  <a:gd name="connsiteY169" fmla="*/ 638468 h 2373176"/>
                  <a:gd name="connsiteX170" fmla="*/ 1230363 w 1646698"/>
                  <a:gd name="connsiteY170" fmla="*/ 640022 h 2373176"/>
                  <a:gd name="connsiteX171" fmla="*/ 1230881 w 1646698"/>
                  <a:gd name="connsiteY171" fmla="*/ 642093 h 2373176"/>
                  <a:gd name="connsiteX172" fmla="*/ 1229328 w 1646698"/>
                  <a:gd name="connsiteY172" fmla="*/ 644682 h 2373176"/>
                  <a:gd name="connsiteX173" fmla="*/ 1230363 w 1646698"/>
                  <a:gd name="connsiteY173" fmla="*/ 647272 h 2373176"/>
                  <a:gd name="connsiteX174" fmla="*/ 1232435 w 1646698"/>
                  <a:gd name="connsiteY174" fmla="*/ 647272 h 2373176"/>
                  <a:gd name="connsiteX175" fmla="*/ 1231917 w 1646698"/>
                  <a:gd name="connsiteY175" fmla="*/ 650896 h 2373176"/>
                  <a:gd name="connsiteX176" fmla="*/ 1233470 w 1646698"/>
                  <a:gd name="connsiteY176" fmla="*/ 651932 h 2373176"/>
                  <a:gd name="connsiteX177" fmla="*/ 1235024 w 1646698"/>
                  <a:gd name="connsiteY177" fmla="*/ 650896 h 2373176"/>
                  <a:gd name="connsiteX178" fmla="*/ 1241756 w 1646698"/>
                  <a:gd name="connsiteY178" fmla="*/ 651414 h 2373176"/>
                  <a:gd name="connsiteX179" fmla="*/ 1241238 w 1646698"/>
                  <a:gd name="connsiteY179" fmla="*/ 655557 h 2373176"/>
                  <a:gd name="connsiteX180" fmla="*/ 1246416 w 1646698"/>
                  <a:gd name="connsiteY180" fmla="*/ 658664 h 2373176"/>
                  <a:gd name="connsiteX181" fmla="*/ 1244345 w 1646698"/>
                  <a:gd name="connsiteY181" fmla="*/ 661253 h 2373176"/>
                  <a:gd name="connsiteX182" fmla="*/ 1244863 w 1646698"/>
                  <a:gd name="connsiteY182" fmla="*/ 662806 h 2373176"/>
                  <a:gd name="connsiteX183" fmla="*/ 1236577 w 1646698"/>
                  <a:gd name="connsiteY183" fmla="*/ 669020 h 2373176"/>
                  <a:gd name="connsiteX184" fmla="*/ 1233988 w 1646698"/>
                  <a:gd name="connsiteY184" fmla="*/ 672127 h 2373176"/>
                  <a:gd name="connsiteX185" fmla="*/ 1232952 w 1646698"/>
                  <a:gd name="connsiteY185" fmla="*/ 678859 h 2373176"/>
                  <a:gd name="connsiteX186" fmla="*/ 1233988 w 1646698"/>
                  <a:gd name="connsiteY186" fmla="*/ 694394 h 2373176"/>
                  <a:gd name="connsiteX187" fmla="*/ 1237095 w 1646698"/>
                  <a:gd name="connsiteY187" fmla="*/ 721321 h 2373176"/>
                  <a:gd name="connsiteX188" fmla="*/ 1239166 w 1646698"/>
                  <a:gd name="connsiteY188" fmla="*/ 724428 h 2373176"/>
                  <a:gd name="connsiteX189" fmla="*/ 1249523 w 1646698"/>
                  <a:gd name="connsiteY189" fmla="*/ 731678 h 2373176"/>
                  <a:gd name="connsiteX190" fmla="*/ 1250041 w 1646698"/>
                  <a:gd name="connsiteY190" fmla="*/ 732714 h 2373176"/>
                  <a:gd name="connsiteX191" fmla="*/ 1253666 w 1646698"/>
                  <a:gd name="connsiteY191" fmla="*/ 748766 h 2373176"/>
                  <a:gd name="connsiteX192" fmla="*/ 1253666 w 1646698"/>
                  <a:gd name="connsiteY192" fmla="*/ 749802 h 2373176"/>
                  <a:gd name="connsiteX193" fmla="*/ 1247452 w 1646698"/>
                  <a:gd name="connsiteY193" fmla="*/ 752909 h 2373176"/>
                  <a:gd name="connsiteX194" fmla="*/ 1236059 w 1646698"/>
                  <a:gd name="connsiteY194" fmla="*/ 761712 h 2373176"/>
                  <a:gd name="connsiteX195" fmla="*/ 1228810 w 1646698"/>
                  <a:gd name="connsiteY195" fmla="*/ 764301 h 2373176"/>
                  <a:gd name="connsiteX196" fmla="*/ 1221560 w 1646698"/>
                  <a:gd name="connsiteY196" fmla="*/ 765855 h 2373176"/>
                  <a:gd name="connsiteX197" fmla="*/ 1216900 w 1646698"/>
                  <a:gd name="connsiteY197" fmla="*/ 770515 h 2373176"/>
                  <a:gd name="connsiteX198" fmla="*/ 1214828 w 1646698"/>
                  <a:gd name="connsiteY198" fmla="*/ 771551 h 2373176"/>
                  <a:gd name="connsiteX199" fmla="*/ 1208097 w 1646698"/>
                  <a:gd name="connsiteY199" fmla="*/ 771033 h 2373176"/>
                  <a:gd name="connsiteX200" fmla="*/ 1207061 w 1646698"/>
                  <a:gd name="connsiteY200" fmla="*/ 774658 h 2373176"/>
                  <a:gd name="connsiteX201" fmla="*/ 1208097 w 1646698"/>
                  <a:gd name="connsiteY201" fmla="*/ 780354 h 2373176"/>
                  <a:gd name="connsiteX202" fmla="*/ 1211204 w 1646698"/>
                  <a:gd name="connsiteY202" fmla="*/ 783979 h 2373176"/>
                  <a:gd name="connsiteX203" fmla="*/ 1228292 w 1646698"/>
                  <a:gd name="connsiteY203" fmla="*/ 792782 h 2373176"/>
                  <a:gd name="connsiteX204" fmla="*/ 1234506 w 1646698"/>
                  <a:gd name="connsiteY204" fmla="*/ 794853 h 2373176"/>
                  <a:gd name="connsiteX205" fmla="*/ 1246934 w 1646698"/>
                  <a:gd name="connsiteY205" fmla="*/ 796924 h 2373176"/>
                  <a:gd name="connsiteX206" fmla="*/ 1253148 w 1646698"/>
                  <a:gd name="connsiteY206" fmla="*/ 798478 h 2373176"/>
                  <a:gd name="connsiteX207" fmla="*/ 1258844 w 1646698"/>
                  <a:gd name="connsiteY207" fmla="*/ 798991 h 2373176"/>
                  <a:gd name="connsiteX208" fmla="*/ 1275932 w 1646698"/>
                  <a:gd name="connsiteY208" fmla="*/ 797437 h 2373176"/>
                  <a:gd name="connsiteX209" fmla="*/ 1280593 w 1646698"/>
                  <a:gd name="connsiteY209" fmla="*/ 797437 h 2373176"/>
                  <a:gd name="connsiteX210" fmla="*/ 1281111 w 1646698"/>
                  <a:gd name="connsiteY210" fmla="*/ 816597 h 2373176"/>
                  <a:gd name="connsiteX211" fmla="*/ 1283182 w 1646698"/>
                  <a:gd name="connsiteY211" fmla="*/ 823846 h 2373176"/>
                  <a:gd name="connsiteX212" fmla="*/ 1285771 w 1646698"/>
                  <a:gd name="connsiteY212" fmla="*/ 829025 h 2373176"/>
                  <a:gd name="connsiteX213" fmla="*/ 1296646 w 1646698"/>
                  <a:gd name="connsiteY213" fmla="*/ 840417 h 2373176"/>
                  <a:gd name="connsiteX214" fmla="*/ 1310109 w 1646698"/>
                  <a:gd name="connsiteY214" fmla="*/ 851809 h 2373176"/>
                  <a:gd name="connsiteX215" fmla="*/ 1319948 w 1646698"/>
                  <a:gd name="connsiteY215" fmla="*/ 858541 h 2373176"/>
                  <a:gd name="connsiteX216" fmla="*/ 1336001 w 1646698"/>
                  <a:gd name="connsiteY216" fmla="*/ 872522 h 2373176"/>
                  <a:gd name="connsiteX217" fmla="*/ 1341697 w 1646698"/>
                  <a:gd name="connsiteY217" fmla="*/ 876147 h 2373176"/>
                  <a:gd name="connsiteX218" fmla="*/ 1348946 w 1646698"/>
                  <a:gd name="connsiteY218" fmla="*/ 879767 h 2373176"/>
                  <a:gd name="connsiteX219" fmla="*/ 1354125 w 1646698"/>
                  <a:gd name="connsiteY219" fmla="*/ 879767 h 2373176"/>
                  <a:gd name="connsiteX220" fmla="*/ 1357749 w 1646698"/>
                  <a:gd name="connsiteY220" fmla="*/ 879254 h 2373176"/>
                  <a:gd name="connsiteX221" fmla="*/ 1363446 w 1646698"/>
                  <a:gd name="connsiteY221" fmla="*/ 877183 h 2373176"/>
                  <a:gd name="connsiteX222" fmla="*/ 1379498 w 1646698"/>
                  <a:gd name="connsiteY222" fmla="*/ 867862 h 2373176"/>
                  <a:gd name="connsiteX223" fmla="*/ 1385712 w 1646698"/>
                  <a:gd name="connsiteY223" fmla="*/ 863719 h 2373176"/>
                  <a:gd name="connsiteX224" fmla="*/ 1386748 w 1646698"/>
                  <a:gd name="connsiteY224" fmla="*/ 861130 h 2373176"/>
                  <a:gd name="connsiteX225" fmla="*/ 1384677 w 1646698"/>
                  <a:gd name="connsiteY225" fmla="*/ 858541 h 2373176"/>
                  <a:gd name="connsiteX226" fmla="*/ 1381052 w 1646698"/>
                  <a:gd name="connsiteY226" fmla="*/ 855434 h 2373176"/>
                  <a:gd name="connsiteX227" fmla="*/ 1377427 w 1646698"/>
                  <a:gd name="connsiteY227" fmla="*/ 853880 h 2373176"/>
                  <a:gd name="connsiteX228" fmla="*/ 1375873 w 1646698"/>
                  <a:gd name="connsiteY228" fmla="*/ 850773 h 2373176"/>
                  <a:gd name="connsiteX229" fmla="*/ 1377945 w 1646698"/>
                  <a:gd name="connsiteY229" fmla="*/ 849220 h 2373176"/>
                  <a:gd name="connsiteX230" fmla="*/ 1386748 w 1646698"/>
                  <a:gd name="connsiteY230" fmla="*/ 847149 h 2373176"/>
                  <a:gd name="connsiteX231" fmla="*/ 1392444 w 1646698"/>
                  <a:gd name="connsiteY231" fmla="*/ 846631 h 2373176"/>
                  <a:gd name="connsiteX232" fmla="*/ 1397104 w 1646698"/>
                  <a:gd name="connsiteY232" fmla="*/ 847149 h 2373176"/>
                  <a:gd name="connsiteX233" fmla="*/ 1411086 w 1646698"/>
                  <a:gd name="connsiteY233" fmla="*/ 849738 h 2373176"/>
                  <a:gd name="connsiteX234" fmla="*/ 1415746 w 1646698"/>
                  <a:gd name="connsiteY234" fmla="*/ 850773 h 2373176"/>
                  <a:gd name="connsiteX235" fmla="*/ 1421960 w 1646698"/>
                  <a:gd name="connsiteY235" fmla="*/ 853363 h 2373176"/>
                  <a:gd name="connsiteX236" fmla="*/ 1423514 w 1646698"/>
                  <a:gd name="connsiteY236" fmla="*/ 852845 h 2373176"/>
                  <a:gd name="connsiteX237" fmla="*/ 1431799 w 1646698"/>
                  <a:gd name="connsiteY237" fmla="*/ 846631 h 2373176"/>
                  <a:gd name="connsiteX238" fmla="*/ 1434906 w 1646698"/>
                  <a:gd name="connsiteY238" fmla="*/ 845595 h 2373176"/>
                  <a:gd name="connsiteX239" fmla="*/ 1441638 w 1646698"/>
                  <a:gd name="connsiteY239" fmla="*/ 845077 h 2373176"/>
                  <a:gd name="connsiteX240" fmla="*/ 1446298 w 1646698"/>
                  <a:gd name="connsiteY240" fmla="*/ 845595 h 2373176"/>
                  <a:gd name="connsiteX241" fmla="*/ 1453548 w 1646698"/>
                  <a:gd name="connsiteY241" fmla="*/ 844559 h 2373176"/>
                  <a:gd name="connsiteX242" fmla="*/ 1455619 w 1646698"/>
                  <a:gd name="connsiteY242" fmla="*/ 839899 h 2373176"/>
                  <a:gd name="connsiteX243" fmla="*/ 1456655 w 1646698"/>
                  <a:gd name="connsiteY243" fmla="*/ 838863 h 2373176"/>
                  <a:gd name="connsiteX244" fmla="*/ 1466494 w 1646698"/>
                  <a:gd name="connsiteY244" fmla="*/ 838863 h 2373176"/>
                  <a:gd name="connsiteX245" fmla="*/ 1468047 w 1646698"/>
                  <a:gd name="connsiteY245" fmla="*/ 837310 h 2373176"/>
                  <a:gd name="connsiteX246" fmla="*/ 1469601 w 1646698"/>
                  <a:gd name="connsiteY246" fmla="*/ 833685 h 2373176"/>
                  <a:gd name="connsiteX247" fmla="*/ 1475297 w 1646698"/>
                  <a:gd name="connsiteY247" fmla="*/ 829025 h 2373176"/>
                  <a:gd name="connsiteX248" fmla="*/ 1488760 w 1646698"/>
                  <a:gd name="connsiteY248" fmla="*/ 821257 h 2373176"/>
                  <a:gd name="connsiteX249" fmla="*/ 1491350 w 1646698"/>
                  <a:gd name="connsiteY249" fmla="*/ 821257 h 2373176"/>
                  <a:gd name="connsiteX250" fmla="*/ 1494974 w 1646698"/>
                  <a:gd name="connsiteY250" fmla="*/ 823328 h 2373176"/>
                  <a:gd name="connsiteX251" fmla="*/ 1505331 w 1646698"/>
                  <a:gd name="connsiteY251" fmla="*/ 830060 h 2373176"/>
                  <a:gd name="connsiteX252" fmla="*/ 1513616 w 1646698"/>
                  <a:gd name="connsiteY252" fmla="*/ 832132 h 2373176"/>
                  <a:gd name="connsiteX253" fmla="*/ 1514134 w 1646698"/>
                  <a:gd name="connsiteY253" fmla="*/ 837310 h 2373176"/>
                  <a:gd name="connsiteX254" fmla="*/ 1517759 w 1646698"/>
                  <a:gd name="connsiteY254" fmla="*/ 839381 h 2373176"/>
                  <a:gd name="connsiteX255" fmla="*/ 1516723 w 1646698"/>
                  <a:gd name="connsiteY255" fmla="*/ 841970 h 2373176"/>
                  <a:gd name="connsiteX256" fmla="*/ 1516723 w 1646698"/>
                  <a:gd name="connsiteY256" fmla="*/ 846631 h 2373176"/>
                  <a:gd name="connsiteX257" fmla="*/ 1518277 w 1646698"/>
                  <a:gd name="connsiteY257" fmla="*/ 848184 h 2373176"/>
                  <a:gd name="connsiteX258" fmla="*/ 1523455 w 1646698"/>
                  <a:gd name="connsiteY258" fmla="*/ 851291 h 2373176"/>
                  <a:gd name="connsiteX259" fmla="*/ 1524491 w 1646698"/>
                  <a:gd name="connsiteY259" fmla="*/ 862684 h 2373176"/>
                  <a:gd name="connsiteX260" fmla="*/ 1524491 w 1646698"/>
                  <a:gd name="connsiteY260" fmla="*/ 869415 h 2373176"/>
                  <a:gd name="connsiteX261" fmla="*/ 1522937 w 1646698"/>
                  <a:gd name="connsiteY261" fmla="*/ 883915 h 2373176"/>
                  <a:gd name="connsiteX262" fmla="*/ 1526044 w 1646698"/>
                  <a:gd name="connsiteY262" fmla="*/ 887539 h 2373176"/>
                  <a:gd name="connsiteX263" fmla="*/ 1532776 w 1646698"/>
                  <a:gd name="connsiteY263" fmla="*/ 889611 h 2373176"/>
                  <a:gd name="connsiteX264" fmla="*/ 1536401 w 1646698"/>
                  <a:gd name="connsiteY264" fmla="*/ 891164 h 2373176"/>
                  <a:gd name="connsiteX265" fmla="*/ 1538990 w 1646698"/>
                  <a:gd name="connsiteY265" fmla="*/ 894271 h 2373176"/>
                  <a:gd name="connsiteX266" fmla="*/ 1540543 w 1646698"/>
                  <a:gd name="connsiteY266" fmla="*/ 898932 h 2373176"/>
                  <a:gd name="connsiteX267" fmla="*/ 1546757 w 1646698"/>
                  <a:gd name="connsiteY267" fmla="*/ 906699 h 2373176"/>
                  <a:gd name="connsiteX268" fmla="*/ 1549864 w 1646698"/>
                  <a:gd name="connsiteY268" fmla="*/ 909288 h 2373176"/>
                  <a:gd name="connsiteX269" fmla="*/ 1555560 w 1646698"/>
                  <a:gd name="connsiteY269" fmla="*/ 916020 h 2373176"/>
                  <a:gd name="connsiteX270" fmla="*/ 1556078 w 1646698"/>
                  <a:gd name="connsiteY270" fmla="*/ 919127 h 2373176"/>
                  <a:gd name="connsiteX271" fmla="*/ 1552453 w 1646698"/>
                  <a:gd name="connsiteY271" fmla="*/ 923787 h 2373176"/>
                  <a:gd name="connsiteX272" fmla="*/ 1549346 w 1646698"/>
                  <a:gd name="connsiteY272" fmla="*/ 928966 h 2373176"/>
                  <a:gd name="connsiteX273" fmla="*/ 1546239 w 1646698"/>
                  <a:gd name="connsiteY273" fmla="*/ 936215 h 2373176"/>
                  <a:gd name="connsiteX274" fmla="*/ 1545204 w 1646698"/>
                  <a:gd name="connsiteY274" fmla="*/ 941394 h 2373176"/>
                  <a:gd name="connsiteX275" fmla="*/ 1547275 w 1646698"/>
                  <a:gd name="connsiteY275" fmla="*/ 945536 h 2373176"/>
                  <a:gd name="connsiteX276" fmla="*/ 1555043 w 1646698"/>
                  <a:gd name="connsiteY276" fmla="*/ 952268 h 2373176"/>
                  <a:gd name="connsiteX277" fmla="*/ 1571095 w 1646698"/>
                  <a:gd name="connsiteY277" fmla="*/ 963660 h 2373176"/>
                  <a:gd name="connsiteX278" fmla="*/ 1577309 w 1646698"/>
                  <a:gd name="connsiteY278" fmla="*/ 966767 h 2373176"/>
                  <a:gd name="connsiteX279" fmla="*/ 1583005 w 1646698"/>
                  <a:gd name="connsiteY279" fmla="*/ 969356 h 2373176"/>
                  <a:gd name="connsiteX280" fmla="*/ 1587666 w 1646698"/>
                  <a:gd name="connsiteY280" fmla="*/ 971946 h 2373176"/>
                  <a:gd name="connsiteX281" fmla="*/ 1592326 w 1646698"/>
                  <a:gd name="connsiteY281" fmla="*/ 976088 h 2373176"/>
                  <a:gd name="connsiteX282" fmla="*/ 1598022 w 1646698"/>
                  <a:gd name="connsiteY282" fmla="*/ 980749 h 2373176"/>
                  <a:gd name="connsiteX283" fmla="*/ 1604236 w 1646698"/>
                  <a:gd name="connsiteY283" fmla="*/ 986963 h 2373176"/>
                  <a:gd name="connsiteX284" fmla="*/ 1606308 w 1646698"/>
                  <a:gd name="connsiteY284" fmla="*/ 991105 h 2373176"/>
                  <a:gd name="connsiteX285" fmla="*/ 1611486 w 1646698"/>
                  <a:gd name="connsiteY285" fmla="*/ 993177 h 2373176"/>
                  <a:gd name="connsiteX286" fmla="*/ 1612522 w 1646698"/>
                  <a:gd name="connsiteY286" fmla="*/ 994730 h 2373176"/>
                  <a:gd name="connsiteX287" fmla="*/ 1613039 w 1646698"/>
                  <a:gd name="connsiteY287" fmla="*/ 1001980 h 2373176"/>
                  <a:gd name="connsiteX288" fmla="*/ 1611486 w 1646698"/>
                  <a:gd name="connsiteY288" fmla="*/ 1005087 h 2373176"/>
                  <a:gd name="connsiteX289" fmla="*/ 1615111 w 1646698"/>
                  <a:gd name="connsiteY289" fmla="*/ 1012336 h 2373176"/>
                  <a:gd name="connsiteX290" fmla="*/ 1619253 w 1646698"/>
                  <a:gd name="connsiteY290" fmla="*/ 1017514 h 2373176"/>
                  <a:gd name="connsiteX291" fmla="*/ 1623914 w 1646698"/>
                  <a:gd name="connsiteY291" fmla="*/ 1026318 h 2373176"/>
                  <a:gd name="connsiteX292" fmla="*/ 1625985 w 1646698"/>
                  <a:gd name="connsiteY292" fmla="*/ 1034085 h 2373176"/>
                  <a:gd name="connsiteX293" fmla="*/ 1629610 w 1646698"/>
                  <a:gd name="connsiteY293" fmla="*/ 1045477 h 2373176"/>
                  <a:gd name="connsiteX294" fmla="*/ 1630128 w 1646698"/>
                  <a:gd name="connsiteY294" fmla="*/ 1050656 h 2373176"/>
                  <a:gd name="connsiteX295" fmla="*/ 1632199 w 1646698"/>
                  <a:gd name="connsiteY295" fmla="*/ 1059977 h 2373176"/>
                  <a:gd name="connsiteX296" fmla="*/ 1632199 w 1646698"/>
                  <a:gd name="connsiteY296" fmla="*/ 1078618 h 2373176"/>
                  <a:gd name="connsiteX297" fmla="*/ 1631163 w 1646698"/>
                  <a:gd name="connsiteY297" fmla="*/ 1084315 h 2373176"/>
                  <a:gd name="connsiteX298" fmla="*/ 1629092 w 1646698"/>
                  <a:gd name="connsiteY298" fmla="*/ 1092600 h 2373176"/>
                  <a:gd name="connsiteX299" fmla="*/ 1625467 w 1646698"/>
                  <a:gd name="connsiteY299" fmla="*/ 1103474 h 2373176"/>
                  <a:gd name="connsiteX300" fmla="*/ 1619253 w 1646698"/>
                  <a:gd name="connsiteY300" fmla="*/ 1112277 h 2373176"/>
                  <a:gd name="connsiteX301" fmla="*/ 1619253 w 1646698"/>
                  <a:gd name="connsiteY301" fmla="*/ 1117456 h 2373176"/>
                  <a:gd name="connsiteX302" fmla="*/ 1633235 w 1646698"/>
                  <a:gd name="connsiteY302" fmla="*/ 1134544 h 2373176"/>
                  <a:gd name="connsiteX303" fmla="*/ 1641520 w 1646698"/>
                  <a:gd name="connsiteY303" fmla="*/ 1141276 h 2373176"/>
                  <a:gd name="connsiteX304" fmla="*/ 1645145 w 1646698"/>
                  <a:gd name="connsiteY304" fmla="*/ 1145936 h 2373176"/>
                  <a:gd name="connsiteX305" fmla="*/ 1646181 w 1646698"/>
                  <a:gd name="connsiteY305" fmla="*/ 1150079 h 2373176"/>
                  <a:gd name="connsiteX306" fmla="*/ 1645663 w 1646698"/>
                  <a:gd name="connsiteY306" fmla="*/ 1162507 h 2373176"/>
                  <a:gd name="connsiteX307" fmla="*/ 1646181 w 1646698"/>
                  <a:gd name="connsiteY307" fmla="*/ 1175970 h 2373176"/>
                  <a:gd name="connsiteX308" fmla="*/ 1646698 w 1646698"/>
                  <a:gd name="connsiteY308" fmla="*/ 1182702 h 2373176"/>
                  <a:gd name="connsiteX309" fmla="*/ 1646181 w 1646698"/>
                  <a:gd name="connsiteY309" fmla="*/ 1188916 h 2373176"/>
                  <a:gd name="connsiteX310" fmla="*/ 1643074 w 1646698"/>
                  <a:gd name="connsiteY310" fmla="*/ 1195648 h 2373176"/>
                  <a:gd name="connsiteX311" fmla="*/ 1641520 w 1646698"/>
                  <a:gd name="connsiteY311" fmla="*/ 1199791 h 2373176"/>
                  <a:gd name="connsiteX312" fmla="*/ 1642038 w 1646698"/>
                  <a:gd name="connsiteY312" fmla="*/ 1205487 h 2373176"/>
                  <a:gd name="connsiteX313" fmla="*/ 1641520 w 1646698"/>
                  <a:gd name="connsiteY313" fmla="*/ 1209629 h 2373176"/>
                  <a:gd name="connsiteX314" fmla="*/ 1639967 w 1646698"/>
                  <a:gd name="connsiteY314" fmla="*/ 1211701 h 2373176"/>
                  <a:gd name="connsiteX315" fmla="*/ 1635306 w 1646698"/>
                  <a:gd name="connsiteY315" fmla="*/ 1213254 h 2373176"/>
                  <a:gd name="connsiteX316" fmla="*/ 1633235 w 1646698"/>
                  <a:gd name="connsiteY316" fmla="*/ 1215325 h 2373176"/>
                  <a:gd name="connsiteX317" fmla="*/ 1630128 w 1646698"/>
                  <a:gd name="connsiteY317" fmla="*/ 1222057 h 2373176"/>
                  <a:gd name="connsiteX318" fmla="*/ 1625467 w 1646698"/>
                  <a:gd name="connsiteY318" fmla="*/ 1228789 h 2373176"/>
                  <a:gd name="connsiteX319" fmla="*/ 1622878 w 1646698"/>
                  <a:gd name="connsiteY319" fmla="*/ 1237074 h 2373176"/>
                  <a:gd name="connsiteX320" fmla="*/ 1619771 w 1646698"/>
                  <a:gd name="connsiteY320" fmla="*/ 1243288 h 2373176"/>
                  <a:gd name="connsiteX321" fmla="*/ 1614075 w 1646698"/>
                  <a:gd name="connsiteY321" fmla="*/ 1247949 h 2373176"/>
                  <a:gd name="connsiteX322" fmla="*/ 1608379 w 1646698"/>
                  <a:gd name="connsiteY322" fmla="*/ 1254163 h 2373176"/>
                  <a:gd name="connsiteX323" fmla="*/ 1602683 w 1646698"/>
                  <a:gd name="connsiteY323" fmla="*/ 1260894 h 2373176"/>
                  <a:gd name="connsiteX324" fmla="*/ 1595951 w 1646698"/>
                  <a:gd name="connsiteY324" fmla="*/ 1270215 h 2373176"/>
                  <a:gd name="connsiteX325" fmla="*/ 1592844 w 1646698"/>
                  <a:gd name="connsiteY325" fmla="*/ 1273322 h 2373176"/>
                  <a:gd name="connsiteX326" fmla="*/ 1590255 w 1646698"/>
                  <a:gd name="connsiteY326" fmla="*/ 1274876 h 2373176"/>
                  <a:gd name="connsiteX327" fmla="*/ 1582487 w 1646698"/>
                  <a:gd name="connsiteY327" fmla="*/ 1277983 h 2373176"/>
                  <a:gd name="connsiteX328" fmla="*/ 1580934 w 1646698"/>
                  <a:gd name="connsiteY328" fmla="*/ 1279019 h 2373176"/>
                  <a:gd name="connsiteX329" fmla="*/ 1578863 w 1646698"/>
                  <a:gd name="connsiteY329" fmla="*/ 1286268 h 2373176"/>
                  <a:gd name="connsiteX330" fmla="*/ 1576274 w 1646698"/>
                  <a:gd name="connsiteY330" fmla="*/ 1290411 h 2373176"/>
                  <a:gd name="connsiteX331" fmla="*/ 1573167 w 1646698"/>
                  <a:gd name="connsiteY331" fmla="*/ 1291964 h 2373176"/>
                  <a:gd name="connsiteX332" fmla="*/ 1561774 w 1646698"/>
                  <a:gd name="connsiteY332" fmla="*/ 1293000 h 2373176"/>
                  <a:gd name="connsiteX333" fmla="*/ 1556078 w 1646698"/>
                  <a:gd name="connsiteY333" fmla="*/ 1294036 h 2373176"/>
                  <a:gd name="connsiteX334" fmla="*/ 1554007 w 1646698"/>
                  <a:gd name="connsiteY334" fmla="*/ 1296625 h 2373176"/>
                  <a:gd name="connsiteX335" fmla="*/ 1554525 w 1646698"/>
                  <a:gd name="connsiteY335" fmla="*/ 1308535 h 2373176"/>
                  <a:gd name="connsiteX336" fmla="*/ 1549346 w 1646698"/>
                  <a:gd name="connsiteY336" fmla="*/ 1313195 h 2373176"/>
                  <a:gd name="connsiteX337" fmla="*/ 1544686 w 1646698"/>
                  <a:gd name="connsiteY337" fmla="*/ 1319922 h 2373176"/>
                  <a:gd name="connsiteX338" fmla="*/ 1537436 w 1646698"/>
                  <a:gd name="connsiteY338" fmla="*/ 1324065 h 2373176"/>
                  <a:gd name="connsiteX339" fmla="*/ 1528115 w 1646698"/>
                  <a:gd name="connsiteY339" fmla="*/ 1331314 h 2373176"/>
                  <a:gd name="connsiteX340" fmla="*/ 1524491 w 1646698"/>
                  <a:gd name="connsiteY340" fmla="*/ 1334939 h 2373176"/>
                  <a:gd name="connsiteX341" fmla="*/ 1519830 w 1646698"/>
                  <a:gd name="connsiteY341" fmla="*/ 1334939 h 2373176"/>
                  <a:gd name="connsiteX342" fmla="*/ 1518277 w 1646698"/>
                  <a:gd name="connsiteY342" fmla="*/ 1338564 h 2373176"/>
                  <a:gd name="connsiteX343" fmla="*/ 1515687 w 1646698"/>
                  <a:gd name="connsiteY343" fmla="*/ 1340117 h 2373176"/>
                  <a:gd name="connsiteX344" fmla="*/ 1516205 w 1646698"/>
                  <a:gd name="connsiteY344" fmla="*/ 1343742 h 2373176"/>
                  <a:gd name="connsiteX345" fmla="*/ 1513098 w 1646698"/>
                  <a:gd name="connsiteY345" fmla="*/ 1346849 h 2373176"/>
                  <a:gd name="connsiteX346" fmla="*/ 1513616 w 1646698"/>
                  <a:gd name="connsiteY346" fmla="*/ 1349956 h 2373176"/>
                  <a:gd name="connsiteX347" fmla="*/ 1512063 w 1646698"/>
                  <a:gd name="connsiteY347" fmla="*/ 1352545 h 2373176"/>
                  <a:gd name="connsiteX348" fmla="*/ 1506884 w 1646698"/>
                  <a:gd name="connsiteY348" fmla="*/ 1355652 h 2373176"/>
                  <a:gd name="connsiteX349" fmla="*/ 1504813 w 1646698"/>
                  <a:gd name="connsiteY349" fmla="*/ 1356170 h 2373176"/>
                  <a:gd name="connsiteX350" fmla="*/ 1502224 w 1646698"/>
                  <a:gd name="connsiteY350" fmla="*/ 1353063 h 2373176"/>
                  <a:gd name="connsiteX351" fmla="*/ 1500153 w 1646698"/>
                  <a:gd name="connsiteY351" fmla="*/ 1353581 h 2373176"/>
                  <a:gd name="connsiteX352" fmla="*/ 1497046 w 1646698"/>
                  <a:gd name="connsiteY352" fmla="*/ 1351510 h 2373176"/>
                  <a:gd name="connsiteX353" fmla="*/ 1493939 w 1646698"/>
                  <a:gd name="connsiteY353" fmla="*/ 1355652 h 2373176"/>
                  <a:gd name="connsiteX354" fmla="*/ 1489796 w 1646698"/>
                  <a:gd name="connsiteY354" fmla="*/ 1358241 h 2373176"/>
                  <a:gd name="connsiteX355" fmla="*/ 1485653 w 1646698"/>
                  <a:gd name="connsiteY355" fmla="*/ 1357723 h 2373176"/>
                  <a:gd name="connsiteX356" fmla="*/ 1479957 w 1646698"/>
                  <a:gd name="connsiteY356" fmla="*/ 1358759 h 2373176"/>
                  <a:gd name="connsiteX357" fmla="*/ 1478922 w 1646698"/>
                  <a:gd name="connsiteY357" fmla="*/ 1361348 h 2373176"/>
                  <a:gd name="connsiteX358" fmla="*/ 1474261 w 1646698"/>
                  <a:gd name="connsiteY358" fmla="*/ 1364973 h 2373176"/>
                  <a:gd name="connsiteX359" fmla="*/ 1473743 w 1646698"/>
                  <a:gd name="connsiteY359" fmla="*/ 1366527 h 2373176"/>
                  <a:gd name="connsiteX360" fmla="*/ 1471154 w 1646698"/>
                  <a:gd name="connsiteY360" fmla="*/ 1368080 h 2373176"/>
                  <a:gd name="connsiteX361" fmla="*/ 1468565 w 1646698"/>
                  <a:gd name="connsiteY361" fmla="*/ 1368593 h 2373176"/>
                  <a:gd name="connsiteX362" fmla="*/ 1467011 w 1646698"/>
                  <a:gd name="connsiteY362" fmla="*/ 1371700 h 2373176"/>
                  <a:gd name="connsiteX363" fmla="*/ 1462869 w 1646698"/>
                  <a:gd name="connsiteY363" fmla="*/ 1374812 h 2373176"/>
                  <a:gd name="connsiteX364" fmla="*/ 1458208 w 1646698"/>
                  <a:gd name="connsiteY364" fmla="*/ 1377401 h 2373176"/>
                  <a:gd name="connsiteX365" fmla="*/ 1453548 w 1646698"/>
                  <a:gd name="connsiteY365" fmla="*/ 1376883 h 2373176"/>
                  <a:gd name="connsiteX366" fmla="*/ 1450441 w 1646698"/>
                  <a:gd name="connsiteY366" fmla="*/ 1375330 h 2373176"/>
                  <a:gd name="connsiteX367" fmla="*/ 1446298 w 1646698"/>
                  <a:gd name="connsiteY367" fmla="*/ 1370151 h 2373176"/>
                  <a:gd name="connsiteX368" fmla="*/ 1440602 w 1646698"/>
                  <a:gd name="connsiteY368" fmla="*/ 1366009 h 2373176"/>
                  <a:gd name="connsiteX369" fmla="*/ 1421960 w 1646698"/>
                  <a:gd name="connsiteY369" fmla="*/ 1359277 h 2373176"/>
                  <a:gd name="connsiteX370" fmla="*/ 1405390 w 1646698"/>
                  <a:gd name="connsiteY370" fmla="*/ 1356170 h 2373176"/>
                  <a:gd name="connsiteX371" fmla="*/ 1402801 w 1646698"/>
                  <a:gd name="connsiteY371" fmla="*/ 1355652 h 2373176"/>
                  <a:gd name="connsiteX372" fmla="*/ 1394515 w 1646698"/>
                  <a:gd name="connsiteY372" fmla="*/ 1357206 h 2373176"/>
                  <a:gd name="connsiteX373" fmla="*/ 1388819 w 1646698"/>
                  <a:gd name="connsiteY373" fmla="*/ 1357206 h 2373176"/>
                  <a:gd name="connsiteX374" fmla="*/ 1384677 w 1646698"/>
                  <a:gd name="connsiteY374" fmla="*/ 1358241 h 2373176"/>
                  <a:gd name="connsiteX375" fmla="*/ 1378980 w 1646698"/>
                  <a:gd name="connsiteY375" fmla="*/ 1362902 h 2373176"/>
                  <a:gd name="connsiteX376" fmla="*/ 1373802 w 1646698"/>
                  <a:gd name="connsiteY376" fmla="*/ 1364973 h 2373176"/>
                  <a:gd name="connsiteX377" fmla="*/ 1370177 w 1646698"/>
                  <a:gd name="connsiteY377" fmla="*/ 1364455 h 2373176"/>
                  <a:gd name="connsiteX378" fmla="*/ 1365517 w 1646698"/>
                  <a:gd name="connsiteY378" fmla="*/ 1360830 h 2373176"/>
                  <a:gd name="connsiteX379" fmla="*/ 1362928 w 1646698"/>
                  <a:gd name="connsiteY379" fmla="*/ 1356688 h 2373176"/>
                  <a:gd name="connsiteX380" fmla="*/ 1360339 w 1646698"/>
                  <a:gd name="connsiteY380" fmla="*/ 1355652 h 2373176"/>
                  <a:gd name="connsiteX381" fmla="*/ 1356714 w 1646698"/>
                  <a:gd name="connsiteY381" fmla="*/ 1355139 h 2373176"/>
                  <a:gd name="connsiteX382" fmla="*/ 1348429 w 1646698"/>
                  <a:gd name="connsiteY382" fmla="*/ 1355652 h 2373176"/>
                  <a:gd name="connsiteX383" fmla="*/ 1341697 w 1646698"/>
                  <a:gd name="connsiteY383" fmla="*/ 1355139 h 2373176"/>
                  <a:gd name="connsiteX384" fmla="*/ 1336518 w 1646698"/>
                  <a:gd name="connsiteY384" fmla="*/ 1359800 h 2373176"/>
                  <a:gd name="connsiteX385" fmla="*/ 1332894 w 1646698"/>
                  <a:gd name="connsiteY385" fmla="*/ 1360318 h 2373176"/>
                  <a:gd name="connsiteX386" fmla="*/ 1330822 w 1646698"/>
                  <a:gd name="connsiteY386" fmla="*/ 1361353 h 2373176"/>
                  <a:gd name="connsiteX387" fmla="*/ 1319430 w 1646698"/>
                  <a:gd name="connsiteY387" fmla="*/ 1373781 h 2373176"/>
                  <a:gd name="connsiteX388" fmla="*/ 1313216 w 1646698"/>
                  <a:gd name="connsiteY388" fmla="*/ 1376888 h 2373176"/>
                  <a:gd name="connsiteX389" fmla="*/ 1309591 w 1646698"/>
                  <a:gd name="connsiteY389" fmla="*/ 1380513 h 2373176"/>
                  <a:gd name="connsiteX390" fmla="*/ 1309073 w 1646698"/>
                  <a:gd name="connsiteY390" fmla="*/ 1384656 h 2373176"/>
                  <a:gd name="connsiteX391" fmla="*/ 1305966 w 1646698"/>
                  <a:gd name="connsiteY391" fmla="*/ 1387245 h 2373176"/>
                  <a:gd name="connsiteX392" fmla="*/ 1301824 w 1646698"/>
                  <a:gd name="connsiteY392" fmla="*/ 1386209 h 2373176"/>
                  <a:gd name="connsiteX393" fmla="*/ 1299753 w 1646698"/>
                  <a:gd name="connsiteY393" fmla="*/ 1388281 h 2373176"/>
                  <a:gd name="connsiteX394" fmla="*/ 1294574 w 1646698"/>
                  <a:gd name="connsiteY394" fmla="*/ 1389834 h 2373176"/>
                  <a:gd name="connsiteX395" fmla="*/ 1285253 w 1646698"/>
                  <a:gd name="connsiteY395" fmla="*/ 1390352 h 2373176"/>
                  <a:gd name="connsiteX396" fmla="*/ 1283182 w 1646698"/>
                  <a:gd name="connsiteY396" fmla="*/ 1390870 h 2373176"/>
                  <a:gd name="connsiteX397" fmla="*/ 1271272 w 1646698"/>
                  <a:gd name="connsiteY397" fmla="*/ 1424529 h 2373176"/>
                  <a:gd name="connsiteX398" fmla="*/ 1265576 w 1646698"/>
                  <a:gd name="connsiteY398" fmla="*/ 1423493 h 2373176"/>
                  <a:gd name="connsiteX399" fmla="*/ 1265058 w 1646698"/>
                  <a:gd name="connsiteY399" fmla="*/ 1426082 h 2373176"/>
                  <a:gd name="connsiteX400" fmla="*/ 1262987 w 1646698"/>
                  <a:gd name="connsiteY400" fmla="*/ 1429707 h 2373176"/>
                  <a:gd name="connsiteX401" fmla="*/ 1263504 w 1646698"/>
                  <a:gd name="connsiteY401" fmla="*/ 1431260 h 2373176"/>
                  <a:gd name="connsiteX402" fmla="*/ 1260915 w 1646698"/>
                  <a:gd name="connsiteY402" fmla="*/ 1432814 h 2373176"/>
                  <a:gd name="connsiteX403" fmla="*/ 1258844 w 1646698"/>
                  <a:gd name="connsiteY403" fmla="*/ 1435403 h 2373176"/>
                  <a:gd name="connsiteX404" fmla="*/ 1258844 w 1646698"/>
                  <a:gd name="connsiteY404" fmla="*/ 1437992 h 2373176"/>
                  <a:gd name="connsiteX405" fmla="*/ 1255219 w 1646698"/>
                  <a:gd name="connsiteY405" fmla="*/ 1444724 h 2373176"/>
                  <a:gd name="connsiteX406" fmla="*/ 1251594 w 1646698"/>
                  <a:gd name="connsiteY406" fmla="*/ 1446278 h 2373176"/>
                  <a:gd name="connsiteX407" fmla="*/ 1251076 w 1646698"/>
                  <a:gd name="connsiteY407" fmla="*/ 1448867 h 2373176"/>
                  <a:gd name="connsiteX408" fmla="*/ 1246416 w 1646698"/>
                  <a:gd name="connsiteY408" fmla="*/ 1447831 h 2373176"/>
                  <a:gd name="connsiteX409" fmla="*/ 1243309 w 1646698"/>
                  <a:gd name="connsiteY409" fmla="*/ 1448349 h 2373176"/>
                  <a:gd name="connsiteX410" fmla="*/ 1241238 w 1646698"/>
                  <a:gd name="connsiteY410" fmla="*/ 1449902 h 2373176"/>
                  <a:gd name="connsiteX411" fmla="*/ 1235542 w 1646698"/>
                  <a:gd name="connsiteY411" fmla="*/ 1449902 h 2373176"/>
                  <a:gd name="connsiteX412" fmla="*/ 1231399 w 1646698"/>
                  <a:gd name="connsiteY412" fmla="*/ 1448349 h 2373176"/>
                  <a:gd name="connsiteX413" fmla="*/ 1229845 w 1646698"/>
                  <a:gd name="connsiteY413" fmla="*/ 1449384 h 2373176"/>
                  <a:gd name="connsiteX414" fmla="*/ 1223632 w 1646698"/>
                  <a:gd name="connsiteY414" fmla="*/ 1456634 h 2373176"/>
                  <a:gd name="connsiteX415" fmla="*/ 1221560 w 1646698"/>
                  <a:gd name="connsiteY415" fmla="*/ 1454563 h 2373176"/>
                  <a:gd name="connsiteX416" fmla="*/ 1215864 w 1646698"/>
                  <a:gd name="connsiteY416" fmla="*/ 1454563 h 2373176"/>
                  <a:gd name="connsiteX417" fmla="*/ 1213793 w 1646698"/>
                  <a:gd name="connsiteY417" fmla="*/ 1456634 h 2373176"/>
                  <a:gd name="connsiteX418" fmla="*/ 1211204 w 1646698"/>
                  <a:gd name="connsiteY418" fmla="*/ 1455599 h 2373176"/>
                  <a:gd name="connsiteX419" fmla="*/ 1208097 w 1646698"/>
                  <a:gd name="connsiteY419" fmla="*/ 1457152 h 2373176"/>
                  <a:gd name="connsiteX420" fmla="*/ 1207061 w 1646698"/>
                  <a:gd name="connsiteY420" fmla="*/ 1460259 h 2373176"/>
                  <a:gd name="connsiteX421" fmla="*/ 1203954 w 1646698"/>
                  <a:gd name="connsiteY421" fmla="*/ 1460259 h 2373176"/>
                  <a:gd name="connsiteX422" fmla="*/ 1198776 w 1646698"/>
                  <a:gd name="connsiteY422" fmla="*/ 1458188 h 2373176"/>
                  <a:gd name="connsiteX423" fmla="*/ 1197740 w 1646698"/>
                  <a:gd name="connsiteY423" fmla="*/ 1459223 h 2373176"/>
                  <a:gd name="connsiteX424" fmla="*/ 1191526 w 1646698"/>
                  <a:gd name="connsiteY424" fmla="*/ 1460259 h 2373176"/>
                  <a:gd name="connsiteX425" fmla="*/ 1189973 w 1646698"/>
                  <a:gd name="connsiteY425" fmla="*/ 1458188 h 2373176"/>
                  <a:gd name="connsiteX426" fmla="*/ 1187383 w 1646698"/>
                  <a:gd name="connsiteY426" fmla="*/ 1459223 h 2373176"/>
                  <a:gd name="connsiteX427" fmla="*/ 1185830 w 1646698"/>
                  <a:gd name="connsiteY427" fmla="*/ 1458188 h 2373176"/>
                  <a:gd name="connsiteX428" fmla="*/ 1182205 w 1646698"/>
                  <a:gd name="connsiteY428" fmla="*/ 1459223 h 2373176"/>
                  <a:gd name="connsiteX429" fmla="*/ 1180652 w 1646698"/>
                  <a:gd name="connsiteY429" fmla="*/ 1461812 h 2373176"/>
                  <a:gd name="connsiteX430" fmla="*/ 1177027 w 1646698"/>
                  <a:gd name="connsiteY430" fmla="*/ 1464402 h 2373176"/>
                  <a:gd name="connsiteX431" fmla="*/ 1174438 w 1646698"/>
                  <a:gd name="connsiteY431" fmla="*/ 1463366 h 2373176"/>
                  <a:gd name="connsiteX432" fmla="*/ 1172884 w 1646698"/>
                  <a:gd name="connsiteY432" fmla="*/ 1461294 h 2373176"/>
                  <a:gd name="connsiteX433" fmla="*/ 1164081 w 1646698"/>
                  <a:gd name="connsiteY433" fmla="*/ 1457670 h 2373176"/>
                  <a:gd name="connsiteX434" fmla="*/ 1160974 w 1646698"/>
                  <a:gd name="connsiteY434" fmla="*/ 1457670 h 2373176"/>
                  <a:gd name="connsiteX435" fmla="*/ 1157867 w 1646698"/>
                  <a:gd name="connsiteY435" fmla="*/ 1456634 h 2373176"/>
                  <a:gd name="connsiteX436" fmla="*/ 1157349 w 1646698"/>
                  <a:gd name="connsiteY436" fmla="*/ 1452491 h 2373176"/>
                  <a:gd name="connsiteX437" fmla="*/ 1155796 w 1646698"/>
                  <a:gd name="connsiteY437" fmla="*/ 1449379 h 2373176"/>
                  <a:gd name="connsiteX438" fmla="*/ 1158385 w 1646698"/>
                  <a:gd name="connsiteY438" fmla="*/ 1446790 h 2373176"/>
                  <a:gd name="connsiteX439" fmla="*/ 1158385 w 1646698"/>
                  <a:gd name="connsiteY439" fmla="*/ 1437469 h 2373176"/>
                  <a:gd name="connsiteX440" fmla="*/ 1162528 w 1646698"/>
                  <a:gd name="connsiteY440" fmla="*/ 1431255 h 2373176"/>
                  <a:gd name="connsiteX441" fmla="*/ 1162010 w 1646698"/>
                  <a:gd name="connsiteY441" fmla="*/ 1426595 h 2373176"/>
                  <a:gd name="connsiteX442" fmla="*/ 1160974 w 1646698"/>
                  <a:gd name="connsiteY442" fmla="*/ 1425041 h 2373176"/>
                  <a:gd name="connsiteX443" fmla="*/ 1156314 w 1646698"/>
                  <a:gd name="connsiteY443" fmla="*/ 1424006 h 2373176"/>
                  <a:gd name="connsiteX444" fmla="*/ 1154242 w 1646698"/>
                  <a:gd name="connsiteY444" fmla="*/ 1420899 h 2373176"/>
                  <a:gd name="connsiteX445" fmla="*/ 1155278 w 1646698"/>
                  <a:gd name="connsiteY445" fmla="*/ 1418310 h 2373176"/>
                  <a:gd name="connsiteX446" fmla="*/ 1155796 w 1646698"/>
                  <a:gd name="connsiteY446" fmla="*/ 1414685 h 2373176"/>
                  <a:gd name="connsiteX447" fmla="*/ 1151653 w 1646698"/>
                  <a:gd name="connsiteY447" fmla="*/ 1415203 h 2373176"/>
                  <a:gd name="connsiteX448" fmla="*/ 1148546 w 1646698"/>
                  <a:gd name="connsiteY448" fmla="*/ 1415203 h 2373176"/>
                  <a:gd name="connsiteX449" fmla="*/ 1143886 w 1646698"/>
                  <a:gd name="connsiteY449" fmla="*/ 1419345 h 2373176"/>
                  <a:gd name="connsiteX450" fmla="*/ 1143368 w 1646698"/>
                  <a:gd name="connsiteY450" fmla="*/ 1421934 h 2373176"/>
                  <a:gd name="connsiteX451" fmla="*/ 1139225 w 1646698"/>
                  <a:gd name="connsiteY451" fmla="*/ 1421934 h 2373176"/>
                  <a:gd name="connsiteX452" fmla="*/ 1136118 w 1646698"/>
                  <a:gd name="connsiteY452" fmla="*/ 1424523 h 2373176"/>
                  <a:gd name="connsiteX453" fmla="*/ 1135083 w 1646698"/>
                  <a:gd name="connsiteY453" fmla="*/ 1427113 h 2373176"/>
                  <a:gd name="connsiteX454" fmla="*/ 1132494 w 1646698"/>
                  <a:gd name="connsiteY454" fmla="*/ 1429184 h 2373176"/>
                  <a:gd name="connsiteX455" fmla="*/ 1133011 w 1646698"/>
                  <a:gd name="connsiteY455" fmla="*/ 1433327 h 2373176"/>
                  <a:gd name="connsiteX456" fmla="*/ 1129904 w 1646698"/>
                  <a:gd name="connsiteY456" fmla="*/ 1436434 h 2373176"/>
                  <a:gd name="connsiteX457" fmla="*/ 1127833 w 1646698"/>
                  <a:gd name="connsiteY457" fmla="*/ 1440058 h 2373176"/>
                  <a:gd name="connsiteX458" fmla="*/ 1127315 w 1646698"/>
                  <a:gd name="connsiteY458" fmla="*/ 1443683 h 2373176"/>
                  <a:gd name="connsiteX459" fmla="*/ 1120066 w 1646698"/>
                  <a:gd name="connsiteY459" fmla="*/ 1449379 h 2373176"/>
                  <a:gd name="connsiteX460" fmla="*/ 1116441 w 1646698"/>
                  <a:gd name="connsiteY460" fmla="*/ 1451451 h 2373176"/>
                  <a:gd name="connsiteX461" fmla="*/ 1110227 w 1646698"/>
                  <a:gd name="connsiteY461" fmla="*/ 1458700 h 2373176"/>
                  <a:gd name="connsiteX462" fmla="*/ 1109709 w 1646698"/>
                  <a:gd name="connsiteY462" fmla="*/ 1460772 h 2373176"/>
                  <a:gd name="connsiteX463" fmla="*/ 1102977 w 1646698"/>
                  <a:gd name="connsiteY463" fmla="*/ 1469575 h 2373176"/>
                  <a:gd name="connsiteX464" fmla="*/ 1101942 w 1646698"/>
                  <a:gd name="connsiteY464" fmla="*/ 1472164 h 2373176"/>
                  <a:gd name="connsiteX465" fmla="*/ 1099352 w 1646698"/>
                  <a:gd name="connsiteY465" fmla="*/ 1471651 h 2373176"/>
                  <a:gd name="connsiteX466" fmla="*/ 1100906 w 1646698"/>
                  <a:gd name="connsiteY466" fmla="*/ 1469062 h 2373176"/>
                  <a:gd name="connsiteX467" fmla="*/ 1099352 w 1646698"/>
                  <a:gd name="connsiteY467" fmla="*/ 1463884 h 2373176"/>
                  <a:gd name="connsiteX468" fmla="*/ 1083300 w 1646698"/>
                  <a:gd name="connsiteY468" fmla="*/ 1440063 h 2373176"/>
                  <a:gd name="connsiteX469" fmla="*/ 1071390 w 1646698"/>
                  <a:gd name="connsiteY469" fmla="*/ 1430743 h 2373176"/>
                  <a:gd name="connsiteX470" fmla="*/ 1062069 w 1646698"/>
                  <a:gd name="connsiteY470" fmla="*/ 1424011 h 2373176"/>
                  <a:gd name="connsiteX471" fmla="*/ 1058962 w 1646698"/>
                  <a:gd name="connsiteY471" fmla="*/ 1417279 h 2373176"/>
                  <a:gd name="connsiteX472" fmla="*/ 1056373 w 1646698"/>
                  <a:gd name="connsiteY472" fmla="*/ 1415208 h 2373176"/>
                  <a:gd name="connsiteX473" fmla="*/ 1051194 w 1646698"/>
                  <a:gd name="connsiteY473" fmla="*/ 1414172 h 2373176"/>
                  <a:gd name="connsiteX474" fmla="*/ 1048087 w 1646698"/>
                  <a:gd name="connsiteY474" fmla="*/ 1412101 h 2373176"/>
                  <a:gd name="connsiteX475" fmla="*/ 1039802 w 1646698"/>
                  <a:gd name="connsiteY475" fmla="*/ 1408994 h 2373176"/>
                  <a:gd name="connsiteX476" fmla="*/ 1030481 w 1646698"/>
                  <a:gd name="connsiteY476" fmla="*/ 1401744 h 2373176"/>
                  <a:gd name="connsiteX477" fmla="*/ 1024267 w 1646698"/>
                  <a:gd name="connsiteY477" fmla="*/ 1398119 h 2373176"/>
                  <a:gd name="connsiteX478" fmla="*/ 1013910 w 1646698"/>
                  <a:gd name="connsiteY478" fmla="*/ 1390870 h 2373176"/>
                  <a:gd name="connsiteX479" fmla="*/ 1009250 w 1646698"/>
                  <a:gd name="connsiteY479" fmla="*/ 1386209 h 2373176"/>
                  <a:gd name="connsiteX480" fmla="*/ 1003036 w 1646698"/>
                  <a:gd name="connsiteY480" fmla="*/ 1381031 h 2373176"/>
                  <a:gd name="connsiteX481" fmla="*/ 999411 w 1646698"/>
                  <a:gd name="connsiteY481" fmla="*/ 1376370 h 2373176"/>
                  <a:gd name="connsiteX482" fmla="*/ 999929 w 1646698"/>
                  <a:gd name="connsiteY482" fmla="*/ 1373264 h 2373176"/>
                  <a:gd name="connsiteX483" fmla="*/ 997340 w 1646698"/>
                  <a:gd name="connsiteY483" fmla="*/ 1371192 h 2373176"/>
                  <a:gd name="connsiteX484" fmla="*/ 991126 w 1646698"/>
                  <a:gd name="connsiteY484" fmla="*/ 1369639 h 2373176"/>
                  <a:gd name="connsiteX485" fmla="*/ 989573 w 1646698"/>
                  <a:gd name="connsiteY485" fmla="*/ 1368085 h 2373176"/>
                  <a:gd name="connsiteX486" fmla="*/ 986983 w 1646698"/>
                  <a:gd name="connsiteY486" fmla="*/ 1360318 h 2373176"/>
                  <a:gd name="connsiteX487" fmla="*/ 987501 w 1646698"/>
                  <a:gd name="connsiteY487" fmla="*/ 1357211 h 2373176"/>
                  <a:gd name="connsiteX488" fmla="*/ 984394 w 1646698"/>
                  <a:gd name="connsiteY488" fmla="*/ 1349443 h 2373176"/>
                  <a:gd name="connsiteX489" fmla="*/ 980769 w 1646698"/>
                  <a:gd name="connsiteY489" fmla="*/ 1349443 h 2373176"/>
                  <a:gd name="connsiteX490" fmla="*/ 979734 w 1646698"/>
                  <a:gd name="connsiteY490" fmla="*/ 1347890 h 2373176"/>
                  <a:gd name="connsiteX491" fmla="*/ 979734 w 1646698"/>
                  <a:gd name="connsiteY491" fmla="*/ 1341676 h 2373176"/>
                  <a:gd name="connsiteX492" fmla="*/ 977145 w 1646698"/>
                  <a:gd name="connsiteY492" fmla="*/ 1337015 h 2373176"/>
                  <a:gd name="connsiteX493" fmla="*/ 976627 w 1646698"/>
                  <a:gd name="connsiteY493" fmla="*/ 1333391 h 2373176"/>
                  <a:gd name="connsiteX494" fmla="*/ 971966 w 1646698"/>
                  <a:gd name="connsiteY494" fmla="*/ 1328730 h 2373176"/>
                  <a:gd name="connsiteX495" fmla="*/ 967306 w 1646698"/>
                  <a:gd name="connsiteY495" fmla="*/ 1325623 h 2373176"/>
                  <a:gd name="connsiteX496" fmla="*/ 958503 w 1646698"/>
                  <a:gd name="connsiteY496" fmla="*/ 1321998 h 2373176"/>
                  <a:gd name="connsiteX497" fmla="*/ 949182 w 1646698"/>
                  <a:gd name="connsiteY497" fmla="*/ 1322516 h 2373176"/>
                  <a:gd name="connsiteX498" fmla="*/ 948146 w 1646698"/>
                  <a:gd name="connsiteY498" fmla="*/ 1320963 h 2373176"/>
                  <a:gd name="connsiteX499" fmla="*/ 945039 w 1646698"/>
                  <a:gd name="connsiteY499" fmla="*/ 1321481 h 2373176"/>
                  <a:gd name="connsiteX500" fmla="*/ 937272 w 1646698"/>
                  <a:gd name="connsiteY500" fmla="*/ 1319409 h 2373176"/>
                  <a:gd name="connsiteX501" fmla="*/ 927433 w 1646698"/>
                  <a:gd name="connsiteY501" fmla="*/ 1319409 h 2373176"/>
                  <a:gd name="connsiteX502" fmla="*/ 924326 w 1646698"/>
                  <a:gd name="connsiteY502" fmla="*/ 1317856 h 2373176"/>
                  <a:gd name="connsiteX503" fmla="*/ 921737 w 1646698"/>
                  <a:gd name="connsiteY503" fmla="*/ 1314749 h 2373176"/>
                  <a:gd name="connsiteX504" fmla="*/ 918630 w 1646698"/>
                  <a:gd name="connsiteY504" fmla="*/ 1315267 h 2373176"/>
                  <a:gd name="connsiteX505" fmla="*/ 915523 w 1646698"/>
                  <a:gd name="connsiteY505" fmla="*/ 1327177 h 2373176"/>
                  <a:gd name="connsiteX506" fmla="*/ 917076 w 1646698"/>
                  <a:gd name="connsiteY506" fmla="*/ 1332873 h 2373176"/>
                  <a:gd name="connsiteX507" fmla="*/ 916559 w 1646698"/>
                  <a:gd name="connsiteY507" fmla="*/ 1335985 h 2373176"/>
                  <a:gd name="connsiteX508" fmla="*/ 917076 w 1646698"/>
                  <a:gd name="connsiteY508" fmla="*/ 1338056 h 2373176"/>
                  <a:gd name="connsiteX509" fmla="*/ 914487 w 1646698"/>
                  <a:gd name="connsiteY509" fmla="*/ 1339610 h 2373176"/>
                  <a:gd name="connsiteX510" fmla="*/ 913969 w 1646698"/>
                  <a:gd name="connsiteY510" fmla="*/ 1343235 h 2373176"/>
                  <a:gd name="connsiteX511" fmla="*/ 916041 w 1646698"/>
                  <a:gd name="connsiteY511" fmla="*/ 1345824 h 2373176"/>
                  <a:gd name="connsiteX512" fmla="*/ 916041 w 1646698"/>
                  <a:gd name="connsiteY512" fmla="*/ 1348936 h 2373176"/>
                  <a:gd name="connsiteX513" fmla="*/ 914487 w 1646698"/>
                  <a:gd name="connsiteY513" fmla="*/ 1351525 h 2373176"/>
                  <a:gd name="connsiteX514" fmla="*/ 912416 w 1646698"/>
                  <a:gd name="connsiteY514" fmla="*/ 1353596 h 2373176"/>
                  <a:gd name="connsiteX515" fmla="*/ 910345 w 1646698"/>
                  <a:gd name="connsiteY515" fmla="*/ 1358257 h 2373176"/>
                  <a:gd name="connsiteX516" fmla="*/ 910862 w 1646698"/>
                  <a:gd name="connsiteY516" fmla="*/ 1364989 h 2373176"/>
                  <a:gd name="connsiteX517" fmla="*/ 909827 w 1646698"/>
                  <a:gd name="connsiteY517" fmla="*/ 1367578 h 2373176"/>
                  <a:gd name="connsiteX518" fmla="*/ 909309 w 1646698"/>
                  <a:gd name="connsiteY518" fmla="*/ 1371720 h 2373176"/>
                  <a:gd name="connsiteX519" fmla="*/ 909827 w 1646698"/>
                  <a:gd name="connsiteY519" fmla="*/ 1377939 h 2373176"/>
                  <a:gd name="connsiteX520" fmla="*/ 908791 w 1646698"/>
                  <a:gd name="connsiteY520" fmla="*/ 1381047 h 2373176"/>
                  <a:gd name="connsiteX521" fmla="*/ 910862 w 1646698"/>
                  <a:gd name="connsiteY521" fmla="*/ 1381559 h 2373176"/>
                  <a:gd name="connsiteX522" fmla="*/ 909309 w 1646698"/>
                  <a:gd name="connsiteY522" fmla="*/ 1388809 h 2373176"/>
                  <a:gd name="connsiteX523" fmla="*/ 909309 w 1646698"/>
                  <a:gd name="connsiteY523" fmla="*/ 1396058 h 2373176"/>
                  <a:gd name="connsiteX524" fmla="*/ 911898 w 1646698"/>
                  <a:gd name="connsiteY524" fmla="*/ 1406933 h 2373176"/>
                  <a:gd name="connsiteX525" fmla="*/ 913969 w 1646698"/>
                  <a:gd name="connsiteY525" fmla="*/ 1412111 h 2373176"/>
                  <a:gd name="connsiteX526" fmla="*/ 916559 w 1646698"/>
                  <a:gd name="connsiteY526" fmla="*/ 1415218 h 2373176"/>
                  <a:gd name="connsiteX527" fmla="*/ 920183 w 1646698"/>
                  <a:gd name="connsiteY527" fmla="*/ 1417289 h 2373176"/>
                  <a:gd name="connsiteX528" fmla="*/ 926915 w 1646698"/>
                  <a:gd name="connsiteY528" fmla="*/ 1417807 h 2373176"/>
                  <a:gd name="connsiteX529" fmla="*/ 933647 w 1646698"/>
                  <a:gd name="connsiteY529" fmla="*/ 1416254 h 2373176"/>
                  <a:gd name="connsiteX530" fmla="*/ 944521 w 1646698"/>
                  <a:gd name="connsiteY530" fmla="*/ 1411593 h 2373176"/>
                  <a:gd name="connsiteX531" fmla="*/ 950217 w 1646698"/>
                  <a:gd name="connsiteY531" fmla="*/ 1409004 h 2373176"/>
                  <a:gd name="connsiteX532" fmla="*/ 956431 w 1646698"/>
                  <a:gd name="connsiteY532" fmla="*/ 1407969 h 2373176"/>
                  <a:gd name="connsiteX533" fmla="*/ 965752 w 1646698"/>
                  <a:gd name="connsiteY533" fmla="*/ 1411075 h 2373176"/>
                  <a:gd name="connsiteX534" fmla="*/ 968342 w 1646698"/>
                  <a:gd name="connsiteY534" fmla="*/ 1414182 h 2373176"/>
                  <a:gd name="connsiteX535" fmla="*/ 969377 w 1646698"/>
                  <a:gd name="connsiteY535" fmla="*/ 1417289 h 2373176"/>
                  <a:gd name="connsiteX536" fmla="*/ 970413 w 1646698"/>
                  <a:gd name="connsiteY536" fmla="*/ 1425057 h 2373176"/>
                  <a:gd name="connsiteX537" fmla="*/ 973002 w 1646698"/>
                  <a:gd name="connsiteY537" fmla="*/ 1428682 h 2373176"/>
                  <a:gd name="connsiteX538" fmla="*/ 974038 w 1646698"/>
                  <a:gd name="connsiteY538" fmla="*/ 1432306 h 2373176"/>
                  <a:gd name="connsiteX539" fmla="*/ 974555 w 1646698"/>
                  <a:gd name="connsiteY539" fmla="*/ 1435931 h 2373176"/>
                  <a:gd name="connsiteX540" fmla="*/ 970413 w 1646698"/>
                  <a:gd name="connsiteY540" fmla="*/ 1437485 h 2373176"/>
                  <a:gd name="connsiteX541" fmla="*/ 968859 w 1646698"/>
                  <a:gd name="connsiteY541" fmla="*/ 1442145 h 2373176"/>
                  <a:gd name="connsiteX542" fmla="*/ 970413 w 1646698"/>
                  <a:gd name="connsiteY542" fmla="*/ 1445770 h 2373176"/>
                  <a:gd name="connsiteX543" fmla="*/ 969377 w 1646698"/>
                  <a:gd name="connsiteY543" fmla="*/ 1446806 h 2373176"/>
                  <a:gd name="connsiteX544" fmla="*/ 965752 w 1646698"/>
                  <a:gd name="connsiteY544" fmla="*/ 1447841 h 2373176"/>
                  <a:gd name="connsiteX545" fmla="*/ 962645 w 1646698"/>
                  <a:gd name="connsiteY545" fmla="*/ 1450948 h 2373176"/>
                  <a:gd name="connsiteX546" fmla="*/ 956431 w 1646698"/>
                  <a:gd name="connsiteY546" fmla="*/ 1453537 h 2373176"/>
                  <a:gd name="connsiteX547" fmla="*/ 955396 w 1646698"/>
                  <a:gd name="connsiteY547" fmla="*/ 1455091 h 2373176"/>
                  <a:gd name="connsiteX548" fmla="*/ 952807 w 1646698"/>
                  <a:gd name="connsiteY548" fmla="*/ 1455091 h 2373176"/>
                  <a:gd name="connsiteX549" fmla="*/ 951253 w 1646698"/>
                  <a:gd name="connsiteY549" fmla="*/ 1456644 h 2373176"/>
                  <a:gd name="connsiteX550" fmla="*/ 937790 w 1646698"/>
                  <a:gd name="connsiteY550" fmla="*/ 1460269 h 2373176"/>
                  <a:gd name="connsiteX551" fmla="*/ 933647 w 1646698"/>
                  <a:gd name="connsiteY551" fmla="*/ 1460787 h 2373176"/>
                  <a:gd name="connsiteX552" fmla="*/ 931576 w 1646698"/>
                  <a:gd name="connsiteY552" fmla="*/ 1460269 h 2373176"/>
                  <a:gd name="connsiteX553" fmla="*/ 928469 w 1646698"/>
                  <a:gd name="connsiteY553" fmla="*/ 1457162 h 2373176"/>
                  <a:gd name="connsiteX554" fmla="*/ 922772 w 1646698"/>
                  <a:gd name="connsiteY554" fmla="*/ 1464412 h 2373176"/>
                  <a:gd name="connsiteX555" fmla="*/ 917076 w 1646698"/>
                  <a:gd name="connsiteY555" fmla="*/ 1467001 h 2373176"/>
                  <a:gd name="connsiteX556" fmla="*/ 911898 w 1646698"/>
                  <a:gd name="connsiteY556" fmla="*/ 1466483 h 2373176"/>
                  <a:gd name="connsiteX557" fmla="*/ 907238 w 1646698"/>
                  <a:gd name="connsiteY557" fmla="*/ 1464930 h 2373176"/>
                  <a:gd name="connsiteX558" fmla="*/ 902577 w 1646698"/>
                  <a:gd name="connsiteY558" fmla="*/ 1464412 h 2373176"/>
                  <a:gd name="connsiteX559" fmla="*/ 898434 w 1646698"/>
                  <a:gd name="connsiteY559" fmla="*/ 1465447 h 2373176"/>
                  <a:gd name="connsiteX560" fmla="*/ 892738 w 1646698"/>
                  <a:gd name="connsiteY560" fmla="*/ 1463894 h 2373176"/>
                  <a:gd name="connsiteX561" fmla="*/ 888078 w 1646698"/>
                  <a:gd name="connsiteY561" fmla="*/ 1463894 h 2373176"/>
                  <a:gd name="connsiteX562" fmla="*/ 886524 w 1646698"/>
                  <a:gd name="connsiteY562" fmla="*/ 1464412 h 2373176"/>
                  <a:gd name="connsiteX563" fmla="*/ 881346 w 1646698"/>
                  <a:gd name="connsiteY563" fmla="*/ 1469072 h 2373176"/>
                  <a:gd name="connsiteX564" fmla="*/ 876168 w 1646698"/>
                  <a:gd name="connsiteY564" fmla="*/ 1472697 h 2373176"/>
                  <a:gd name="connsiteX565" fmla="*/ 870472 w 1646698"/>
                  <a:gd name="connsiteY565" fmla="*/ 1477358 h 2373176"/>
                  <a:gd name="connsiteX566" fmla="*/ 867883 w 1646698"/>
                  <a:gd name="connsiteY566" fmla="*/ 1480983 h 2373176"/>
                  <a:gd name="connsiteX567" fmla="*/ 868918 w 1646698"/>
                  <a:gd name="connsiteY567" fmla="*/ 1485125 h 2373176"/>
                  <a:gd name="connsiteX568" fmla="*/ 865811 w 1646698"/>
                  <a:gd name="connsiteY568" fmla="*/ 1489268 h 2373176"/>
                  <a:gd name="connsiteX569" fmla="*/ 860633 w 1646698"/>
                  <a:gd name="connsiteY569" fmla="*/ 1490303 h 2373176"/>
                  <a:gd name="connsiteX570" fmla="*/ 857008 w 1646698"/>
                  <a:gd name="connsiteY570" fmla="*/ 1493928 h 2373176"/>
                  <a:gd name="connsiteX571" fmla="*/ 859079 w 1646698"/>
                  <a:gd name="connsiteY571" fmla="*/ 1496517 h 2373176"/>
                  <a:gd name="connsiteX572" fmla="*/ 857526 w 1646698"/>
                  <a:gd name="connsiteY572" fmla="*/ 1505838 h 2373176"/>
                  <a:gd name="connsiteX573" fmla="*/ 857008 w 1646698"/>
                  <a:gd name="connsiteY573" fmla="*/ 1516713 h 2373176"/>
                  <a:gd name="connsiteX574" fmla="*/ 857008 w 1646698"/>
                  <a:gd name="connsiteY574" fmla="*/ 1521373 h 2373176"/>
                  <a:gd name="connsiteX575" fmla="*/ 859079 w 1646698"/>
                  <a:gd name="connsiteY575" fmla="*/ 1523445 h 2373176"/>
                  <a:gd name="connsiteX576" fmla="*/ 861151 w 1646698"/>
                  <a:gd name="connsiteY576" fmla="*/ 1523445 h 2373176"/>
                  <a:gd name="connsiteX577" fmla="*/ 864776 w 1646698"/>
                  <a:gd name="connsiteY577" fmla="*/ 1525516 h 2373176"/>
                  <a:gd name="connsiteX578" fmla="*/ 870989 w 1646698"/>
                  <a:gd name="connsiteY578" fmla="*/ 1526034 h 2373176"/>
                  <a:gd name="connsiteX579" fmla="*/ 873579 w 1646698"/>
                  <a:gd name="connsiteY579" fmla="*/ 1524998 h 2373176"/>
                  <a:gd name="connsiteX580" fmla="*/ 879275 w 1646698"/>
                  <a:gd name="connsiteY580" fmla="*/ 1519820 h 2373176"/>
                  <a:gd name="connsiteX581" fmla="*/ 882382 w 1646698"/>
                  <a:gd name="connsiteY581" fmla="*/ 1519820 h 2373176"/>
                  <a:gd name="connsiteX582" fmla="*/ 891703 w 1646698"/>
                  <a:gd name="connsiteY582" fmla="*/ 1523445 h 2373176"/>
                  <a:gd name="connsiteX583" fmla="*/ 896881 w 1646698"/>
                  <a:gd name="connsiteY583" fmla="*/ 1526034 h 2373176"/>
                  <a:gd name="connsiteX584" fmla="*/ 899470 w 1646698"/>
                  <a:gd name="connsiteY584" fmla="*/ 1528623 h 2373176"/>
                  <a:gd name="connsiteX585" fmla="*/ 904648 w 1646698"/>
                  <a:gd name="connsiteY585" fmla="*/ 1538979 h 2373176"/>
                  <a:gd name="connsiteX586" fmla="*/ 906202 w 1646698"/>
                  <a:gd name="connsiteY586" fmla="*/ 1544158 h 2373176"/>
                  <a:gd name="connsiteX587" fmla="*/ 906202 w 1646698"/>
                  <a:gd name="connsiteY587" fmla="*/ 1555550 h 2373176"/>
                  <a:gd name="connsiteX588" fmla="*/ 904648 w 1646698"/>
                  <a:gd name="connsiteY588" fmla="*/ 1563835 h 2373176"/>
                  <a:gd name="connsiteX589" fmla="*/ 902577 w 1646698"/>
                  <a:gd name="connsiteY589" fmla="*/ 1569531 h 2373176"/>
                  <a:gd name="connsiteX590" fmla="*/ 899470 w 1646698"/>
                  <a:gd name="connsiteY590" fmla="*/ 1573674 h 2373176"/>
                  <a:gd name="connsiteX591" fmla="*/ 890149 w 1646698"/>
                  <a:gd name="connsiteY591" fmla="*/ 1581959 h 2373176"/>
                  <a:gd name="connsiteX592" fmla="*/ 887042 w 1646698"/>
                  <a:gd name="connsiteY592" fmla="*/ 1585066 h 2373176"/>
                  <a:gd name="connsiteX593" fmla="*/ 883935 w 1646698"/>
                  <a:gd name="connsiteY593" fmla="*/ 1591793 h 2373176"/>
                  <a:gd name="connsiteX594" fmla="*/ 878757 w 1646698"/>
                  <a:gd name="connsiteY594" fmla="*/ 1603703 h 2373176"/>
                  <a:gd name="connsiteX595" fmla="*/ 875650 w 1646698"/>
                  <a:gd name="connsiteY595" fmla="*/ 1609399 h 2373176"/>
                  <a:gd name="connsiteX596" fmla="*/ 862704 w 1646698"/>
                  <a:gd name="connsiteY596" fmla="*/ 1622345 h 2373176"/>
                  <a:gd name="connsiteX597" fmla="*/ 852348 w 1646698"/>
                  <a:gd name="connsiteY597" fmla="*/ 1634255 h 2373176"/>
                  <a:gd name="connsiteX598" fmla="*/ 849241 w 1646698"/>
                  <a:gd name="connsiteY598" fmla="*/ 1640987 h 2373176"/>
                  <a:gd name="connsiteX599" fmla="*/ 848205 w 1646698"/>
                  <a:gd name="connsiteY599" fmla="*/ 1651343 h 2373176"/>
                  <a:gd name="connsiteX600" fmla="*/ 848205 w 1646698"/>
                  <a:gd name="connsiteY600" fmla="*/ 1663771 h 2373176"/>
                  <a:gd name="connsiteX601" fmla="*/ 853383 w 1646698"/>
                  <a:gd name="connsiteY601" fmla="*/ 1680342 h 2373176"/>
                  <a:gd name="connsiteX602" fmla="*/ 854419 w 1646698"/>
                  <a:gd name="connsiteY602" fmla="*/ 1694323 h 2373176"/>
                  <a:gd name="connsiteX603" fmla="*/ 858044 w 1646698"/>
                  <a:gd name="connsiteY603" fmla="*/ 1698466 h 2373176"/>
                  <a:gd name="connsiteX604" fmla="*/ 860115 w 1646698"/>
                  <a:gd name="connsiteY604" fmla="*/ 1698978 h 2373176"/>
                  <a:gd name="connsiteX605" fmla="*/ 867883 w 1646698"/>
                  <a:gd name="connsiteY605" fmla="*/ 1702603 h 2373176"/>
                  <a:gd name="connsiteX606" fmla="*/ 868918 w 1646698"/>
                  <a:gd name="connsiteY606" fmla="*/ 1704674 h 2373176"/>
                  <a:gd name="connsiteX607" fmla="*/ 874614 w 1646698"/>
                  <a:gd name="connsiteY607" fmla="*/ 1708294 h 2373176"/>
                  <a:gd name="connsiteX608" fmla="*/ 876168 w 1646698"/>
                  <a:gd name="connsiteY608" fmla="*/ 1709848 h 2373176"/>
                  <a:gd name="connsiteX609" fmla="*/ 879275 w 1646698"/>
                  <a:gd name="connsiteY609" fmla="*/ 1717097 h 2373176"/>
                  <a:gd name="connsiteX610" fmla="*/ 879275 w 1646698"/>
                  <a:gd name="connsiteY610" fmla="*/ 1721240 h 2373176"/>
                  <a:gd name="connsiteX611" fmla="*/ 881864 w 1646698"/>
                  <a:gd name="connsiteY611" fmla="*/ 1723311 h 2373176"/>
                  <a:gd name="connsiteX612" fmla="*/ 884971 w 1646698"/>
                  <a:gd name="connsiteY612" fmla="*/ 1722793 h 2373176"/>
                  <a:gd name="connsiteX613" fmla="*/ 886524 w 1646698"/>
                  <a:gd name="connsiteY613" fmla="*/ 1723829 h 2373176"/>
                  <a:gd name="connsiteX614" fmla="*/ 886007 w 1646698"/>
                  <a:gd name="connsiteY614" fmla="*/ 1726936 h 2373176"/>
                  <a:gd name="connsiteX615" fmla="*/ 889631 w 1646698"/>
                  <a:gd name="connsiteY615" fmla="*/ 1728489 h 2373176"/>
                  <a:gd name="connsiteX616" fmla="*/ 888596 w 1646698"/>
                  <a:gd name="connsiteY616" fmla="*/ 1733150 h 2373176"/>
                  <a:gd name="connsiteX617" fmla="*/ 894810 w 1646698"/>
                  <a:gd name="connsiteY617" fmla="*/ 1737810 h 2373176"/>
                  <a:gd name="connsiteX618" fmla="*/ 898952 w 1646698"/>
                  <a:gd name="connsiteY618" fmla="*/ 1744542 h 2373176"/>
                  <a:gd name="connsiteX619" fmla="*/ 901024 w 1646698"/>
                  <a:gd name="connsiteY619" fmla="*/ 1748685 h 2373176"/>
                  <a:gd name="connsiteX620" fmla="*/ 902059 w 1646698"/>
                  <a:gd name="connsiteY620" fmla="*/ 1754381 h 2373176"/>
                  <a:gd name="connsiteX621" fmla="*/ 904131 w 1646698"/>
                  <a:gd name="connsiteY621" fmla="*/ 1757488 h 2373176"/>
                  <a:gd name="connsiteX622" fmla="*/ 906720 w 1646698"/>
                  <a:gd name="connsiteY622" fmla="*/ 1759041 h 2373176"/>
                  <a:gd name="connsiteX623" fmla="*/ 913969 w 1646698"/>
                  <a:gd name="connsiteY623" fmla="*/ 1761113 h 2373176"/>
                  <a:gd name="connsiteX624" fmla="*/ 916559 w 1646698"/>
                  <a:gd name="connsiteY624" fmla="*/ 1762666 h 2373176"/>
                  <a:gd name="connsiteX625" fmla="*/ 923290 w 1646698"/>
                  <a:gd name="connsiteY625" fmla="*/ 1772505 h 2373176"/>
                  <a:gd name="connsiteX626" fmla="*/ 930022 w 1646698"/>
                  <a:gd name="connsiteY626" fmla="*/ 1782344 h 2373176"/>
                  <a:gd name="connsiteX627" fmla="*/ 931576 w 1646698"/>
                  <a:gd name="connsiteY627" fmla="*/ 1787004 h 2373176"/>
                  <a:gd name="connsiteX628" fmla="*/ 935200 w 1646698"/>
                  <a:gd name="connsiteY628" fmla="*/ 1790111 h 2373176"/>
                  <a:gd name="connsiteX629" fmla="*/ 938307 w 1646698"/>
                  <a:gd name="connsiteY629" fmla="*/ 1795289 h 2373176"/>
                  <a:gd name="connsiteX630" fmla="*/ 939343 w 1646698"/>
                  <a:gd name="connsiteY630" fmla="*/ 1801503 h 2373176"/>
                  <a:gd name="connsiteX631" fmla="*/ 941414 w 1646698"/>
                  <a:gd name="connsiteY631" fmla="*/ 1807200 h 2373176"/>
                  <a:gd name="connsiteX632" fmla="*/ 945557 w 1646698"/>
                  <a:gd name="connsiteY632" fmla="*/ 1815485 h 2373176"/>
                  <a:gd name="connsiteX633" fmla="*/ 948664 w 1646698"/>
                  <a:gd name="connsiteY633" fmla="*/ 1818592 h 2373176"/>
                  <a:gd name="connsiteX634" fmla="*/ 954878 w 1646698"/>
                  <a:gd name="connsiteY634" fmla="*/ 1828431 h 2373176"/>
                  <a:gd name="connsiteX635" fmla="*/ 956949 w 1646698"/>
                  <a:gd name="connsiteY635" fmla="*/ 1831538 h 2373176"/>
                  <a:gd name="connsiteX636" fmla="*/ 956431 w 1646698"/>
                  <a:gd name="connsiteY636" fmla="*/ 1836716 h 2373176"/>
                  <a:gd name="connsiteX637" fmla="*/ 950217 w 1646698"/>
                  <a:gd name="connsiteY637" fmla="*/ 1855358 h 2373176"/>
                  <a:gd name="connsiteX638" fmla="*/ 942968 w 1646698"/>
                  <a:gd name="connsiteY638" fmla="*/ 1868303 h 2373176"/>
                  <a:gd name="connsiteX639" fmla="*/ 934165 w 1646698"/>
                  <a:gd name="connsiteY639" fmla="*/ 1878660 h 2373176"/>
                  <a:gd name="connsiteX640" fmla="*/ 927951 w 1646698"/>
                  <a:gd name="connsiteY640" fmla="*/ 1884874 h 2373176"/>
                  <a:gd name="connsiteX641" fmla="*/ 920183 w 1646698"/>
                  <a:gd name="connsiteY641" fmla="*/ 1888499 h 2373176"/>
                  <a:gd name="connsiteX642" fmla="*/ 912416 w 1646698"/>
                  <a:gd name="connsiteY642" fmla="*/ 1891088 h 2373176"/>
                  <a:gd name="connsiteX643" fmla="*/ 894292 w 1646698"/>
                  <a:gd name="connsiteY643" fmla="*/ 1894713 h 2373176"/>
                  <a:gd name="connsiteX644" fmla="*/ 883935 w 1646698"/>
                  <a:gd name="connsiteY644" fmla="*/ 1898855 h 2373176"/>
                  <a:gd name="connsiteX645" fmla="*/ 877203 w 1646698"/>
                  <a:gd name="connsiteY645" fmla="*/ 1902475 h 2373176"/>
                  <a:gd name="connsiteX646" fmla="*/ 875650 w 1646698"/>
                  <a:gd name="connsiteY646" fmla="*/ 1905064 h 2373176"/>
                  <a:gd name="connsiteX647" fmla="*/ 870989 w 1646698"/>
                  <a:gd name="connsiteY647" fmla="*/ 1914385 h 2373176"/>
                  <a:gd name="connsiteX648" fmla="*/ 867365 w 1646698"/>
                  <a:gd name="connsiteY648" fmla="*/ 1918010 h 2373176"/>
                  <a:gd name="connsiteX649" fmla="*/ 863740 w 1646698"/>
                  <a:gd name="connsiteY649" fmla="*/ 1918010 h 2373176"/>
                  <a:gd name="connsiteX650" fmla="*/ 856490 w 1646698"/>
                  <a:gd name="connsiteY650" fmla="*/ 1916974 h 2373176"/>
                  <a:gd name="connsiteX651" fmla="*/ 849758 w 1646698"/>
                  <a:gd name="connsiteY651" fmla="*/ 1916457 h 2373176"/>
                  <a:gd name="connsiteX652" fmla="*/ 847169 w 1646698"/>
                  <a:gd name="connsiteY652" fmla="*/ 1916974 h 2373176"/>
                  <a:gd name="connsiteX653" fmla="*/ 841473 w 1646698"/>
                  <a:gd name="connsiteY653" fmla="*/ 1921635 h 2373176"/>
                  <a:gd name="connsiteX654" fmla="*/ 834741 w 1646698"/>
                  <a:gd name="connsiteY654" fmla="*/ 1931474 h 2373176"/>
                  <a:gd name="connsiteX655" fmla="*/ 830599 w 1646698"/>
                  <a:gd name="connsiteY655" fmla="*/ 1943901 h 2373176"/>
                  <a:gd name="connsiteX656" fmla="*/ 828527 w 1646698"/>
                  <a:gd name="connsiteY656" fmla="*/ 1952187 h 2373176"/>
                  <a:gd name="connsiteX657" fmla="*/ 826456 w 1646698"/>
                  <a:gd name="connsiteY657" fmla="*/ 1958401 h 2373176"/>
                  <a:gd name="connsiteX658" fmla="*/ 820760 w 1646698"/>
                  <a:gd name="connsiteY658" fmla="*/ 1981703 h 2373176"/>
                  <a:gd name="connsiteX659" fmla="*/ 819724 w 1646698"/>
                  <a:gd name="connsiteY659" fmla="*/ 1986363 h 2373176"/>
                  <a:gd name="connsiteX660" fmla="*/ 819724 w 1646698"/>
                  <a:gd name="connsiteY660" fmla="*/ 1992060 h 2373176"/>
                  <a:gd name="connsiteX661" fmla="*/ 821796 w 1646698"/>
                  <a:gd name="connsiteY661" fmla="*/ 1997238 h 2373176"/>
                  <a:gd name="connsiteX662" fmla="*/ 822314 w 1646698"/>
                  <a:gd name="connsiteY662" fmla="*/ 2005005 h 2373176"/>
                  <a:gd name="connsiteX663" fmla="*/ 823349 w 1646698"/>
                  <a:gd name="connsiteY663" fmla="*/ 2010184 h 2373176"/>
                  <a:gd name="connsiteX664" fmla="*/ 824385 w 1646698"/>
                  <a:gd name="connsiteY664" fmla="*/ 2022094 h 2373176"/>
                  <a:gd name="connsiteX665" fmla="*/ 823867 w 1646698"/>
                  <a:gd name="connsiteY665" fmla="*/ 2027790 h 2373176"/>
                  <a:gd name="connsiteX666" fmla="*/ 822831 w 1646698"/>
                  <a:gd name="connsiteY666" fmla="*/ 2030379 h 2373176"/>
                  <a:gd name="connsiteX667" fmla="*/ 818689 w 1646698"/>
                  <a:gd name="connsiteY667" fmla="*/ 2029861 h 2373176"/>
                  <a:gd name="connsiteX668" fmla="*/ 817653 w 1646698"/>
                  <a:gd name="connsiteY668" fmla="*/ 2027272 h 2373176"/>
                  <a:gd name="connsiteX669" fmla="*/ 815582 w 1646698"/>
                  <a:gd name="connsiteY669" fmla="*/ 2025719 h 2373176"/>
                  <a:gd name="connsiteX670" fmla="*/ 812993 w 1646698"/>
                  <a:gd name="connsiteY670" fmla="*/ 2026754 h 2373176"/>
                  <a:gd name="connsiteX671" fmla="*/ 809368 w 1646698"/>
                  <a:gd name="connsiteY671" fmla="*/ 2025201 h 2373176"/>
                  <a:gd name="connsiteX672" fmla="*/ 805225 w 1646698"/>
                  <a:gd name="connsiteY672" fmla="*/ 2029861 h 2373176"/>
                  <a:gd name="connsiteX673" fmla="*/ 802118 w 1646698"/>
                  <a:gd name="connsiteY673" fmla="*/ 2031415 h 2373176"/>
                  <a:gd name="connsiteX674" fmla="*/ 797976 w 1646698"/>
                  <a:gd name="connsiteY674" fmla="*/ 2031415 h 2373176"/>
                  <a:gd name="connsiteX675" fmla="*/ 791244 w 1646698"/>
                  <a:gd name="connsiteY675" fmla="*/ 2028308 h 2373176"/>
                  <a:gd name="connsiteX676" fmla="*/ 789690 w 1646698"/>
                  <a:gd name="connsiteY676" fmla="*/ 2028308 h 2373176"/>
                  <a:gd name="connsiteX677" fmla="*/ 786583 w 1646698"/>
                  <a:gd name="connsiteY677" fmla="*/ 2032450 h 2373176"/>
                  <a:gd name="connsiteX678" fmla="*/ 785548 w 1646698"/>
                  <a:gd name="connsiteY678" fmla="*/ 2035040 h 2373176"/>
                  <a:gd name="connsiteX679" fmla="*/ 781405 w 1646698"/>
                  <a:gd name="connsiteY679" fmla="*/ 2037629 h 2373176"/>
                  <a:gd name="connsiteX680" fmla="*/ 778816 w 1646698"/>
                  <a:gd name="connsiteY680" fmla="*/ 2040218 h 2373176"/>
                  <a:gd name="connsiteX681" fmla="*/ 777262 w 1646698"/>
                  <a:gd name="connsiteY681" fmla="*/ 2045914 h 2373176"/>
                  <a:gd name="connsiteX682" fmla="*/ 774673 w 1646698"/>
                  <a:gd name="connsiteY682" fmla="*/ 2049021 h 2373176"/>
                  <a:gd name="connsiteX683" fmla="*/ 773638 w 1646698"/>
                  <a:gd name="connsiteY683" fmla="*/ 2052646 h 2373176"/>
                  <a:gd name="connsiteX684" fmla="*/ 775709 w 1646698"/>
                  <a:gd name="connsiteY684" fmla="*/ 2060931 h 2373176"/>
                  <a:gd name="connsiteX685" fmla="*/ 775709 w 1646698"/>
                  <a:gd name="connsiteY685" fmla="*/ 2076984 h 2373176"/>
                  <a:gd name="connsiteX686" fmla="*/ 773120 w 1646698"/>
                  <a:gd name="connsiteY686" fmla="*/ 2081644 h 2373176"/>
                  <a:gd name="connsiteX687" fmla="*/ 772602 w 1646698"/>
                  <a:gd name="connsiteY687" fmla="*/ 2090965 h 2373176"/>
                  <a:gd name="connsiteX688" fmla="*/ 773120 w 1646698"/>
                  <a:gd name="connsiteY688" fmla="*/ 2100286 h 2373176"/>
                  <a:gd name="connsiteX689" fmla="*/ 768977 w 1646698"/>
                  <a:gd name="connsiteY689" fmla="*/ 2103393 h 2373176"/>
                  <a:gd name="connsiteX690" fmla="*/ 757585 w 1646698"/>
                  <a:gd name="connsiteY690" fmla="*/ 2104947 h 2373176"/>
                  <a:gd name="connsiteX691" fmla="*/ 751371 w 1646698"/>
                  <a:gd name="connsiteY691" fmla="*/ 2107018 h 2373176"/>
                  <a:gd name="connsiteX692" fmla="*/ 746193 w 1646698"/>
                  <a:gd name="connsiteY692" fmla="*/ 2110643 h 2373176"/>
                  <a:gd name="connsiteX693" fmla="*/ 739979 w 1646698"/>
                  <a:gd name="connsiteY693" fmla="*/ 2112196 h 2373176"/>
                  <a:gd name="connsiteX694" fmla="*/ 734800 w 1646698"/>
                  <a:gd name="connsiteY694" fmla="*/ 2115821 h 2373176"/>
                  <a:gd name="connsiteX695" fmla="*/ 731693 w 1646698"/>
                  <a:gd name="connsiteY695" fmla="*/ 2118928 h 2373176"/>
                  <a:gd name="connsiteX696" fmla="*/ 731175 w 1646698"/>
                  <a:gd name="connsiteY696" fmla="*/ 2123588 h 2373176"/>
                  <a:gd name="connsiteX697" fmla="*/ 734800 w 1646698"/>
                  <a:gd name="connsiteY697" fmla="*/ 2133427 h 2373176"/>
                  <a:gd name="connsiteX698" fmla="*/ 736354 w 1646698"/>
                  <a:gd name="connsiteY698" fmla="*/ 2140159 h 2373176"/>
                  <a:gd name="connsiteX699" fmla="*/ 736354 w 1646698"/>
                  <a:gd name="connsiteY699" fmla="*/ 2142748 h 2373176"/>
                  <a:gd name="connsiteX700" fmla="*/ 734282 w 1646698"/>
                  <a:gd name="connsiteY700" fmla="*/ 2145855 h 2373176"/>
                  <a:gd name="connsiteX701" fmla="*/ 728069 w 1646698"/>
                  <a:gd name="connsiteY701" fmla="*/ 2149998 h 2373176"/>
                  <a:gd name="connsiteX702" fmla="*/ 725479 w 1646698"/>
                  <a:gd name="connsiteY702" fmla="*/ 2153622 h 2373176"/>
                  <a:gd name="connsiteX703" fmla="*/ 723926 w 1646698"/>
                  <a:gd name="connsiteY703" fmla="*/ 2158283 h 2373176"/>
                  <a:gd name="connsiteX704" fmla="*/ 719265 w 1646698"/>
                  <a:gd name="connsiteY704" fmla="*/ 2160354 h 2373176"/>
                  <a:gd name="connsiteX705" fmla="*/ 710980 w 1646698"/>
                  <a:gd name="connsiteY705" fmla="*/ 2160872 h 2373176"/>
                  <a:gd name="connsiteX706" fmla="*/ 706838 w 1646698"/>
                  <a:gd name="connsiteY706" fmla="*/ 2162426 h 2373176"/>
                  <a:gd name="connsiteX707" fmla="*/ 699588 w 1646698"/>
                  <a:gd name="connsiteY707" fmla="*/ 2169675 h 2373176"/>
                  <a:gd name="connsiteX708" fmla="*/ 699070 w 1646698"/>
                  <a:gd name="connsiteY708" fmla="*/ 2174336 h 2373176"/>
                  <a:gd name="connsiteX709" fmla="*/ 699588 w 1646698"/>
                  <a:gd name="connsiteY709" fmla="*/ 2181068 h 2373176"/>
                  <a:gd name="connsiteX710" fmla="*/ 700106 w 1646698"/>
                  <a:gd name="connsiteY710" fmla="*/ 2189353 h 2373176"/>
                  <a:gd name="connsiteX711" fmla="*/ 698034 w 1646698"/>
                  <a:gd name="connsiteY711" fmla="*/ 2202816 h 2373176"/>
                  <a:gd name="connsiteX712" fmla="*/ 698034 w 1646698"/>
                  <a:gd name="connsiteY712" fmla="*/ 2207477 h 2373176"/>
                  <a:gd name="connsiteX713" fmla="*/ 696481 w 1646698"/>
                  <a:gd name="connsiteY713" fmla="*/ 2214209 h 2373176"/>
                  <a:gd name="connsiteX714" fmla="*/ 691820 w 1646698"/>
                  <a:gd name="connsiteY714" fmla="*/ 2224047 h 2373176"/>
                  <a:gd name="connsiteX715" fmla="*/ 688196 w 1646698"/>
                  <a:gd name="connsiteY715" fmla="*/ 2232850 h 2373176"/>
                  <a:gd name="connsiteX716" fmla="*/ 686642 w 1646698"/>
                  <a:gd name="connsiteY716" fmla="*/ 2247350 h 2373176"/>
                  <a:gd name="connsiteX717" fmla="*/ 681464 w 1646698"/>
                  <a:gd name="connsiteY717" fmla="*/ 2252528 h 2373176"/>
                  <a:gd name="connsiteX718" fmla="*/ 665929 w 1646698"/>
                  <a:gd name="connsiteY718" fmla="*/ 2263920 h 2373176"/>
                  <a:gd name="connsiteX719" fmla="*/ 662822 w 1646698"/>
                  <a:gd name="connsiteY719" fmla="*/ 2270134 h 2373176"/>
                  <a:gd name="connsiteX720" fmla="*/ 662304 w 1646698"/>
                  <a:gd name="connsiteY720" fmla="*/ 2276866 h 2373176"/>
                  <a:gd name="connsiteX721" fmla="*/ 662822 w 1646698"/>
                  <a:gd name="connsiteY721" fmla="*/ 2286705 h 2373176"/>
                  <a:gd name="connsiteX722" fmla="*/ 660751 w 1646698"/>
                  <a:gd name="connsiteY722" fmla="*/ 2289294 h 2373176"/>
                  <a:gd name="connsiteX723" fmla="*/ 658162 w 1646698"/>
                  <a:gd name="connsiteY723" fmla="*/ 2290329 h 2373176"/>
                  <a:gd name="connsiteX724" fmla="*/ 655055 w 1646698"/>
                  <a:gd name="connsiteY724" fmla="*/ 2289812 h 2373176"/>
                  <a:gd name="connsiteX725" fmla="*/ 646251 w 1646698"/>
                  <a:gd name="connsiteY725" fmla="*/ 2286705 h 2373176"/>
                  <a:gd name="connsiteX726" fmla="*/ 642109 w 1646698"/>
                  <a:gd name="connsiteY726" fmla="*/ 2286187 h 2373176"/>
                  <a:gd name="connsiteX727" fmla="*/ 639002 w 1646698"/>
                  <a:gd name="connsiteY727" fmla="*/ 2288776 h 2373176"/>
                  <a:gd name="connsiteX728" fmla="*/ 638484 w 1646698"/>
                  <a:gd name="connsiteY728" fmla="*/ 2294472 h 2373176"/>
                  <a:gd name="connsiteX729" fmla="*/ 635895 w 1646698"/>
                  <a:gd name="connsiteY729" fmla="*/ 2298097 h 2373176"/>
                  <a:gd name="connsiteX730" fmla="*/ 628645 w 1646698"/>
                  <a:gd name="connsiteY730" fmla="*/ 2297579 h 2373176"/>
                  <a:gd name="connsiteX731" fmla="*/ 626056 w 1646698"/>
                  <a:gd name="connsiteY731" fmla="*/ 2299650 h 2373176"/>
                  <a:gd name="connsiteX732" fmla="*/ 622949 w 1646698"/>
                  <a:gd name="connsiteY732" fmla="*/ 2303275 h 2373176"/>
                  <a:gd name="connsiteX733" fmla="*/ 618289 w 1646698"/>
                  <a:gd name="connsiteY733" fmla="*/ 2303275 h 2373176"/>
                  <a:gd name="connsiteX734" fmla="*/ 616735 w 1646698"/>
                  <a:gd name="connsiteY734" fmla="*/ 2300686 h 2373176"/>
                  <a:gd name="connsiteX735" fmla="*/ 610003 w 1646698"/>
                  <a:gd name="connsiteY735" fmla="*/ 2298097 h 2373176"/>
                  <a:gd name="connsiteX736" fmla="*/ 609486 w 1646698"/>
                  <a:gd name="connsiteY736" fmla="*/ 2294472 h 2373176"/>
                  <a:gd name="connsiteX737" fmla="*/ 610521 w 1646698"/>
                  <a:gd name="connsiteY737" fmla="*/ 2290847 h 2373176"/>
                  <a:gd name="connsiteX738" fmla="*/ 612593 w 1646698"/>
                  <a:gd name="connsiteY738" fmla="*/ 2287740 h 2373176"/>
                  <a:gd name="connsiteX739" fmla="*/ 613110 w 1646698"/>
                  <a:gd name="connsiteY739" fmla="*/ 2285151 h 2373176"/>
                  <a:gd name="connsiteX740" fmla="*/ 611039 w 1646698"/>
                  <a:gd name="connsiteY740" fmla="*/ 2283080 h 2373176"/>
                  <a:gd name="connsiteX741" fmla="*/ 601200 w 1646698"/>
                  <a:gd name="connsiteY741" fmla="*/ 2282562 h 2373176"/>
                  <a:gd name="connsiteX742" fmla="*/ 597058 w 1646698"/>
                  <a:gd name="connsiteY742" fmla="*/ 2285669 h 2373176"/>
                  <a:gd name="connsiteX743" fmla="*/ 592915 w 1646698"/>
                  <a:gd name="connsiteY743" fmla="*/ 2286187 h 2373176"/>
                  <a:gd name="connsiteX744" fmla="*/ 590844 w 1646698"/>
                  <a:gd name="connsiteY744" fmla="*/ 2293436 h 2373176"/>
                  <a:gd name="connsiteX745" fmla="*/ 589290 w 1646698"/>
                  <a:gd name="connsiteY745" fmla="*/ 2293954 h 2373176"/>
                  <a:gd name="connsiteX746" fmla="*/ 585148 w 1646698"/>
                  <a:gd name="connsiteY746" fmla="*/ 2291365 h 2373176"/>
                  <a:gd name="connsiteX747" fmla="*/ 579969 w 1646698"/>
                  <a:gd name="connsiteY747" fmla="*/ 2291365 h 2373176"/>
                  <a:gd name="connsiteX748" fmla="*/ 579451 w 1646698"/>
                  <a:gd name="connsiteY748" fmla="*/ 2291883 h 2373176"/>
                  <a:gd name="connsiteX749" fmla="*/ 577898 w 1646698"/>
                  <a:gd name="connsiteY749" fmla="*/ 2298097 h 2373176"/>
                  <a:gd name="connsiteX750" fmla="*/ 573237 w 1646698"/>
                  <a:gd name="connsiteY750" fmla="*/ 2301722 h 2373176"/>
                  <a:gd name="connsiteX751" fmla="*/ 570130 w 1646698"/>
                  <a:gd name="connsiteY751" fmla="*/ 2306900 h 2373176"/>
                  <a:gd name="connsiteX752" fmla="*/ 565470 w 1646698"/>
                  <a:gd name="connsiteY752" fmla="*/ 2312596 h 2373176"/>
                  <a:gd name="connsiteX753" fmla="*/ 564952 w 1646698"/>
                  <a:gd name="connsiteY753" fmla="*/ 2314667 h 2373176"/>
                  <a:gd name="connsiteX754" fmla="*/ 565988 w 1646698"/>
                  <a:gd name="connsiteY754" fmla="*/ 2318292 h 2373176"/>
                  <a:gd name="connsiteX755" fmla="*/ 565470 w 1646698"/>
                  <a:gd name="connsiteY755" fmla="*/ 2320364 h 2373176"/>
                  <a:gd name="connsiteX756" fmla="*/ 562881 w 1646698"/>
                  <a:gd name="connsiteY756" fmla="*/ 2320881 h 2373176"/>
                  <a:gd name="connsiteX757" fmla="*/ 561327 w 1646698"/>
                  <a:gd name="connsiteY757" fmla="*/ 2318292 h 2373176"/>
                  <a:gd name="connsiteX758" fmla="*/ 560292 w 1646698"/>
                  <a:gd name="connsiteY758" fmla="*/ 2315185 h 2373176"/>
                  <a:gd name="connsiteX759" fmla="*/ 558220 w 1646698"/>
                  <a:gd name="connsiteY759" fmla="*/ 2313114 h 2373176"/>
                  <a:gd name="connsiteX760" fmla="*/ 556149 w 1646698"/>
                  <a:gd name="connsiteY760" fmla="*/ 2314150 h 2373176"/>
                  <a:gd name="connsiteX761" fmla="*/ 552006 w 1646698"/>
                  <a:gd name="connsiteY761" fmla="*/ 2319846 h 2373176"/>
                  <a:gd name="connsiteX762" fmla="*/ 551489 w 1646698"/>
                  <a:gd name="connsiteY762" fmla="*/ 2322435 h 2373176"/>
                  <a:gd name="connsiteX763" fmla="*/ 558738 w 1646698"/>
                  <a:gd name="connsiteY763" fmla="*/ 2328649 h 2373176"/>
                  <a:gd name="connsiteX764" fmla="*/ 559256 w 1646698"/>
                  <a:gd name="connsiteY764" fmla="*/ 2330720 h 2373176"/>
                  <a:gd name="connsiteX765" fmla="*/ 558220 w 1646698"/>
                  <a:gd name="connsiteY765" fmla="*/ 2337970 h 2373176"/>
                  <a:gd name="connsiteX766" fmla="*/ 556667 w 1646698"/>
                  <a:gd name="connsiteY766" fmla="*/ 2340559 h 2373176"/>
                  <a:gd name="connsiteX767" fmla="*/ 547864 w 1646698"/>
                  <a:gd name="connsiteY767" fmla="*/ 2340559 h 2373176"/>
                  <a:gd name="connsiteX768" fmla="*/ 538543 w 1646698"/>
                  <a:gd name="connsiteY768" fmla="*/ 2340041 h 2373176"/>
                  <a:gd name="connsiteX769" fmla="*/ 533882 w 1646698"/>
                  <a:gd name="connsiteY769" fmla="*/ 2340559 h 2373176"/>
                  <a:gd name="connsiteX770" fmla="*/ 530258 w 1646698"/>
                  <a:gd name="connsiteY770" fmla="*/ 2346773 h 2373176"/>
                  <a:gd name="connsiteX771" fmla="*/ 523526 w 1646698"/>
                  <a:gd name="connsiteY771" fmla="*/ 2361790 h 2373176"/>
                  <a:gd name="connsiteX772" fmla="*/ 520937 w 1646698"/>
                  <a:gd name="connsiteY772" fmla="*/ 2363344 h 2373176"/>
                  <a:gd name="connsiteX773" fmla="*/ 517830 w 1646698"/>
                  <a:gd name="connsiteY773" fmla="*/ 2362826 h 2373176"/>
                  <a:gd name="connsiteX774" fmla="*/ 514723 w 1646698"/>
                  <a:gd name="connsiteY774" fmla="*/ 2360754 h 2373176"/>
                  <a:gd name="connsiteX775" fmla="*/ 511098 w 1646698"/>
                  <a:gd name="connsiteY775" fmla="*/ 2357129 h 2373176"/>
                  <a:gd name="connsiteX776" fmla="*/ 504366 w 1646698"/>
                  <a:gd name="connsiteY776" fmla="*/ 2357647 h 2373176"/>
                  <a:gd name="connsiteX777" fmla="*/ 498670 w 1646698"/>
                  <a:gd name="connsiteY777" fmla="*/ 2357129 h 2373176"/>
                  <a:gd name="connsiteX778" fmla="*/ 494527 w 1646698"/>
                  <a:gd name="connsiteY778" fmla="*/ 2355576 h 2373176"/>
                  <a:gd name="connsiteX779" fmla="*/ 491420 w 1646698"/>
                  <a:gd name="connsiteY779" fmla="*/ 2357647 h 2373176"/>
                  <a:gd name="connsiteX780" fmla="*/ 485724 w 1646698"/>
                  <a:gd name="connsiteY780" fmla="*/ 2357129 h 2373176"/>
                  <a:gd name="connsiteX781" fmla="*/ 484171 w 1646698"/>
                  <a:gd name="connsiteY781" fmla="*/ 2358683 h 2373176"/>
                  <a:gd name="connsiteX782" fmla="*/ 484689 w 1646698"/>
                  <a:gd name="connsiteY782" fmla="*/ 2363861 h 2373176"/>
                  <a:gd name="connsiteX783" fmla="*/ 482617 w 1646698"/>
                  <a:gd name="connsiteY783" fmla="*/ 2364379 h 2373176"/>
                  <a:gd name="connsiteX784" fmla="*/ 475885 w 1646698"/>
                  <a:gd name="connsiteY784" fmla="*/ 2362826 h 2373176"/>
                  <a:gd name="connsiteX785" fmla="*/ 476921 w 1646698"/>
                  <a:gd name="connsiteY785" fmla="*/ 2358683 h 2373176"/>
                  <a:gd name="connsiteX786" fmla="*/ 474850 w 1646698"/>
                  <a:gd name="connsiteY786" fmla="*/ 2354540 h 2373176"/>
                  <a:gd name="connsiteX787" fmla="*/ 471743 w 1646698"/>
                  <a:gd name="connsiteY787" fmla="*/ 2351433 h 2373176"/>
                  <a:gd name="connsiteX788" fmla="*/ 467082 w 1646698"/>
                  <a:gd name="connsiteY788" fmla="*/ 2351433 h 2373176"/>
                  <a:gd name="connsiteX789" fmla="*/ 463975 w 1646698"/>
                  <a:gd name="connsiteY789" fmla="*/ 2352469 h 2373176"/>
                  <a:gd name="connsiteX790" fmla="*/ 462422 w 1646698"/>
                  <a:gd name="connsiteY790" fmla="*/ 2355058 h 2373176"/>
                  <a:gd name="connsiteX791" fmla="*/ 463458 w 1646698"/>
                  <a:gd name="connsiteY791" fmla="*/ 2358683 h 2373176"/>
                  <a:gd name="connsiteX792" fmla="*/ 460868 w 1646698"/>
                  <a:gd name="connsiteY792" fmla="*/ 2361272 h 2373176"/>
                  <a:gd name="connsiteX793" fmla="*/ 456726 w 1646698"/>
                  <a:gd name="connsiteY793" fmla="*/ 2362826 h 2373176"/>
                  <a:gd name="connsiteX794" fmla="*/ 454137 w 1646698"/>
                  <a:gd name="connsiteY794" fmla="*/ 2362826 h 2373176"/>
                  <a:gd name="connsiteX795" fmla="*/ 452065 w 1646698"/>
                  <a:gd name="connsiteY795" fmla="*/ 2360236 h 2373176"/>
                  <a:gd name="connsiteX796" fmla="*/ 449476 w 1646698"/>
                  <a:gd name="connsiteY796" fmla="*/ 2354540 h 2373176"/>
                  <a:gd name="connsiteX797" fmla="*/ 447923 w 1646698"/>
                  <a:gd name="connsiteY797" fmla="*/ 2352469 h 2373176"/>
                  <a:gd name="connsiteX798" fmla="*/ 445334 w 1646698"/>
                  <a:gd name="connsiteY798" fmla="*/ 2352469 h 2373176"/>
                  <a:gd name="connsiteX799" fmla="*/ 445851 w 1646698"/>
                  <a:gd name="connsiteY799" fmla="*/ 2357647 h 2373176"/>
                  <a:gd name="connsiteX800" fmla="*/ 445334 w 1646698"/>
                  <a:gd name="connsiteY800" fmla="*/ 2359201 h 2373176"/>
                  <a:gd name="connsiteX801" fmla="*/ 442227 w 1646698"/>
                  <a:gd name="connsiteY801" fmla="*/ 2360236 h 2373176"/>
                  <a:gd name="connsiteX802" fmla="*/ 440155 w 1646698"/>
                  <a:gd name="connsiteY802" fmla="*/ 2358683 h 2373176"/>
                  <a:gd name="connsiteX803" fmla="*/ 438602 w 1646698"/>
                  <a:gd name="connsiteY803" fmla="*/ 2355571 h 2373176"/>
                  <a:gd name="connsiteX804" fmla="*/ 439120 w 1646698"/>
                  <a:gd name="connsiteY804" fmla="*/ 2349357 h 2373176"/>
                  <a:gd name="connsiteX805" fmla="*/ 441191 w 1646698"/>
                  <a:gd name="connsiteY805" fmla="*/ 2345214 h 2373176"/>
                  <a:gd name="connsiteX806" fmla="*/ 441191 w 1646698"/>
                  <a:gd name="connsiteY806" fmla="*/ 2340554 h 2373176"/>
                  <a:gd name="connsiteX807" fmla="*/ 439637 w 1646698"/>
                  <a:gd name="connsiteY807" fmla="*/ 2336929 h 2373176"/>
                  <a:gd name="connsiteX808" fmla="*/ 437566 w 1646698"/>
                  <a:gd name="connsiteY808" fmla="*/ 2336411 h 2373176"/>
                  <a:gd name="connsiteX809" fmla="*/ 434459 w 1646698"/>
                  <a:gd name="connsiteY809" fmla="*/ 2336929 h 2373176"/>
                  <a:gd name="connsiteX810" fmla="*/ 431870 w 1646698"/>
                  <a:gd name="connsiteY810" fmla="*/ 2340036 h 2373176"/>
                  <a:gd name="connsiteX811" fmla="*/ 432388 w 1646698"/>
                  <a:gd name="connsiteY811" fmla="*/ 2343143 h 2373176"/>
                  <a:gd name="connsiteX812" fmla="*/ 430316 w 1646698"/>
                  <a:gd name="connsiteY812" fmla="*/ 2343661 h 2373176"/>
                  <a:gd name="connsiteX813" fmla="*/ 426692 w 1646698"/>
                  <a:gd name="connsiteY813" fmla="*/ 2343661 h 2373176"/>
                  <a:gd name="connsiteX814" fmla="*/ 425138 w 1646698"/>
                  <a:gd name="connsiteY814" fmla="*/ 2342625 h 2373176"/>
                  <a:gd name="connsiteX815" fmla="*/ 426174 w 1646698"/>
                  <a:gd name="connsiteY815" fmla="*/ 2337447 h 2373176"/>
                  <a:gd name="connsiteX816" fmla="*/ 425656 w 1646698"/>
                  <a:gd name="connsiteY816" fmla="*/ 2333304 h 2373176"/>
                  <a:gd name="connsiteX817" fmla="*/ 423585 w 1646698"/>
                  <a:gd name="connsiteY817" fmla="*/ 2331233 h 2373176"/>
                  <a:gd name="connsiteX818" fmla="*/ 418924 w 1646698"/>
                  <a:gd name="connsiteY818" fmla="*/ 2331751 h 2373176"/>
                  <a:gd name="connsiteX819" fmla="*/ 415817 w 1646698"/>
                  <a:gd name="connsiteY819" fmla="*/ 2333822 h 2373176"/>
                  <a:gd name="connsiteX820" fmla="*/ 413746 w 1646698"/>
                  <a:gd name="connsiteY820" fmla="*/ 2341072 h 2373176"/>
                  <a:gd name="connsiteX821" fmla="*/ 413746 w 1646698"/>
                  <a:gd name="connsiteY821" fmla="*/ 2345732 h 2373176"/>
                  <a:gd name="connsiteX822" fmla="*/ 411157 w 1646698"/>
                  <a:gd name="connsiteY822" fmla="*/ 2347285 h 2373176"/>
                  <a:gd name="connsiteX823" fmla="*/ 405978 w 1646698"/>
                  <a:gd name="connsiteY823" fmla="*/ 2346768 h 2373176"/>
                  <a:gd name="connsiteX824" fmla="*/ 402354 w 1646698"/>
                  <a:gd name="connsiteY824" fmla="*/ 2342625 h 2373176"/>
                  <a:gd name="connsiteX825" fmla="*/ 401836 w 1646698"/>
                  <a:gd name="connsiteY825" fmla="*/ 2337965 h 2373176"/>
                  <a:gd name="connsiteX826" fmla="*/ 407014 w 1646698"/>
                  <a:gd name="connsiteY826" fmla="*/ 2327090 h 2373176"/>
                  <a:gd name="connsiteX827" fmla="*/ 405978 w 1646698"/>
                  <a:gd name="connsiteY827" fmla="*/ 2326055 h 2373176"/>
                  <a:gd name="connsiteX828" fmla="*/ 401318 w 1646698"/>
                  <a:gd name="connsiteY828" fmla="*/ 2325019 h 2373176"/>
                  <a:gd name="connsiteX829" fmla="*/ 389926 w 1646698"/>
                  <a:gd name="connsiteY829" fmla="*/ 2321394 h 2373176"/>
                  <a:gd name="connsiteX830" fmla="*/ 386301 w 1646698"/>
                  <a:gd name="connsiteY830" fmla="*/ 2320876 h 2373176"/>
                  <a:gd name="connsiteX831" fmla="*/ 380605 w 1646698"/>
                  <a:gd name="connsiteY831" fmla="*/ 2320876 h 2373176"/>
                  <a:gd name="connsiteX832" fmla="*/ 375944 w 1646698"/>
                  <a:gd name="connsiteY832" fmla="*/ 2321394 h 2373176"/>
                  <a:gd name="connsiteX833" fmla="*/ 372320 w 1646698"/>
                  <a:gd name="connsiteY833" fmla="*/ 2319841 h 2373176"/>
                  <a:gd name="connsiteX834" fmla="*/ 373355 w 1646698"/>
                  <a:gd name="connsiteY834" fmla="*/ 2316728 h 2373176"/>
                  <a:gd name="connsiteX835" fmla="*/ 379051 w 1646698"/>
                  <a:gd name="connsiteY835" fmla="*/ 2316216 h 2373176"/>
                  <a:gd name="connsiteX836" fmla="*/ 382158 w 1646698"/>
                  <a:gd name="connsiteY836" fmla="*/ 2313109 h 2373176"/>
                  <a:gd name="connsiteX837" fmla="*/ 385783 w 1646698"/>
                  <a:gd name="connsiteY837" fmla="*/ 2308448 h 2373176"/>
                  <a:gd name="connsiteX838" fmla="*/ 387337 w 1646698"/>
                  <a:gd name="connsiteY838" fmla="*/ 2305341 h 2373176"/>
                  <a:gd name="connsiteX839" fmla="*/ 387854 w 1646698"/>
                  <a:gd name="connsiteY839" fmla="*/ 2301199 h 2373176"/>
                  <a:gd name="connsiteX840" fmla="*/ 387854 w 1646698"/>
                  <a:gd name="connsiteY840" fmla="*/ 2297056 h 2373176"/>
                  <a:gd name="connsiteX841" fmla="*/ 386819 w 1646698"/>
                  <a:gd name="connsiteY841" fmla="*/ 2292396 h 2373176"/>
                  <a:gd name="connsiteX842" fmla="*/ 383712 w 1646698"/>
                  <a:gd name="connsiteY842" fmla="*/ 2290324 h 2373176"/>
                  <a:gd name="connsiteX843" fmla="*/ 381640 w 1646698"/>
                  <a:gd name="connsiteY843" fmla="*/ 2287217 h 2373176"/>
                  <a:gd name="connsiteX844" fmla="*/ 376462 w 1646698"/>
                  <a:gd name="connsiteY844" fmla="*/ 2285664 h 2373176"/>
                  <a:gd name="connsiteX845" fmla="*/ 367659 w 1646698"/>
                  <a:gd name="connsiteY845" fmla="*/ 2285146 h 2373176"/>
                  <a:gd name="connsiteX846" fmla="*/ 362999 w 1646698"/>
                  <a:gd name="connsiteY846" fmla="*/ 2287217 h 2373176"/>
                  <a:gd name="connsiteX847" fmla="*/ 360409 w 1646698"/>
                  <a:gd name="connsiteY847" fmla="*/ 2285146 h 2373176"/>
                  <a:gd name="connsiteX848" fmla="*/ 358338 w 1646698"/>
                  <a:gd name="connsiteY848" fmla="*/ 2296538 h 2373176"/>
                  <a:gd name="connsiteX849" fmla="*/ 352124 w 1646698"/>
                  <a:gd name="connsiteY849" fmla="*/ 2304824 h 2373176"/>
                  <a:gd name="connsiteX850" fmla="*/ 353160 w 1646698"/>
                  <a:gd name="connsiteY850" fmla="*/ 2311038 h 2373176"/>
                  <a:gd name="connsiteX851" fmla="*/ 349535 w 1646698"/>
                  <a:gd name="connsiteY851" fmla="*/ 2317251 h 2373176"/>
                  <a:gd name="connsiteX852" fmla="*/ 347464 w 1646698"/>
                  <a:gd name="connsiteY852" fmla="*/ 2318287 h 2373176"/>
                  <a:gd name="connsiteX853" fmla="*/ 341768 w 1646698"/>
                  <a:gd name="connsiteY853" fmla="*/ 2318805 h 2373176"/>
                  <a:gd name="connsiteX854" fmla="*/ 340732 w 1646698"/>
                  <a:gd name="connsiteY854" fmla="*/ 2321912 h 2373176"/>
                  <a:gd name="connsiteX855" fmla="*/ 342803 w 1646698"/>
                  <a:gd name="connsiteY855" fmla="*/ 2324501 h 2373176"/>
                  <a:gd name="connsiteX856" fmla="*/ 342285 w 1646698"/>
                  <a:gd name="connsiteY856" fmla="*/ 2329162 h 2373176"/>
                  <a:gd name="connsiteX857" fmla="*/ 336071 w 1646698"/>
                  <a:gd name="connsiteY857" fmla="*/ 2333304 h 2373176"/>
                  <a:gd name="connsiteX858" fmla="*/ 336071 w 1646698"/>
                  <a:gd name="connsiteY858" fmla="*/ 2334858 h 2373176"/>
                  <a:gd name="connsiteX859" fmla="*/ 337625 w 1646698"/>
                  <a:gd name="connsiteY859" fmla="*/ 2337447 h 2373176"/>
                  <a:gd name="connsiteX860" fmla="*/ 335036 w 1646698"/>
                  <a:gd name="connsiteY860" fmla="*/ 2340554 h 2373176"/>
                  <a:gd name="connsiteX861" fmla="*/ 336071 w 1646698"/>
                  <a:gd name="connsiteY861" fmla="*/ 2343143 h 2373176"/>
                  <a:gd name="connsiteX862" fmla="*/ 335554 w 1646698"/>
                  <a:gd name="connsiteY862" fmla="*/ 2345732 h 2373176"/>
                  <a:gd name="connsiteX863" fmla="*/ 330375 w 1646698"/>
                  <a:gd name="connsiteY863" fmla="*/ 2347285 h 2373176"/>
                  <a:gd name="connsiteX864" fmla="*/ 328822 w 1646698"/>
                  <a:gd name="connsiteY864" fmla="*/ 2350393 h 2373176"/>
                  <a:gd name="connsiteX865" fmla="*/ 328304 w 1646698"/>
                  <a:gd name="connsiteY865" fmla="*/ 2353500 h 2373176"/>
                  <a:gd name="connsiteX866" fmla="*/ 329858 w 1646698"/>
                  <a:gd name="connsiteY866" fmla="*/ 2357124 h 2373176"/>
                  <a:gd name="connsiteX867" fmla="*/ 332447 w 1646698"/>
                  <a:gd name="connsiteY867" fmla="*/ 2360231 h 2373176"/>
                  <a:gd name="connsiteX868" fmla="*/ 332447 w 1646698"/>
                  <a:gd name="connsiteY868" fmla="*/ 2362821 h 2373176"/>
                  <a:gd name="connsiteX869" fmla="*/ 330893 w 1646698"/>
                  <a:gd name="connsiteY869" fmla="*/ 2364892 h 2373176"/>
                  <a:gd name="connsiteX870" fmla="*/ 322090 w 1646698"/>
                  <a:gd name="connsiteY870" fmla="*/ 2363856 h 2373176"/>
                  <a:gd name="connsiteX871" fmla="*/ 315876 w 1646698"/>
                  <a:gd name="connsiteY871" fmla="*/ 2362821 h 2373176"/>
                  <a:gd name="connsiteX872" fmla="*/ 313805 w 1646698"/>
                  <a:gd name="connsiteY872" fmla="*/ 2364374 h 2373176"/>
                  <a:gd name="connsiteX873" fmla="*/ 311733 w 1646698"/>
                  <a:gd name="connsiteY873" fmla="*/ 2369035 h 2373176"/>
                  <a:gd name="connsiteX874" fmla="*/ 309662 w 1646698"/>
                  <a:gd name="connsiteY874" fmla="*/ 2371106 h 2373176"/>
                  <a:gd name="connsiteX875" fmla="*/ 304484 w 1646698"/>
                  <a:gd name="connsiteY875" fmla="*/ 2373177 h 2373176"/>
                  <a:gd name="connsiteX876" fmla="*/ 300859 w 1646698"/>
                  <a:gd name="connsiteY876" fmla="*/ 2373177 h 2373176"/>
                  <a:gd name="connsiteX877" fmla="*/ 297752 w 1646698"/>
                  <a:gd name="connsiteY877" fmla="*/ 2372659 h 2373176"/>
                  <a:gd name="connsiteX878" fmla="*/ 295163 w 1646698"/>
                  <a:gd name="connsiteY878" fmla="*/ 2370588 h 2373176"/>
                  <a:gd name="connsiteX879" fmla="*/ 291538 w 1646698"/>
                  <a:gd name="connsiteY879" fmla="*/ 2369035 h 2373176"/>
                  <a:gd name="connsiteX880" fmla="*/ 283771 w 1646698"/>
                  <a:gd name="connsiteY880" fmla="*/ 2368517 h 2373176"/>
                  <a:gd name="connsiteX881" fmla="*/ 282217 w 1646698"/>
                  <a:gd name="connsiteY881" fmla="*/ 2366963 h 2373176"/>
                  <a:gd name="connsiteX882" fmla="*/ 281182 w 1646698"/>
                  <a:gd name="connsiteY882" fmla="*/ 2360749 h 2373176"/>
                  <a:gd name="connsiteX883" fmla="*/ 278075 w 1646698"/>
                  <a:gd name="connsiteY883" fmla="*/ 2356606 h 2373176"/>
                  <a:gd name="connsiteX884" fmla="*/ 273414 w 1646698"/>
                  <a:gd name="connsiteY884" fmla="*/ 2354018 h 2373176"/>
                  <a:gd name="connsiteX885" fmla="*/ 270825 w 1646698"/>
                  <a:gd name="connsiteY885" fmla="*/ 2355053 h 2373176"/>
                  <a:gd name="connsiteX886" fmla="*/ 265129 w 1646698"/>
                  <a:gd name="connsiteY886" fmla="*/ 2352982 h 2373176"/>
                  <a:gd name="connsiteX887" fmla="*/ 262540 w 1646698"/>
                  <a:gd name="connsiteY887" fmla="*/ 2351428 h 2373176"/>
                  <a:gd name="connsiteX888" fmla="*/ 257361 w 1646698"/>
                  <a:gd name="connsiteY888" fmla="*/ 2349357 h 2373176"/>
                  <a:gd name="connsiteX889" fmla="*/ 251665 w 1646698"/>
                  <a:gd name="connsiteY889" fmla="*/ 2347803 h 2373176"/>
                  <a:gd name="connsiteX890" fmla="*/ 245451 w 1646698"/>
                  <a:gd name="connsiteY890" fmla="*/ 2344179 h 2373176"/>
                  <a:gd name="connsiteX891" fmla="*/ 244933 w 1646698"/>
                  <a:gd name="connsiteY891" fmla="*/ 2342625 h 2373176"/>
                  <a:gd name="connsiteX892" fmla="*/ 241826 w 1646698"/>
                  <a:gd name="connsiteY892" fmla="*/ 2342112 h 2373176"/>
                  <a:gd name="connsiteX893" fmla="*/ 240791 w 1646698"/>
                  <a:gd name="connsiteY893" fmla="*/ 2339523 h 2373176"/>
                  <a:gd name="connsiteX894" fmla="*/ 237684 w 1646698"/>
                  <a:gd name="connsiteY894" fmla="*/ 2336934 h 2373176"/>
                  <a:gd name="connsiteX895" fmla="*/ 237166 w 1646698"/>
                  <a:gd name="connsiteY895" fmla="*/ 2334345 h 2373176"/>
                  <a:gd name="connsiteX896" fmla="*/ 238202 w 1646698"/>
                  <a:gd name="connsiteY896" fmla="*/ 2330720 h 2373176"/>
                  <a:gd name="connsiteX897" fmla="*/ 235095 w 1646698"/>
                  <a:gd name="connsiteY897" fmla="*/ 2328131 h 2373176"/>
                  <a:gd name="connsiteX898" fmla="*/ 234059 w 1646698"/>
                  <a:gd name="connsiteY898" fmla="*/ 2325024 h 2373176"/>
                  <a:gd name="connsiteX899" fmla="*/ 222667 w 1646698"/>
                  <a:gd name="connsiteY899" fmla="*/ 2321399 h 2373176"/>
                  <a:gd name="connsiteX900" fmla="*/ 219042 w 1646698"/>
                  <a:gd name="connsiteY900" fmla="*/ 2318810 h 2373176"/>
                  <a:gd name="connsiteX901" fmla="*/ 216971 w 1646698"/>
                  <a:gd name="connsiteY901" fmla="*/ 2316221 h 2373176"/>
                  <a:gd name="connsiteX902" fmla="*/ 216453 w 1646698"/>
                  <a:gd name="connsiteY902" fmla="*/ 2310525 h 2373176"/>
                  <a:gd name="connsiteX903" fmla="*/ 214899 w 1646698"/>
                  <a:gd name="connsiteY903" fmla="*/ 2307936 h 2373176"/>
                  <a:gd name="connsiteX904" fmla="*/ 209203 w 1646698"/>
                  <a:gd name="connsiteY904" fmla="*/ 2304829 h 2373176"/>
                  <a:gd name="connsiteX905" fmla="*/ 200400 w 1646698"/>
                  <a:gd name="connsiteY905" fmla="*/ 2300686 h 2373176"/>
                  <a:gd name="connsiteX906" fmla="*/ 198329 w 1646698"/>
                  <a:gd name="connsiteY906" fmla="*/ 2298615 h 2373176"/>
                  <a:gd name="connsiteX907" fmla="*/ 199364 w 1646698"/>
                  <a:gd name="connsiteY907" fmla="*/ 2293436 h 2373176"/>
                  <a:gd name="connsiteX908" fmla="*/ 199364 w 1646698"/>
                  <a:gd name="connsiteY908" fmla="*/ 2290329 h 2373176"/>
                  <a:gd name="connsiteX909" fmla="*/ 196775 w 1646698"/>
                  <a:gd name="connsiteY909" fmla="*/ 2286187 h 2373176"/>
                  <a:gd name="connsiteX910" fmla="*/ 196775 w 1646698"/>
                  <a:gd name="connsiteY910" fmla="*/ 2280491 h 2373176"/>
                  <a:gd name="connsiteX911" fmla="*/ 193150 w 1646698"/>
                  <a:gd name="connsiteY911" fmla="*/ 2277902 h 2373176"/>
                  <a:gd name="connsiteX912" fmla="*/ 193150 w 1646698"/>
                  <a:gd name="connsiteY912" fmla="*/ 2275830 h 2373176"/>
                  <a:gd name="connsiteX913" fmla="*/ 196257 w 1646698"/>
                  <a:gd name="connsiteY913" fmla="*/ 2272205 h 2373176"/>
                  <a:gd name="connsiteX914" fmla="*/ 196775 w 1646698"/>
                  <a:gd name="connsiteY914" fmla="*/ 2267027 h 2373176"/>
                  <a:gd name="connsiteX915" fmla="*/ 194704 w 1646698"/>
                  <a:gd name="connsiteY915" fmla="*/ 2263402 h 2373176"/>
                  <a:gd name="connsiteX916" fmla="*/ 193150 w 1646698"/>
                  <a:gd name="connsiteY916" fmla="*/ 2259260 h 2373176"/>
                  <a:gd name="connsiteX917" fmla="*/ 190043 w 1646698"/>
                  <a:gd name="connsiteY917" fmla="*/ 2254599 h 2373176"/>
                  <a:gd name="connsiteX918" fmla="*/ 190561 w 1646698"/>
                  <a:gd name="connsiteY918" fmla="*/ 2245278 h 2373176"/>
                  <a:gd name="connsiteX919" fmla="*/ 190043 w 1646698"/>
                  <a:gd name="connsiteY919" fmla="*/ 2240618 h 2373176"/>
                  <a:gd name="connsiteX920" fmla="*/ 187454 w 1646698"/>
                  <a:gd name="connsiteY920" fmla="*/ 2235957 h 2373176"/>
                  <a:gd name="connsiteX921" fmla="*/ 185383 w 1646698"/>
                  <a:gd name="connsiteY921" fmla="*/ 2233886 h 2373176"/>
                  <a:gd name="connsiteX922" fmla="*/ 179169 w 1646698"/>
                  <a:gd name="connsiteY922" fmla="*/ 2232333 h 2373176"/>
                  <a:gd name="connsiteX923" fmla="*/ 186419 w 1646698"/>
                  <a:gd name="connsiteY923" fmla="*/ 2218351 h 2373176"/>
                  <a:gd name="connsiteX924" fmla="*/ 189526 w 1646698"/>
                  <a:gd name="connsiteY924" fmla="*/ 2210584 h 2373176"/>
                  <a:gd name="connsiteX925" fmla="*/ 194186 w 1646698"/>
                  <a:gd name="connsiteY925" fmla="*/ 2202816 h 2373176"/>
                  <a:gd name="connsiteX926" fmla="*/ 198847 w 1646698"/>
                  <a:gd name="connsiteY926" fmla="*/ 2198674 h 2373176"/>
                  <a:gd name="connsiteX927" fmla="*/ 206096 w 1646698"/>
                  <a:gd name="connsiteY927" fmla="*/ 2195049 h 2373176"/>
                  <a:gd name="connsiteX928" fmla="*/ 212828 w 1646698"/>
                  <a:gd name="connsiteY928" fmla="*/ 2192978 h 2373176"/>
                  <a:gd name="connsiteX929" fmla="*/ 216453 w 1646698"/>
                  <a:gd name="connsiteY929" fmla="*/ 2190906 h 2373176"/>
                  <a:gd name="connsiteX930" fmla="*/ 218006 w 1646698"/>
                  <a:gd name="connsiteY930" fmla="*/ 2187799 h 2373176"/>
                  <a:gd name="connsiteX931" fmla="*/ 219560 w 1646698"/>
                  <a:gd name="connsiteY931" fmla="*/ 2180032 h 2373176"/>
                  <a:gd name="connsiteX932" fmla="*/ 216971 w 1646698"/>
                  <a:gd name="connsiteY932" fmla="*/ 2173300 h 2373176"/>
                  <a:gd name="connsiteX933" fmla="*/ 212828 w 1646698"/>
                  <a:gd name="connsiteY933" fmla="*/ 2159319 h 2373176"/>
                  <a:gd name="connsiteX934" fmla="*/ 213346 w 1646698"/>
                  <a:gd name="connsiteY934" fmla="*/ 2154658 h 2373176"/>
                  <a:gd name="connsiteX935" fmla="*/ 214899 w 1646698"/>
                  <a:gd name="connsiteY935" fmla="*/ 2148962 h 2373176"/>
                  <a:gd name="connsiteX936" fmla="*/ 214899 w 1646698"/>
                  <a:gd name="connsiteY936" fmla="*/ 2139641 h 2373176"/>
                  <a:gd name="connsiteX937" fmla="*/ 213346 w 1646698"/>
                  <a:gd name="connsiteY937" fmla="*/ 2133427 h 2373176"/>
                  <a:gd name="connsiteX938" fmla="*/ 210239 w 1646698"/>
                  <a:gd name="connsiteY938" fmla="*/ 2124624 h 2373176"/>
                  <a:gd name="connsiteX939" fmla="*/ 205061 w 1646698"/>
                  <a:gd name="connsiteY939" fmla="*/ 2110125 h 2373176"/>
                  <a:gd name="connsiteX940" fmla="*/ 200918 w 1646698"/>
                  <a:gd name="connsiteY940" fmla="*/ 2105982 h 2373176"/>
                  <a:gd name="connsiteX941" fmla="*/ 200918 w 1646698"/>
                  <a:gd name="connsiteY941" fmla="*/ 2103393 h 2373176"/>
                  <a:gd name="connsiteX942" fmla="*/ 202471 w 1646698"/>
                  <a:gd name="connsiteY942" fmla="*/ 2099250 h 2373176"/>
                  <a:gd name="connsiteX943" fmla="*/ 208685 w 1646698"/>
                  <a:gd name="connsiteY943" fmla="*/ 2088894 h 2373176"/>
                  <a:gd name="connsiteX944" fmla="*/ 211275 w 1646698"/>
                  <a:gd name="connsiteY944" fmla="*/ 2082680 h 2373176"/>
                  <a:gd name="connsiteX945" fmla="*/ 213864 w 1646698"/>
                  <a:gd name="connsiteY945" fmla="*/ 2074912 h 2373176"/>
                  <a:gd name="connsiteX946" fmla="*/ 215935 w 1646698"/>
                  <a:gd name="connsiteY946" fmla="*/ 2070252 h 2373176"/>
                  <a:gd name="connsiteX947" fmla="*/ 215935 w 1646698"/>
                  <a:gd name="connsiteY947" fmla="*/ 2064038 h 2373176"/>
                  <a:gd name="connsiteX948" fmla="*/ 214381 w 1646698"/>
                  <a:gd name="connsiteY948" fmla="*/ 2056788 h 2373176"/>
                  <a:gd name="connsiteX949" fmla="*/ 214381 w 1646698"/>
                  <a:gd name="connsiteY949" fmla="*/ 2046950 h 2373176"/>
                  <a:gd name="connsiteX950" fmla="*/ 212310 w 1646698"/>
                  <a:gd name="connsiteY950" fmla="*/ 2044360 h 2373176"/>
                  <a:gd name="connsiteX951" fmla="*/ 206096 w 1646698"/>
                  <a:gd name="connsiteY951" fmla="*/ 2039700 h 2373176"/>
                  <a:gd name="connsiteX952" fmla="*/ 204025 w 1646698"/>
                  <a:gd name="connsiteY952" fmla="*/ 2037111 h 2373176"/>
                  <a:gd name="connsiteX953" fmla="*/ 202471 w 1646698"/>
                  <a:gd name="connsiteY953" fmla="*/ 2032450 h 2373176"/>
                  <a:gd name="connsiteX954" fmla="*/ 199882 w 1646698"/>
                  <a:gd name="connsiteY954" fmla="*/ 2028308 h 2373176"/>
                  <a:gd name="connsiteX955" fmla="*/ 193668 w 1646698"/>
                  <a:gd name="connsiteY955" fmla="*/ 2021058 h 2373176"/>
                  <a:gd name="connsiteX956" fmla="*/ 193668 w 1646698"/>
                  <a:gd name="connsiteY956" fmla="*/ 2018987 h 2373176"/>
                  <a:gd name="connsiteX957" fmla="*/ 197811 w 1646698"/>
                  <a:gd name="connsiteY957" fmla="*/ 2014326 h 2373176"/>
                  <a:gd name="connsiteX958" fmla="*/ 199364 w 1646698"/>
                  <a:gd name="connsiteY958" fmla="*/ 2008630 h 2373176"/>
                  <a:gd name="connsiteX959" fmla="*/ 196775 w 1646698"/>
                  <a:gd name="connsiteY959" fmla="*/ 2000345 h 2373176"/>
                  <a:gd name="connsiteX960" fmla="*/ 198847 w 1646698"/>
                  <a:gd name="connsiteY960" fmla="*/ 1997238 h 2373176"/>
                  <a:gd name="connsiteX961" fmla="*/ 205061 w 1646698"/>
                  <a:gd name="connsiteY961" fmla="*/ 1993095 h 2373176"/>
                  <a:gd name="connsiteX962" fmla="*/ 206096 w 1646698"/>
                  <a:gd name="connsiteY962" fmla="*/ 1988953 h 2373176"/>
                  <a:gd name="connsiteX963" fmla="*/ 207132 w 1646698"/>
                  <a:gd name="connsiteY963" fmla="*/ 1983774 h 2373176"/>
                  <a:gd name="connsiteX964" fmla="*/ 209203 w 1646698"/>
                  <a:gd name="connsiteY964" fmla="*/ 1980667 h 2373176"/>
                  <a:gd name="connsiteX965" fmla="*/ 210757 w 1646698"/>
                  <a:gd name="connsiteY965" fmla="*/ 1980150 h 2373176"/>
                  <a:gd name="connsiteX966" fmla="*/ 219042 w 1646698"/>
                  <a:gd name="connsiteY966" fmla="*/ 1978596 h 2373176"/>
                  <a:gd name="connsiteX967" fmla="*/ 219560 w 1646698"/>
                  <a:gd name="connsiteY967" fmla="*/ 1976007 h 2373176"/>
                  <a:gd name="connsiteX968" fmla="*/ 215417 w 1646698"/>
                  <a:gd name="connsiteY968" fmla="*/ 1970829 h 2373176"/>
                  <a:gd name="connsiteX969" fmla="*/ 211275 w 1646698"/>
                  <a:gd name="connsiteY969" fmla="*/ 1963579 h 2373176"/>
                  <a:gd name="connsiteX970" fmla="*/ 207132 w 1646698"/>
                  <a:gd name="connsiteY970" fmla="*/ 1957365 h 2373176"/>
                  <a:gd name="connsiteX971" fmla="*/ 207132 w 1646698"/>
                  <a:gd name="connsiteY971" fmla="*/ 1954776 h 2373176"/>
                  <a:gd name="connsiteX972" fmla="*/ 209203 w 1646698"/>
                  <a:gd name="connsiteY972" fmla="*/ 1947008 h 2373176"/>
                  <a:gd name="connsiteX973" fmla="*/ 209203 w 1646698"/>
                  <a:gd name="connsiteY973" fmla="*/ 1942348 h 2373176"/>
                  <a:gd name="connsiteX974" fmla="*/ 210239 w 1646698"/>
                  <a:gd name="connsiteY974" fmla="*/ 1938723 h 2373176"/>
                  <a:gd name="connsiteX975" fmla="*/ 212828 w 1646698"/>
                  <a:gd name="connsiteY975" fmla="*/ 1936134 h 2373176"/>
                  <a:gd name="connsiteX976" fmla="*/ 213864 w 1646698"/>
                  <a:gd name="connsiteY976" fmla="*/ 1933027 h 2373176"/>
                  <a:gd name="connsiteX977" fmla="*/ 213864 w 1646698"/>
                  <a:gd name="connsiteY977" fmla="*/ 1927849 h 2373176"/>
                  <a:gd name="connsiteX978" fmla="*/ 214381 w 1646698"/>
                  <a:gd name="connsiteY978" fmla="*/ 1925260 h 2373176"/>
                  <a:gd name="connsiteX979" fmla="*/ 211275 w 1646698"/>
                  <a:gd name="connsiteY979" fmla="*/ 1911801 h 2373176"/>
                  <a:gd name="connsiteX980" fmla="*/ 213346 w 1646698"/>
                  <a:gd name="connsiteY980" fmla="*/ 1896784 h 2373176"/>
                  <a:gd name="connsiteX981" fmla="*/ 212828 w 1646698"/>
                  <a:gd name="connsiteY981" fmla="*/ 1893159 h 2373176"/>
                  <a:gd name="connsiteX982" fmla="*/ 208168 w 1646698"/>
                  <a:gd name="connsiteY982" fmla="*/ 1886945 h 2373176"/>
                  <a:gd name="connsiteX983" fmla="*/ 206096 w 1646698"/>
                  <a:gd name="connsiteY983" fmla="*/ 1882285 h 2373176"/>
                  <a:gd name="connsiteX984" fmla="*/ 204025 w 1646698"/>
                  <a:gd name="connsiteY984" fmla="*/ 1871928 h 2373176"/>
                  <a:gd name="connsiteX985" fmla="*/ 204025 w 1646698"/>
                  <a:gd name="connsiteY985" fmla="*/ 1867786 h 2373176"/>
                  <a:gd name="connsiteX986" fmla="*/ 204543 w 1646698"/>
                  <a:gd name="connsiteY986" fmla="*/ 1863643 h 2373176"/>
                  <a:gd name="connsiteX987" fmla="*/ 207650 w 1646698"/>
                  <a:gd name="connsiteY987" fmla="*/ 1858465 h 2373176"/>
                  <a:gd name="connsiteX988" fmla="*/ 208685 w 1646698"/>
                  <a:gd name="connsiteY988" fmla="*/ 1852769 h 2373176"/>
                  <a:gd name="connsiteX989" fmla="*/ 213864 w 1646698"/>
                  <a:gd name="connsiteY989" fmla="*/ 1845001 h 2373176"/>
                  <a:gd name="connsiteX990" fmla="*/ 220078 w 1646698"/>
                  <a:gd name="connsiteY990" fmla="*/ 1839305 h 2373176"/>
                  <a:gd name="connsiteX991" fmla="*/ 223702 w 1646698"/>
                  <a:gd name="connsiteY991" fmla="*/ 1836198 h 2373176"/>
                  <a:gd name="connsiteX992" fmla="*/ 226809 w 1646698"/>
                  <a:gd name="connsiteY992" fmla="*/ 1833609 h 2373176"/>
                  <a:gd name="connsiteX993" fmla="*/ 231988 w 1646698"/>
                  <a:gd name="connsiteY993" fmla="*/ 1829466 h 2373176"/>
                  <a:gd name="connsiteX994" fmla="*/ 233023 w 1646698"/>
                  <a:gd name="connsiteY994" fmla="*/ 1826877 h 2373176"/>
                  <a:gd name="connsiteX995" fmla="*/ 236130 w 1646698"/>
                  <a:gd name="connsiteY995" fmla="*/ 1823770 h 2373176"/>
                  <a:gd name="connsiteX996" fmla="*/ 236130 w 1646698"/>
                  <a:gd name="connsiteY996" fmla="*/ 1820663 h 2373176"/>
                  <a:gd name="connsiteX997" fmla="*/ 234577 w 1646698"/>
                  <a:gd name="connsiteY997" fmla="*/ 1813413 h 2373176"/>
                  <a:gd name="connsiteX998" fmla="*/ 234059 w 1646698"/>
                  <a:gd name="connsiteY998" fmla="*/ 1805646 h 2373176"/>
                  <a:gd name="connsiteX999" fmla="*/ 231988 w 1646698"/>
                  <a:gd name="connsiteY999" fmla="*/ 1800468 h 2373176"/>
                  <a:gd name="connsiteX1000" fmla="*/ 229916 w 1646698"/>
                  <a:gd name="connsiteY1000" fmla="*/ 1798914 h 2373176"/>
                  <a:gd name="connsiteX1001" fmla="*/ 223702 w 1646698"/>
                  <a:gd name="connsiteY1001" fmla="*/ 1796325 h 2373176"/>
                  <a:gd name="connsiteX1002" fmla="*/ 218524 w 1646698"/>
                  <a:gd name="connsiteY1002" fmla="*/ 1791147 h 2373176"/>
                  <a:gd name="connsiteX1003" fmla="*/ 217488 w 1646698"/>
                  <a:gd name="connsiteY1003" fmla="*/ 1788558 h 2373176"/>
                  <a:gd name="connsiteX1004" fmla="*/ 219042 w 1646698"/>
                  <a:gd name="connsiteY1004" fmla="*/ 1782344 h 2373176"/>
                  <a:gd name="connsiteX1005" fmla="*/ 221631 w 1646698"/>
                  <a:gd name="connsiteY1005" fmla="*/ 1778719 h 2373176"/>
                  <a:gd name="connsiteX1006" fmla="*/ 220595 w 1646698"/>
                  <a:gd name="connsiteY1006" fmla="*/ 1771987 h 2373176"/>
                  <a:gd name="connsiteX1007" fmla="*/ 219042 w 1646698"/>
                  <a:gd name="connsiteY1007" fmla="*/ 1769916 h 2373176"/>
                  <a:gd name="connsiteX1008" fmla="*/ 205061 w 1646698"/>
                  <a:gd name="connsiteY1008" fmla="*/ 1766296 h 2373176"/>
                  <a:gd name="connsiteX1009" fmla="*/ 200918 w 1646698"/>
                  <a:gd name="connsiteY1009" fmla="*/ 1762671 h 2373176"/>
                  <a:gd name="connsiteX1010" fmla="*/ 196257 w 1646698"/>
                  <a:gd name="connsiteY1010" fmla="*/ 1756975 h 2373176"/>
                  <a:gd name="connsiteX1011" fmla="*/ 191597 w 1646698"/>
                  <a:gd name="connsiteY1011" fmla="*/ 1755422 h 2373176"/>
                  <a:gd name="connsiteX1012" fmla="*/ 191079 w 1646698"/>
                  <a:gd name="connsiteY1012" fmla="*/ 1750244 h 2373176"/>
                  <a:gd name="connsiteX1013" fmla="*/ 186937 w 1646698"/>
                  <a:gd name="connsiteY1013" fmla="*/ 1744547 h 2373176"/>
                  <a:gd name="connsiteX1014" fmla="*/ 189008 w 1646698"/>
                  <a:gd name="connsiteY1014" fmla="*/ 1742476 h 2373176"/>
                  <a:gd name="connsiteX1015" fmla="*/ 189008 w 1646698"/>
                  <a:gd name="connsiteY1015" fmla="*/ 1739369 h 2373176"/>
                  <a:gd name="connsiteX1016" fmla="*/ 193150 w 1646698"/>
                  <a:gd name="connsiteY1016" fmla="*/ 1735744 h 2373176"/>
                  <a:gd name="connsiteX1017" fmla="*/ 195740 w 1646698"/>
                  <a:gd name="connsiteY1017" fmla="*/ 1729013 h 2373176"/>
                  <a:gd name="connsiteX1018" fmla="*/ 198847 w 1646698"/>
                  <a:gd name="connsiteY1018" fmla="*/ 1725388 h 2373176"/>
                  <a:gd name="connsiteX1019" fmla="*/ 202989 w 1646698"/>
                  <a:gd name="connsiteY1019" fmla="*/ 1722281 h 2373176"/>
                  <a:gd name="connsiteX1020" fmla="*/ 206096 w 1646698"/>
                  <a:gd name="connsiteY1020" fmla="*/ 1718656 h 2373176"/>
                  <a:gd name="connsiteX1021" fmla="*/ 206096 w 1646698"/>
                  <a:gd name="connsiteY1021" fmla="*/ 1717102 h 2373176"/>
                  <a:gd name="connsiteX1022" fmla="*/ 204025 w 1646698"/>
                  <a:gd name="connsiteY1022" fmla="*/ 1712960 h 2373176"/>
                  <a:gd name="connsiteX1023" fmla="*/ 205061 w 1646698"/>
                  <a:gd name="connsiteY1023" fmla="*/ 1708299 h 2373176"/>
                  <a:gd name="connsiteX1024" fmla="*/ 204025 w 1646698"/>
                  <a:gd name="connsiteY1024" fmla="*/ 1704680 h 2373176"/>
                  <a:gd name="connsiteX1025" fmla="*/ 200400 w 1646698"/>
                  <a:gd name="connsiteY1025" fmla="*/ 1703644 h 2373176"/>
                  <a:gd name="connsiteX1026" fmla="*/ 197811 w 1646698"/>
                  <a:gd name="connsiteY1026" fmla="*/ 1700019 h 2373176"/>
                  <a:gd name="connsiteX1027" fmla="*/ 197811 w 1646698"/>
                  <a:gd name="connsiteY1027" fmla="*/ 1696912 h 2373176"/>
                  <a:gd name="connsiteX1028" fmla="*/ 195740 w 1646698"/>
                  <a:gd name="connsiteY1028" fmla="*/ 1693805 h 2373176"/>
                  <a:gd name="connsiteX1029" fmla="*/ 190561 w 1646698"/>
                  <a:gd name="connsiteY1029" fmla="*/ 1690180 h 2373176"/>
                  <a:gd name="connsiteX1030" fmla="*/ 190043 w 1646698"/>
                  <a:gd name="connsiteY1030" fmla="*/ 1688109 h 2373176"/>
                  <a:gd name="connsiteX1031" fmla="*/ 190043 w 1646698"/>
                  <a:gd name="connsiteY1031" fmla="*/ 1682413 h 2373176"/>
                  <a:gd name="connsiteX1032" fmla="*/ 189008 w 1646698"/>
                  <a:gd name="connsiteY1032" fmla="*/ 1680342 h 2373176"/>
                  <a:gd name="connsiteX1033" fmla="*/ 184865 w 1646698"/>
                  <a:gd name="connsiteY1033" fmla="*/ 1676199 h 2373176"/>
                  <a:gd name="connsiteX1034" fmla="*/ 183830 w 1646698"/>
                  <a:gd name="connsiteY1034" fmla="*/ 1673092 h 2373176"/>
                  <a:gd name="connsiteX1035" fmla="*/ 179687 w 1646698"/>
                  <a:gd name="connsiteY1035" fmla="*/ 1665842 h 2373176"/>
                  <a:gd name="connsiteX1036" fmla="*/ 179687 w 1646698"/>
                  <a:gd name="connsiteY1036" fmla="*/ 1662736 h 2373176"/>
                  <a:gd name="connsiteX1037" fmla="*/ 182276 w 1646698"/>
                  <a:gd name="connsiteY1037" fmla="*/ 1659628 h 2373176"/>
                  <a:gd name="connsiteX1038" fmla="*/ 182794 w 1646698"/>
                  <a:gd name="connsiteY1038" fmla="*/ 1657039 h 2373176"/>
                  <a:gd name="connsiteX1039" fmla="*/ 185383 w 1646698"/>
                  <a:gd name="connsiteY1039" fmla="*/ 1652897 h 2373176"/>
                  <a:gd name="connsiteX1040" fmla="*/ 185383 w 1646698"/>
                  <a:gd name="connsiteY1040" fmla="*/ 1651343 h 2373176"/>
                  <a:gd name="connsiteX1041" fmla="*/ 182276 w 1646698"/>
                  <a:gd name="connsiteY1041" fmla="*/ 1646165 h 2373176"/>
                  <a:gd name="connsiteX1042" fmla="*/ 180205 w 1646698"/>
                  <a:gd name="connsiteY1042" fmla="*/ 1638915 h 2373176"/>
                  <a:gd name="connsiteX1043" fmla="*/ 176580 w 1646698"/>
                  <a:gd name="connsiteY1043" fmla="*/ 1633737 h 2373176"/>
                  <a:gd name="connsiteX1044" fmla="*/ 171402 w 1646698"/>
                  <a:gd name="connsiteY1044" fmla="*/ 1627518 h 2373176"/>
                  <a:gd name="connsiteX1045" fmla="*/ 172437 w 1646698"/>
                  <a:gd name="connsiteY1045" fmla="*/ 1625447 h 2373176"/>
                  <a:gd name="connsiteX1046" fmla="*/ 171919 w 1646698"/>
                  <a:gd name="connsiteY1046" fmla="*/ 1622857 h 2373176"/>
                  <a:gd name="connsiteX1047" fmla="*/ 183830 w 1646698"/>
                  <a:gd name="connsiteY1047" fmla="*/ 1614054 h 2373176"/>
                  <a:gd name="connsiteX1048" fmla="*/ 191079 w 1646698"/>
                  <a:gd name="connsiteY1048" fmla="*/ 1611983 h 2373176"/>
                  <a:gd name="connsiteX1049" fmla="*/ 201954 w 1646698"/>
                  <a:gd name="connsiteY1049" fmla="*/ 1607840 h 2373176"/>
                  <a:gd name="connsiteX1050" fmla="*/ 207132 w 1646698"/>
                  <a:gd name="connsiteY1050" fmla="*/ 1603698 h 2373176"/>
                  <a:gd name="connsiteX1051" fmla="*/ 210757 w 1646698"/>
                  <a:gd name="connsiteY1051" fmla="*/ 1599555 h 2373176"/>
                  <a:gd name="connsiteX1052" fmla="*/ 214381 w 1646698"/>
                  <a:gd name="connsiteY1052" fmla="*/ 1592823 h 2373176"/>
                  <a:gd name="connsiteX1053" fmla="*/ 216453 w 1646698"/>
                  <a:gd name="connsiteY1053" fmla="*/ 1590234 h 2373176"/>
                  <a:gd name="connsiteX1054" fmla="*/ 220595 w 1646698"/>
                  <a:gd name="connsiteY1054" fmla="*/ 1590234 h 2373176"/>
                  <a:gd name="connsiteX1055" fmla="*/ 220078 w 1646698"/>
                  <a:gd name="connsiteY1055" fmla="*/ 1584538 h 2373176"/>
                  <a:gd name="connsiteX1056" fmla="*/ 219560 w 1646698"/>
                  <a:gd name="connsiteY1056" fmla="*/ 1581431 h 2373176"/>
                  <a:gd name="connsiteX1057" fmla="*/ 215935 w 1646698"/>
                  <a:gd name="connsiteY1057" fmla="*/ 1575735 h 2373176"/>
                  <a:gd name="connsiteX1058" fmla="*/ 215417 w 1646698"/>
                  <a:gd name="connsiteY1058" fmla="*/ 1572628 h 2373176"/>
                  <a:gd name="connsiteX1059" fmla="*/ 215935 w 1646698"/>
                  <a:gd name="connsiteY1059" fmla="*/ 1564860 h 2373176"/>
                  <a:gd name="connsiteX1060" fmla="*/ 216453 w 1646698"/>
                  <a:gd name="connsiteY1060" fmla="*/ 1561754 h 2373176"/>
                  <a:gd name="connsiteX1061" fmla="*/ 214381 w 1646698"/>
                  <a:gd name="connsiteY1061" fmla="*/ 1559164 h 2373176"/>
                  <a:gd name="connsiteX1062" fmla="*/ 213346 w 1646698"/>
                  <a:gd name="connsiteY1062" fmla="*/ 1556057 h 2373176"/>
                  <a:gd name="connsiteX1063" fmla="*/ 213864 w 1646698"/>
                  <a:gd name="connsiteY1063" fmla="*/ 1547254 h 2373176"/>
                  <a:gd name="connsiteX1064" fmla="*/ 214381 w 1646698"/>
                  <a:gd name="connsiteY1064" fmla="*/ 1544665 h 2373176"/>
                  <a:gd name="connsiteX1065" fmla="*/ 208685 w 1646698"/>
                  <a:gd name="connsiteY1065" fmla="*/ 1541558 h 2373176"/>
                  <a:gd name="connsiteX1066" fmla="*/ 206096 w 1646698"/>
                  <a:gd name="connsiteY1066" fmla="*/ 1536898 h 2373176"/>
                  <a:gd name="connsiteX1067" fmla="*/ 201954 w 1646698"/>
                  <a:gd name="connsiteY1067" fmla="*/ 1531719 h 2373176"/>
                  <a:gd name="connsiteX1068" fmla="*/ 198847 w 1646698"/>
                  <a:gd name="connsiteY1068" fmla="*/ 1527059 h 2373176"/>
                  <a:gd name="connsiteX1069" fmla="*/ 197293 w 1646698"/>
                  <a:gd name="connsiteY1069" fmla="*/ 1522916 h 2373176"/>
                  <a:gd name="connsiteX1070" fmla="*/ 196775 w 1646698"/>
                  <a:gd name="connsiteY1070" fmla="*/ 1513595 h 2373176"/>
                  <a:gd name="connsiteX1071" fmla="*/ 195222 w 1646698"/>
                  <a:gd name="connsiteY1071" fmla="*/ 1507381 h 2373176"/>
                  <a:gd name="connsiteX1072" fmla="*/ 195222 w 1646698"/>
                  <a:gd name="connsiteY1072" fmla="*/ 1502721 h 2373176"/>
                  <a:gd name="connsiteX1073" fmla="*/ 196257 w 1646698"/>
                  <a:gd name="connsiteY1073" fmla="*/ 1498578 h 2373176"/>
                  <a:gd name="connsiteX1074" fmla="*/ 198329 w 1646698"/>
                  <a:gd name="connsiteY1074" fmla="*/ 1494436 h 2373176"/>
                  <a:gd name="connsiteX1075" fmla="*/ 202989 w 1646698"/>
                  <a:gd name="connsiteY1075" fmla="*/ 1488217 h 2373176"/>
                  <a:gd name="connsiteX1076" fmla="*/ 204025 w 1646698"/>
                  <a:gd name="connsiteY1076" fmla="*/ 1486663 h 2373176"/>
                  <a:gd name="connsiteX1077" fmla="*/ 202989 w 1646698"/>
                  <a:gd name="connsiteY1077" fmla="*/ 1482003 h 2373176"/>
                  <a:gd name="connsiteX1078" fmla="*/ 200400 w 1646698"/>
                  <a:gd name="connsiteY1078" fmla="*/ 1478896 h 2373176"/>
                  <a:gd name="connsiteX1079" fmla="*/ 198329 w 1646698"/>
                  <a:gd name="connsiteY1079" fmla="*/ 1478383 h 2373176"/>
                  <a:gd name="connsiteX1080" fmla="*/ 191597 w 1646698"/>
                  <a:gd name="connsiteY1080" fmla="*/ 1478383 h 2373176"/>
                  <a:gd name="connsiteX1081" fmla="*/ 188490 w 1646698"/>
                  <a:gd name="connsiteY1081" fmla="*/ 1477865 h 2373176"/>
                  <a:gd name="connsiteX1082" fmla="*/ 183830 w 1646698"/>
                  <a:gd name="connsiteY1082" fmla="*/ 1475794 h 2373176"/>
                  <a:gd name="connsiteX1083" fmla="*/ 179169 w 1646698"/>
                  <a:gd name="connsiteY1083" fmla="*/ 1472687 h 2373176"/>
                  <a:gd name="connsiteX1084" fmla="*/ 175026 w 1646698"/>
                  <a:gd name="connsiteY1084" fmla="*/ 1471133 h 2373176"/>
                  <a:gd name="connsiteX1085" fmla="*/ 170884 w 1646698"/>
                  <a:gd name="connsiteY1085" fmla="*/ 1466991 h 2373176"/>
                  <a:gd name="connsiteX1086" fmla="*/ 170366 w 1646698"/>
                  <a:gd name="connsiteY1086" fmla="*/ 1458188 h 2373176"/>
                  <a:gd name="connsiteX1087" fmla="*/ 167259 w 1646698"/>
                  <a:gd name="connsiteY1087" fmla="*/ 1455599 h 2373176"/>
                  <a:gd name="connsiteX1088" fmla="*/ 161045 w 1646698"/>
                  <a:gd name="connsiteY1088" fmla="*/ 1453527 h 2373176"/>
                  <a:gd name="connsiteX1089" fmla="*/ 156902 w 1646698"/>
                  <a:gd name="connsiteY1089" fmla="*/ 1446795 h 2373176"/>
                  <a:gd name="connsiteX1090" fmla="*/ 148617 w 1646698"/>
                  <a:gd name="connsiteY1090" fmla="*/ 1436957 h 2373176"/>
                  <a:gd name="connsiteX1091" fmla="*/ 145510 w 1646698"/>
                  <a:gd name="connsiteY1091" fmla="*/ 1433850 h 2373176"/>
                  <a:gd name="connsiteX1092" fmla="*/ 140850 w 1646698"/>
                  <a:gd name="connsiteY1092" fmla="*/ 1430225 h 2373176"/>
                  <a:gd name="connsiteX1093" fmla="*/ 138261 w 1646698"/>
                  <a:gd name="connsiteY1093" fmla="*/ 1422457 h 2373176"/>
                  <a:gd name="connsiteX1094" fmla="*/ 128422 w 1646698"/>
                  <a:gd name="connsiteY1094" fmla="*/ 1406405 h 2373176"/>
                  <a:gd name="connsiteX1095" fmla="*/ 121690 w 1646698"/>
                  <a:gd name="connsiteY1095" fmla="*/ 1399673 h 2373176"/>
                  <a:gd name="connsiteX1096" fmla="*/ 120654 w 1646698"/>
                  <a:gd name="connsiteY1096" fmla="*/ 1395530 h 2373176"/>
                  <a:gd name="connsiteX1097" fmla="*/ 121690 w 1646698"/>
                  <a:gd name="connsiteY1097" fmla="*/ 1391905 h 2373176"/>
                  <a:gd name="connsiteX1098" fmla="*/ 123761 w 1646698"/>
                  <a:gd name="connsiteY1098" fmla="*/ 1387245 h 2373176"/>
                  <a:gd name="connsiteX1099" fmla="*/ 126868 w 1646698"/>
                  <a:gd name="connsiteY1099" fmla="*/ 1385174 h 2373176"/>
                  <a:gd name="connsiteX1100" fmla="*/ 130493 w 1646698"/>
                  <a:gd name="connsiteY1100" fmla="*/ 1383620 h 2373176"/>
                  <a:gd name="connsiteX1101" fmla="*/ 139814 w 1646698"/>
                  <a:gd name="connsiteY1101" fmla="*/ 1382067 h 2373176"/>
                  <a:gd name="connsiteX1102" fmla="*/ 141368 w 1646698"/>
                  <a:gd name="connsiteY1102" fmla="*/ 1378960 h 2373176"/>
                  <a:gd name="connsiteX1103" fmla="*/ 139814 w 1646698"/>
                  <a:gd name="connsiteY1103" fmla="*/ 1374817 h 2373176"/>
                  <a:gd name="connsiteX1104" fmla="*/ 126350 w 1646698"/>
                  <a:gd name="connsiteY1104" fmla="*/ 1362384 h 2373176"/>
                  <a:gd name="connsiteX1105" fmla="*/ 124797 w 1646698"/>
                  <a:gd name="connsiteY1105" fmla="*/ 1359277 h 2373176"/>
                  <a:gd name="connsiteX1106" fmla="*/ 124797 w 1646698"/>
                  <a:gd name="connsiteY1106" fmla="*/ 1356688 h 2373176"/>
                  <a:gd name="connsiteX1107" fmla="*/ 122726 w 1646698"/>
                  <a:gd name="connsiteY1107" fmla="*/ 1354099 h 2373176"/>
                  <a:gd name="connsiteX1108" fmla="*/ 123761 w 1646698"/>
                  <a:gd name="connsiteY1108" fmla="*/ 1352545 h 2373176"/>
                  <a:gd name="connsiteX1109" fmla="*/ 131529 w 1646698"/>
                  <a:gd name="connsiteY1109" fmla="*/ 1346849 h 2373176"/>
                  <a:gd name="connsiteX1110" fmla="*/ 139296 w 1646698"/>
                  <a:gd name="connsiteY1110" fmla="*/ 1338046 h 2373176"/>
                  <a:gd name="connsiteX1111" fmla="*/ 140332 w 1646698"/>
                  <a:gd name="connsiteY1111" fmla="*/ 1335975 h 2373176"/>
                  <a:gd name="connsiteX1112" fmla="*/ 141368 w 1646698"/>
                  <a:gd name="connsiteY1112" fmla="*/ 1328207 h 2373176"/>
                  <a:gd name="connsiteX1113" fmla="*/ 143957 w 1646698"/>
                  <a:gd name="connsiteY1113" fmla="*/ 1323547 h 2373176"/>
                  <a:gd name="connsiteX1114" fmla="*/ 143439 w 1646698"/>
                  <a:gd name="connsiteY1114" fmla="*/ 1316297 h 2373176"/>
                  <a:gd name="connsiteX1115" fmla="*/ 142921 w 1646698"/>
                  <a:gd name="connsiteY1115" fmla="*/ 1311637 h 2373176"/>
                  <a:gd name="connsiteX1116" fmla="*/ 142921 w 1646698"/>
                  <a:gd name="connsiteY1116" fmla="*/ 1299209 h 2373176"/>
                  <a:gd name="connsiteX1117" fmla="*/ 141885 w 1646698"/>
                  <a:gd name="connsiteY1117" fmla="*/ 1295584 h 2373176"/>
                  <a:gd name="connsiteX1118" fmla="*/ 137743 w 1646698"/>
                  <a:gd name="connsiteY1118" fmla="*/ 1286781 h 2373176"/>
                  <a:gd name="connsiteX1119" fmla="*/ 136189 w 1646698"/>
                  <a:gd name="connsiteY1119" fmla="*/ 1282120 h 2373176"/>
                  <a:gd name="connsiteX1120" fmla="*/ 135154 w 1646698"/>
                  <a:gd name="connsiteY1120" fmla="*/ 1275389 h 2373176"/>
                  <a:gd name="connsiteX1121" fmla="*/ 134636 w 1646698"/>
                  <a:gd name="connsiteY1121" fmla="*/ 1261925 h 2373176"/>
                  <a:gd name="connsiteX1122" fmla="*/ 132047 w 1646698"/>
                  <a:gd name="connsiteY1122" fmla="*/ 1247944 h 2373176"/>
                  <a:gd name="connsiteX1123" fmla="*/ 129975 w 1646698"/>
                  <a:gd name="connsiteY1123" fmla="*/ 1240176 h 2373176"/>
                  <a:gd name="connsiteX1124" fmla="*/ 130493 w 1646698"/>
                  <a:gd name="connsiteY1124" fmla="*/ 1237069 h 2373176"/>
                  <a:gd name="connsiteX1125" fmla="*/ 135154 w 1646698"/>
                  <a:gd name="connsiteY1125" fmla="*/ 1225159 h 2373176"/>
                  <a:gd name="connsiteX1126" fmla="*/ 139296 w 1646698"/>
                  <a:gd name="connsiteY1126" fmla="*/ 1218427 h 2373176"/>
                  <a:gd name="connsiteX1127" fmla="*/ 141368 w 1646698"/>
                  <a:gd name="connsiteY1127" fmla="*/ 1211178 h 2373176"/>
                  <a:gd name="connsiteX1128" fmla="*/ 141368 w 1646698"/>
                  <a:gd name="connsiteY1128" fmla="*/ 1199785 h 2373176"/>
                  <a:gd name="connsiteX1129" fmla="*/ 142921 w 1646698"/>
                  <a:gd name="connsiteY1129" fmla="*/ 1193054 h 2373176"/>
                  <a:gd name="connsiteX1130" fmla="*/ 142921 w 1646698"/>
                  <a:gd name="connsiteY1130" fmla="*/ 1186840 h 2373176"/>
                  <a:gd name="connsiteX1131" fmla="*/ 144992 w 1646698"/>
                  <a:gd name="connsiteY1131" fmla="*/ 1176483 h 2373176"/>
                  <a:gd name="connsiteX1132" fmla="*/ 142921 w 1646698"/>
                  <a:gd name="connsiteY1132" fmla="*/ 1157841 h 2373176"/>
                  <a:gd name="connsiteX1133" fmla="*/ 140332 w 1646698"/>
                  <a:gd name="connsiteY1133" fmla="*/ 1154216 h 2373176"/>
                  <a:gd name="connsiteX1134" fmla="*/ 128422 w 1646698"/>
                  <a:gd name="connsiteY1134" fmla="*/ 1152145 h 2373176"/>
                  <a:gd name="connsiteX1135" fmla="*/ 120654 w 1646698"/>
                  <a:gd name="connsiteY1135" fmla="*/ 1147485 h 2373176"/>
                  <a:gd name="connsiteX1136" fmla="*/ 120654 w 1646698"/>
                  <a:gd name="connsiteY1136" fmla="*/ 1139199 h 2373176"/>
                  <a:gd name="connsiteX1137" fmla="*/ 120136 w 1646698"/>
                  <a:gd name="connsiteY1137" fmla="*/ 1132468 h 2373176"/>
                  <a:gd name="connsiteX1138" fmla="*/ 111851 w 1646698"/>
                  <a:gd name="connsiteY1138" fmla="*/ 1127807 h 2373176"/>
                  <a:gd name="connsiteX1139" fmla="*/ 109780 w 1646698"/>
                  <a:gd name="connsiteY1139" fmla="*/ 1128843 h 2373176"/>
                  <a:gd name="connsiteX1140" fmla="*/ 105119 w 1646698"/>
                  <a:gd name="connsiteY1140" fmla="*/ 1129355 h 2373176"/>
                  <a:gd name="connsiteX1141" fmla="*/ 99941 w 1646698"/>
                  <a:gd name="connsiteY1141" fmla="*/ 1128320 h 2373176"/>
                  <a:gd name="connsiteX1142" fmla="*/ 95281 w 1646698"/>
                  <a:gd name="connsiteY1142" fmla="*/ 1122624 h 2373176"/>
                  <a:gd name="connsiteX1143" fmla="*/ 88549 w 1646698"/>
                  <a:gd name="connsiteY1143" fmla="*/ 1116927 h 2373176"/>
                  <a:gd name="connsiteX1144" fmla="*/ 82335 w 1646698"/>
                  <a:gd name="connsiteY1144" fmla="*/ 1109160 h 2373176"/>
                  <a:gd name="connsiteX1145" fmla="*/ 76121 w 1646698"/>
                  <a:gd name="connsiteY1145" fmla="*/ 1102428 h 2373176"/>
                  <a:gd name="connsiteX1146" fmla="*/ 75085 w 1646698"/>
                  <a:gd name="connsiteY1146" fmla="*/ 1080162 h 2373176"/>
                  <a:gd name="connsiteX1147" fmla="*/ 71460 w 1646698"/>
                  <a:gd name="connsiteY1147" fmla="*/ 1074465 h 2373176"/>
                  <a:gd name="connsiteX1148" fmla="*/ 70425 w 1646698"/>
                  <a:gd name="connsiteY1148" fmla="*/ 1070323 h 2373176"/>
                  <a:gd name="connsiteX1149" fmla="*/ 67836 w 1646698"/>
                  <a:gd name="connsiteY1149" fmla="*/ 1068769 h 2373176"/>
                  <a:gd name="connsiteX1150" fmla="*/ 55926 w 1646698"/>
                  <a:gd name="connsiteY1150" fmla="*/ 1069287 h 2373176"/>
                  <a:gd name="connsiteX1151" fmla="*/ 47122 w 1646698"/>
                  <a:gd name="connsiteY1151" fmla="*/ 1066698 h 2373176"/>
                  <a:gd name="connsiteX1152" fmla="*/ 40909 w 1646698"/>
                  <a:gd name="connsiteY1152" fmla="*/ 1063073 h 2373176"/>
                  <a:gd name="connsiteX1153" fmla="*/ 37802 w 1646698"/>
                  <a:gd name="connsiteY1153" fmla="*/ 1061002 h 2373176"/>
                  <a:gd name="connsiteX1154" fmla="*/ 33141 w 1646698"/>
                  <a:gd name="connsiteY1154" fmla="*/ 1047020 h 2373176"/>
                  <a:gd name="connsiteX1155" fmla="*/ 32623 w 1646698"/>
                  <a:gd name="connsiteY1155" fmla="*/ 1039253 h 2373176"/>
                  <a:gd name="connsiteX1156" fmla="*/ 28481 w 1646698"/>
                  <a:gd name="connsiteY1156" fmla="*/ 1034592 h 2373176"/>
                  <a:gd name="connsiteX1157" fmla="*/ 23820 w 1646698"/>
                  <a:gd name="connsiteY1157" fmla="*/ 1026307 h 2373176"/>
                  <a:gd name="connsiteX1158" fmla="*/ 15535 w 1646698"/>
                  <a:gd name="connsiteY1158" fmla="*/ 1021129 h 2373176"/>
                  <a:gd name="connsiteX1159" fmla="*/ 6214 w 1646698"/>
                  <a:gd name="connsiteY1159" fmla="*/ 1018022 h 2373176"/>
                  <a:gd name="connsiteX1160" fmla="*/ 518 w 1646698"/>
                  <a:gd name="connsiteY1160" fmla="*/ 1012844 h 2373176"/>
                  <a:gd name="connsiteX1161" fmla="*/ 0 w 1646698"/>
                  <a:gd name="connsiteY1161" fmla="*/ 1011290 h 2373176"/>
                  <a:gd name="connsiteX1162" fmla="*/ 10357 w 1646698"/>
                  <a:gd name="connsiteY1162" fmla="*/ 1006112 h 2373176"/>
                  <a:gd name="connsiteX1163" fmla="*/ 12946 w 1646698"/>
                  <a:gd name="connsiteY1163" fmla="*/ 1003523 h 2373176"/>
                  <a:gd name="connsiteX1164" fmla="*/ 16053 w 1646698"/>
                  <a:gd name="connsiteY1164" fmla="*/ 993166 h 2373176"/>
                  <a:gd name="connsiteX1165" fmla="*/ 19678 w 1646698"/>
                  <a:gd name="connsiteY1165" fmla="*/ 991095 h 2373176"/>
                  <a:gd name="connsiteX1166" fmla="*/ 21231 w 1646698"/>
                  <a:gd name="connsiteY1166" fmla="*/ 989024 h 2373176"/>
                  <a:gd name="connsiteX1167" fmla="*/ 25374 w 1646698"/>
                  <a:gd name="connsiteY1167" fmla="*/ 986952 h 2373176"/>
                  <a:gd name="connsiteX1168" fmla="*/ 32623 w 1646698"/>
                  <a:gd name="connsiteY1168" fmla="*/ 987470 h 2373176"/>
                  <a:gd name="connsiteX1169" fmla="*/ 37284 w 1646698"/>
                  <a:gd name="connsiteY1169" fmla="*/ 988506 h 2373176"/>
                  <a:gd name="connsiteX1170" fmla="*/ 41944 w 1646698"/>
                  <a:gd name="connsiteY1170" fmla="*/ 981774 h 2373176"/>
                  <a:gd name="connsiteX1171" fmla="*/ 45569 w 1646698"/>
                  <a:gd name="connsiteY1171" fmla="*/ 978667 h 2373176"/>
                  <a:gd name="connsiteX1172" fmla="*/ 47640 w 1646698"/>
                  <a:gd name="connsiteY1172" fmla="*/ 978149 h 2373176"/>
                  <a:gd name="connsiteX1173" fmla="*/ 50747 w 1646698"/>
                  <a:gd name="connsiteY1173" fmla="*/ 969346 h 2373176"/>
                  <a:gd name="connsiteX1174" fmla="*/ 51783 w 1646698"/>
                  <a:gd name="connsiteY1174" fmla="*/ 966757 h 2373176"/>
                  <a:gd name="connsiteX1175" fmla="*/ 54890 w 1646698"/>
                  <a:gd name="connsiteY1175" fmla="*/ 964686 h 2373176"/>
                  <a:gd name="connsiteX1176" fmla="*/ 68354 w 1646698"/>
                  <a:gd name="connsiteY1176" fmla="*/ 962096 h 2373176"/>
                  <a:gd name="connsiteX1177" fmla="*/ 76121 w 1646698"/>
                  <a:gd name="connsiteY1177" fmla="*/ 960543 h 2373176"/>
                  <a:gd name="connsiteX1178" fmla="*/ 76639 w 1646698"/>
                  <a:gd name="connsiteY1178" fmla="*/ 957954 h 2373176"/>
                  <a:gd name="connsiteX1179" fmla="*/ 76121 w 1646698"/>
                  <a:gd name="connsiteY1179" fmla="*/ 953811 h 2373176"/>
                  <a:gd name="connsiteX1180" fmla="*/ 70425 w 1646698"/>
                  <a:gd name="connsiteY1180" fmla="*/ 940348 h 2373176"/>
                  <a:gd name="connsiteX1181" fmla="*/ 68871 w 1646698"/>
                  <a:gd name="connsiteY1181" fmla="*/ 928437 h 2373176"/>
                  <a:gd name="connsiteX1182" fmla="*/ 67836 w 1646698"/>
                  <a:gd name="connsiteY1182" fmla="*/ 925331 h 2373176"/>
                  <a:gd name="connsiteX1183" fmla="*/ 64729 w 1646698"/>
                  <a:gd name="connsiteY1183" fmla="*/ 922741 h 2373176"/>
                  <a:gd name="connsiteX1184" fmla="*/ 63175 w 1646698"/>
                  <a:gd name="connsiteY1184" fmla="*/ 912903 h 2373176"/>
                  <a:gd name="connsiteX1185" fmla="*/ 62140 w 1646698"/>
                  <a:gd name="connsiteY1185" fmla="*/ 910313 h 2373176"/>
                  <a:gd name="connsiteX1186" fmla="*/ 55926 w 1646698"/>
                  <a:gd name="connsiteY1186" fmla="*/ 904100 h 2373176"/>
                  <a:gd name="connsiteX1187" fmla="*/ 50229 w 1646698"/>
                  <a:gd name="connsiteY1187" fmla="*/ 899957 h 2373176"/>
                  <a:gd name="connsiteX1188" fmla="*/ 46605 w 1646698"/>
                  <a:gd name="connsiteY1188" fmla="*/ 896332 h 2373176"/>
                  <a:gd name="connsiteX1189" fmla="*/ 41944 w 1646698"/>
                  <a:gd name="connsiteY1189" fmla="*/ 884940 h 2373176"/>
                  <a:gd name="connsiteX1190" fmla="*/ 34177 w 1646698"/>
                  <a:gd name="connsiteY1190" fmla="*/ 869923 h 2373176"/>
                  <a:gd name="connsiteX1191" fmla="*/ 27963 w 1646698"/>
                  <a:gd name="connsiteY1191" fmla="*/ 861637 h 2373176"/>
                  <a:gd name="connsiteX1192" fmla="*/ 27445 w 1646698"/>
                  <a:gd name="connsiteY1192" fmla="*/ 856459 h 2373176"/>
                  <a:gd name="connsiteX1193" fmla="*/ 28998 w 1646698"/>
                  <a:gd name="connsiteY1193" fmla="*/ 850245 h 2373176"/>
                  <a:gd name="connsiteX1194" fmla="*/ 26409 w 1646698"/>
                  <a:gd name="connsiteY1194" fmla="*/ 845585 h 2373176"/>
                  <a:gd name="connsiteX1195" fmla="*/ 25891 w 1646698"/>
                  <a:gd name="connsiteY1195" fmla="*/ 842478 h 2373176"/>
                  <a:gd name="connsiteX1196" fmla="*/ 22267 w 1646698"/>
                  <a:gd name="connsiteY1196" fmla="*/ 840406 h 2373176"/>
                  <a:gd name="connsiteX1197" fmla="*/ 19160 w 1646698"/>
                  <a:gd name="connsiteY1197" fmla="*/ 837817 h 2373176"/>
                  <a:gd name="connsiteX1198" fmla="*/ 17606 w 1646698"/>
                  <a:gd name="connsiteY1198" fmla="*/ 835746 h 2373176"/>
                  <a:gd name="connsiteX1199" fmla="*/ 16571 w 1646698"/>
                  <a:gd name="connsiteY1199" fmla="*/ 822800 h 2373176"/>
                  <a:gd name="connsiteX1200" fmla="*/ 14499 w 1646698"/>
                  <a:gd name="connsiteY1200" fmla="*/ 819693 h 2373176"/>
                  <a:gd name="connsiteX1201" fmla="*/ 11910 w 1646698"/>
                  <a:gd name="connsiteY1201" fmla="*/ 818140 h 2373176"/>
                  <a:gd name="connsiteX1202" fmla="*/ 12428 w 1646698"/>
                  <a:gd name="connsiteY1202" fmla="*/ 816586 h 2373176"/>
                  <a:gd name="connsiteX1203" fmla="*/ 17606 w 1646698"/>
                  <a:gd name="connsiteY1203" fmla="*/ 816069 h 2373176"/>
                  <a:gd name="connsiteX1204" fmla="*/ 19678 w 1646698"/>
                  <a:gd name="connsiteY1204" fmla="*/ 813479 h 2373176"/>
                  <a:gd name="connsiteX1205" fmla="*/ 22267 w 1646698"/>
                  <a:gd name="connsiteY1205" fmla="*/ 808301 h 2373176"/>
                  <a:gd name="connsiteX1206" fmla="*/ 23302 w 1646698"/>
                  <a:gd name="connsiteY1206" fmla="*/ 800016 h 2373176"/>
                  <a:gd name="connsiteX1207" fmla="*/ 22785 w 1646698"/>
                  <a:gd name="connsiteY1207" fmla="*/ 796909 h 2373176"/>
                  <a:gd name="connsiteX1208" fmla="*/ 23820 w 1646698"/>
                  <a:gd name="connsiteY1208" fmla="*/ 792766 h 2373176"/>
                  <a:gd name="connsiteX1209" fmla="*/ 23820 w 1646698"/>
                  <a:gd name="connsiteY1209" fmla="*/ 787588 h 2373176"/>
                  <a:gd name="connsiteX1210" fmla="*/ 21231 w 1646698"/>
                  <a:gd name="connsiteY1210" fmla="*/ 781374 h 2373176"/>
                  <a:gd name="connsiteX1211" fmla="*/ 20713 w 1646698"/>
                  <a:gd name="connsiteY1211" fmla="*/ 778267 h 2373176"/>
                  <a:gd name="connsiteX1212" fmla="*/ 21749 w 1646698"/>
                  <a:gd name="connsiteY1212" fmla="*/ 775678 h 2373176"/>
                  <a:gd name="connsiteX1213" fmla="*/ 27445 w 1646698"/>
                  <a:gd name="connsiteY1213" fmla="*/ 769982 h 2373176"/>
                  <a:gd name="connsiteX1214" fmla="*/ 32623 w 1646698"/>
                  <a:gd name="connsiteY1214" fmla="*/ 763768 h 2373176"/>
                  <a:gd name="connsiteX1215" fmla="*/ 34695 w 1646698"/>
                  <a:gd name="connsiteY1215" fmla="*/ 756000 h 2373176"/>
                  <a:gd name="connsiteX1216" fmla="*/ 34695 w 1646698"/>
                  <a:gd name="connsiteY1216" fmla="*/ 747715 h 2373176"/>
                  <a:gd name="connsiteX1217" fmla="*/ 35212 w 1646698"/>
                  <a:gd name="connsiteY1217" fmla="*/ 744608 h 2373176"/>
                  <a:gd name="connsiteX1218" fmla="*/ 36248 w 1646698"/>
                  <a:gd name="connsiteY1218" fmla="*/ 743055 h 2373176"/>
                  <a:gd name="connsiteX1219" fmla="*/ 42462 w 1646698"/>
                  <a:gd name="connsiteY1219" fmla="*/ 739430 h 2373176"/>
                  <a:gd name="connsiteX1220" fmla="*/ 44016 w 1646698"/>
                  <a:gd name="connsiteY1220" fmla="*/ 736323 h 2373176"/>
                  <a:gd name="connsiteX1221" fmla="*/ 44016 w 1646698"/>
                  <a:gd name="connsiteY1221" fmla="*/ 731662 h 2373176"/>
                  <a:gd name="connsiteX1222" fmla="*/ 40909 w 1646698"/>
                  <a:gd name="connsiteY1222" fmla="*/ 724413 h 2373176"/>
                  <a:gd name="connsiteX1223" fmla="*/ 35730 w 1646698"/>
                  <a:gd name="connsiteY1223" fmla="*/ 716645 h 2373176"/>
                  <a:gd name="connsiteX1224" fmla="*/ 35730 w 1646698"/>
                  <a:gd name="connsiteY1224" fmla="*/ 708360 h 2373176"/>
                  <a:gd name="connsiteX1225" fmla="*/ 33659 w 1646698"/>
                  <a:gd name="connsiteY1225" fmla="*/ 705771 h 2373176"/>
                  <a:gd name="connsiteX1226" fmla="*/ 33141 w 1646698"/>
                  <a:gd name="connsiteY1226" fmla="*/ 699557 h 2373176"/>
                  <a:gd name="connsiteX1227" fmla="*/ 34177 w 1646698"/>
                  <a:gd name="connsiteY1227" fmla="*/ 692825 h 2373176"/>
                  <a:gd name="connsiteX1228" fmla="*/ 33659 w 1646698"/>
                  <a:gd name="connsiteY1228" fmla="*/ 688682 h 2373176"/>
                  <a:gd name="connsiteX1229" fmla="*/ 30034 w 1646698"/>
                  <a:gd name="connsiteY1229" fmla="*/ 681433 h 2373176"/>
                  <a:gd name="connsiteX1230" fmla="*/ 31070 w 1646698"/>
                  <a:gd name="connsiteY1230" fmla="*/ 670558 h 2373176"/>
                  <a:gd name="connsiteX1231" fmla="*/ 32105 w 1646698"/>
                  <a:gd name="connsiteY1231" fmla="*/ 662791 h 2373176"/>
                  <a:gd name="connsiteX1232" fmla="*/ 34695 w 1646698"/>
                  <a:gd name="connsiteY1232" fmla="*/ 656059 h 2373176"/>
                  <a:gd name="connsiteX1233" fmla="*/ 36248 w 1646698"/>
                  <a:gd name="connsiteY1233" fmla="*/ 653470 h 2373176"/>
                  <a:gd name="connsiteX1234" fmla="*/ 40909 w 1646698"/>
                  <a:gd name="connsiteY1234" fmla="*/ 649850 h 2373176"/>
                  <a:gd name="connsiteX1235" fmla="*/ 40391 w 1646698"/>
                  <a:gd name="connsiteY1235" fmla="*/ 646226 h 2373176"/>
                  <a:gd name="connsiteX1236" fmla="*/ 36766 w 1646698"/>
                  <a:gd name="connsiteY1236" fmla="*/ 644154 h 2373176"/>
                  <a:gd name="connsiteX1237" fmla="*/ 31070 w 1646698"/>
                  <a:gd name="connsiteY1237" fmla="*/ 634833 h 2373176"/>
                  <a:gd name="connsiteX1238" fmla="*/ 25374 w 1646698"/>
                  <a:gd name="connsiteY1238" fmla="*/ 630173 h 2373176"/>
                  <a:gd name="connsiteX1239" fmla="*/ 23302 w 1646698"/>
                  <a:gd name="connsiteY1239" fmla="*/ 628101 h 2373176"/>
                  <a:gd name="connsiteX1240" fmla="*/ 21749 w 1646698"/>
                  <a:gd name="connsiteY1240" fmla="*/ 621370 h 2373176"/>
                  <a:gd name="connsiteX1241" fmla="*/ 17606 w 1646698"/>
                  <a:gd name="connsiteY1241" fmla="*/ 614120 h 2373176"/>
                  <a:gd name="connsiteX1242" fmla="*/ 17606 w 1646698"/>
                  <a:gd name="connsiteY1242" fmla="*/ 609977 h 2373176"/>
                  <a:gd name="connsiteX1243" fmla="*/ 23820 w 1646698"/>
                  <a:gd name="connsiteY1243" fmla="*/ 598067 h 2373176"/>
                  <a:gd name="connsiteX1244" fmla="*/ 27963 w 1646698"/>
                  <a:gd name="connsiteY1244" fmla="*/ 595478 h 2373176"/>
                  <a:gd name="connsiteX1245" fmla="*/ 28481 w 1646698"/>
                  <a:gd name="connsiteY1245" fmla="*/ 592371 h 2373176"/>
                  <a:gd name="connsiteX1246" fmla="*/ 30552 w 1646698"/>
                  <a:gd name="connsiteY1246" fmla="*/ 586157 h 2373176"/>
                  <a:gd name="connsiteX1247" fmla="*/ 32623 w 1646698"/>
                  <a:gd name="connsiteY1247" fmla="*/ 583568 h 2373176"/>
                  <a:gd name="connsiteX1248" fmla="*/ 38319 w 1646698"/>
                  <a:gd name="connsiteY1248" fmla="*/ 563891 h 2373176"/>
                  <a:gd name="connsiteX1249" fmla="*/ 38837 w 1646698"/>
                  <a:gd name="connsiteY1249" fmla="*/ 545249 h 2373176"/>
                  <a:gd name="connsiteX1250" fmla="*/ 38319 w 1646698"/>
                  <a:gd name="connsiteY1250" fmla="*/ 530232 h 2373176"/>
                  <a:gd name="connsiteX1251" fmla="*/ 36766 w 1646698"/>
                  <a:gd name="connsiteY1251" fmla="*/ 527125 h 2373176"/>
                  <a:gd name="connsiteX1252" fmla="*/ 33141 w 1646698"/>
                  <a:gd name="connsiteY1252" fmla="*/ 524018 h 2373176"/>
                  <a:gd name="connsiteX1253" fmla="*/ 27445 w 1646698"/>
                  <a:gd name="connsiteY1253" fmla="*/ 524536 h 2373176"/>
                  <a:gd name="connsiteX1254" fmla="*/ 18124 w 1646698"/>
                  <a:gd name="connsiteY1254" fmla="*/ 518839 h 2373176"/>
                  <a:gd name="connsiteX1255" fmla="*/ 15535 w 1646698"/>
                  <a:gd name="connsiteY1255" fmla="*/ 515732 h 2373176"/>
                  <a:gd name="connsiteX1256" fmla="*/ 15017 w 1646698"/>
                  <a:gd name="connsiteY1256" fmla="*/ 513661 h 2373176"/>
                  <a:gd name="connsiteX1257" fmla="*/ 16571 w 1646698"/>
                  <a:gd name="connsiteY1257" fmla="*/ 507965 h 2373176"/>
                  <a:gd name="connsiteX1258" fmla="*/ 17088 w 1646698"/>
                  <a:gd name="connsiteY1258" fmla="*/ 501233 h 2373176"/>
                  <a:gd name="connsiteX1259" fmla="*/ 16053 w 1646698"/>
                  <a:gd name="connsiteY1259" fmla="*/ 491912 h 2373176"/>
                  <a:gd name="connsiteX1260" fmla="*/ 15535 w 1646698"/>
                  <a:gd name="connsiteY1260" fmla="*/ 485181 h 2373176"/>
                  <a:gd name="connsiteX1261" fmla="*/ 13981 w 1646698"/>
                  <a:gd name="connsiteY1261" fmla="*/ 482073 h 2373176"/>
                  <a:gd name="connsiteX1262" fmla="*/ 7767 w 1646698"/>
                  <a:gd name="connsiteY1262" fmla="*/ 480520 h 2373176"/>
                  <a:gd name="connsiteX1263" fmla="*/ 5696 w 1646698"/>
                  <a:gd name="connsiteY1263" fmla="*/ 478449 h 2373176"/>
                  <a:gd name="connsiteX1264" fmla="*/ 5178 w 1646698"/>
                  <a:gd name="connsiteY1264" fmla="*/ 474829 h 2373176"/>
                  <a:gd name="connsiteX1265" fmla="*/ 6732 w 1646698"/>
                  <a:gd name="connsiteY1265" fmla="*/ 472758 h 2373176"/>
                  <a:gd name="connsiteX1266" fmla="*/ 11392 w 1646698"/>
                  <a:gd name="connsiteY1266" fmla="*/ 471722 h 2373176"/>
                  <a:gd name="connsiteX1267" fmla="*/ 13464 w 1646698"/>
                  <a:gd name="connsiteY1267" fmla="*/ 469133 h 2373176"/>
                  <a:gd name="connsiteX1268" fmla="*/ 21749 w 1646698"/>
                  <a:gd name="connsiteY1268" fmla="*/ 468620 h 2373176"/>
                  <a:gd name="connsiteX1269" fmla="*/ 29516 w 1646698"/>
                  <a:gd name="connsiteY1269" fmla="*/ 469133 h 2373176"/>
                  <a:gd name="connsiteX1270" fmla="*/ 33141 w 1646698"/>
                  <a:gd name="connsiteY1270" fmla="*/ 467579 h 2373176"/>
                  <a:gd name="connsiteX1271" fmla="*/ 35212 w 1646698"/>
                  <a:gd name="connsiteY1271" fmla="*/ 464473 h 2373176"/>
                  <a:gd name="connsiteX1272" fmla="*/ 36248 w 1646698"/>
                  <a:gd name="connsiteY1272" fmla="*/ 457741 h 2373176"/>
                  <a:gd name="connsiteX1273" fmla="*/ 36248 w 1646698"/>
                  <a:gd name="connsiteY1273" fmla="*/ 453080 h 2373176"/>
                  <a:gd name="connsiteX1274" fmla="*/ 39355 w 1646698"/>
                  <a:gd name="connsiteY1274" fmla="*/ 451009 h 2373176"/>
                  <a:gd name="connsiteX1275" fmla="*/ 41944 w 1646698"/>
                  <a:gd name="connsiteY1275" fmla="*/ 444795 h 2373176"/>
                  <a:gd name="connsiteX1276" fmla="*/ 42462 w 1646698"/>
                  <a:gd name="connsiteY1276" fmla="*/ 436510 h 2373176"/>
                  <a:gd name="connsiteX1277" fmla="*/ 37284 w 1646698"/>
                  <a:gd name="connsiteY1277" fmla="*/ 432367 h 2373176"/>
                  <a:gd name="connsiteX1278" fmla="*/ 36248 w 1646698"/>
                  <a:gd name="connsiteY1278" fmla="*/ 430814 h 2373176"/>
                  <a:gd name="connsiteX1279" fmla="*/ 35730 w 1646698"/>
                  <a:gd name="connsiteY1279" fmla="*/ 425117 h 2373176"/>
                  <a:gd name="connsiteX1280" fmla="*/ 35212 w 1646698"/>
                  <a:gd name="connsiteY1280" fmla="*/ 422010 h 2373176"/>
                  <a:gd name="connsiteX1281" fmla="*/ 32105 w 1646698"/>
                  <a:gd name="connsiteY1281" fmla="*/ 420975 h 2373176"/>
                  <a:gd name="connsiteX1282" fmla="*/ 28998 w 1646698"/>
                  <a:gd name="connsiteY1282" fmla="*/ 422010 h 2373176"/>
                  <a:gd name="connsiteX1283" fmla="*/ 26927 w 1646698"/>
                  <a:gd name="connsiteY1283" fmla="*/ 420975 h 2373176"/>
                  <a:gd name="connsiteX1284" fmla="*/ 21749 w 1646698"/>
                  <a:gd name="connsiteY1284" fmla="*/ 416314 h 2373176"/>
                  <a:gd name="connsiteX1285" fmla="*/ 21749 w 1646698"/>
                  <a:gd name="connsiteY1285" fmla="*/ 411654 h 2373176"/>
                  <a:gd name="connsiteX1286" fmla="*/ 20713 w 1646698"/>
                  <a:gd name="connsiteY1286" fmla="*/ 406993 h 2373176"/>
                  <a:gd name="connsiteX1287" fmla="*/ 20713 w 1646698"/>
                  <a:gd name="connsiteY1287" fmla="*/ 396119 h 2373176"/>
                  <a:gd name="connsiteX1288" fmla="*/ 22267 w 1646698"/>
                  <a:gd name="connsiteY1288" fmla="*/ 386280 h 2373176"/>
                  <a:gd name="connsiteX1289" fmla="*/ 25374 w 1646698"/>
                  <a:gd name="connsiteY1289" fmla="*/ 382138 h 2373176"/>
                  <a:gd name="connsiteX1290" fmla="*/ 28481 w 1646698"/>
                  <a:gd name="connsiteY1290" fmla="*/ 377477 h 2373176"/>
                  <a:gd name="connsiteX1291" fmla="*/ 28481 w 1646698"/>
                  <a:gd name="connsiteY1291" fmla="*/ 368156 h 2373176"/>
                  <a:gd name="connsiteX1292" fmla="*/ 28998 w 1646698"/>
                  <a:gd name="connsiteY1292" fmla="*/ 359871 h 2373176"/>
                  <a:gd name="connsiteX1293" fmla="*/ 29516 w 1646698"/>
                  <a:gd name="connsiteY1293" fmla="*/ 356246 h 2373176"/>
                  <a:gd name="connsiteX1294" fmla="*/ 32623 w 1646698"/>
                  <a:gd name="connsiteY1294" fmla="*/ 350032 h 2373176"/>
                  <a:gd name="connsiteX1295" fmla="*/ 33141 w 1646698"/>
                  <a:gd name="connsiteY1295" fmla="*/ 344336 h 2373176"/>
                  <a:gd name="connsiteX1296" fmla="*/ 30552 w 1646698"/>
                  <a:gd name="connsiteY1296" fmla="*/ 333462 h 2373176"/>
                  <a:gd name="connsiteX1297" fmla="*/ 28998 w 1646698"/>
                  <a:gd name="connsiteY1297" fmla="*/ 330355 h 2373176"/>
                  <a:gd name="connsiteX1298" fmla="*/ 28998 w 1646698"/>
                  <a:gd name="connsiteY1298" fmla="*/ 319998 h 2373176"/>
                  <a:gd name="connsiteX1299" fmla="*/ 30034 w 1646698"/>
                  <a:gd name="connsiteY1299" fmla="*/ 312231 h 2373176"/>
                  <a:gd name="connsiteX1300" fmla="*/ 29516 w 1646698"/>
                  <a:gd name="connsiteY1300" fmla="*/ 304981 h 2373176"/>
                  <a:gd name="connsiteX1301" fmla="*/ 27963 w 1646698"/>
                  <a:gd name="connsiteY1301" fmla="*/ 297214 h 2373176"/>
                  <a:gd name="connsiteX1302" fmla="*/ 26927 w 1646698"/>
                  <a:gd name="connsiteY1302" fmla="*/ 290487 h 2373176"/>
                  <a:gd name="connsiteX1303" fmla="*/ 25374 w 1646698"/>
                  <a:gd name="connsiteY1303" fmla="*/ 286344 h 2373176"/>
                  <a:gd name="connsiteX1304" fmla="*/ 25891 w 1646698"/>
                  <a:gd name="connsiteY1304" fmla="*/ 283237 h 2373176"/>
                  <a:gd name="connsiteX1305" fmla="*/ 24856 w 1646698"/>
                  <a:gd name="connsiteY1305" fmla="*/ 279095 h 2373176"/>
                  <a:gd name="connsiteX1306" fmla="*/ 25374 w 1646698"/>
                  <a:gd name="connsiteY1306" fmla="*/ 275988 h 2373176"/>
                  <a:gd name="connsiteX1307" fmla="*/ 27445 w 1646698"/>
                  <a:gd name="connsiteY1307" fmla="*/ 272881 h 2373176"/>
                  <a:gd name="connsiteX1308" fmla="*/ 27445 w 1646698"/>
                  <a:gd name="connsiteY1308" fmla="*/ 270292 h 2373176"/>
                  <a:gd name="connsiteX1309" fmla="*/ 22785 w 1646698"/>
                  <a:gd name="connsiteY1309" fmla="*/ 268220 h 2373176"/>
                  <a:gd name="connsiteX1310" fmla="*/ 21749 w 1646698"/>
                  <a:gd name="connsiteY1310" fmla="*/ 265631 h 2373176"/>
                  <a:gd name="connsiteX1311" fmla="*/ 24856 w 1646698"/>
                  <a:gd name="connsiteY1311" fmla="*/ 260453 h 2373176"/>
                  <a:gd name="connsiteX1312" fmla="*/ 22267 w 1646698"/>
                  <a:gd name="connsiteY1312" fmla="*/ 255792 h 2373176"/>
                  <a:gd name="connsiteX1313" fmla="*/ 23302 w 1646698"/>
                  <a:gd name="connsiteY1313" fmla="*/ 254239 h 2373176"/>
                  <a:gd name="connsiteX1314" fmla="*/ 21231 w 1646698"/>
                  <a:gd name="connsiteY1314" fmla="*/ 217473 h 2373176"/>
                  <a:gd name="connsiteX1315" fmla="*/ 21749 w 1646698"/>
                  <a:gd name="connsiteY1315" fmla="*/ 206599 h 2373176"/>
                  <a:gd name="connsiteX1316" fmla="*/ 23820 w 1646698"/>
                  <a:gd name="connsiteY1316" fmla="*/ 201938 h 2373176"/>
                  <a:gd name="connsiteX1317" fmla="*/ 32623 w 1646698"/>
                  <a:gd name="connsiteY1317" fmla="*/ 192617 h 2373176"/>
                  <a:gd name="connsiteX1318" fmla="*/ 39355 w 1646698"/>
                  <a:gd name="connsiteY1318" fmla="*/ 185885 h 2373176"/>
                  <a:gd name="connsiteX1319" fmla="*/ 44016 w 1646698"/>
                  <a:gd name="connsiteY1319" fmla="*/ 182778 h 2373176"/>
                  <a:gd name="connsiteX1320" fmla="*/ 48676 w 1646698"/>
                  <a:gd name="connsiteY1320" fmla="*/ 180707 h 2373176"/>
                  <a:gd name="connsiteX1321" fmla="*/ 54890 w 1646698"/>
                  <a:gd name="connsiteY1321" fmla="*/ 180707 h 2373176"/>
                  <a:gd name="connsiteX1322" fmla="*/ 58515 w 1646698"/>
                  <a:gd name="connsiteY1322" fmla="*/ 182261 h 2373176"/>
                  <a:gd name="connsiteX1323" fmla="*/ 60068 w 1646698"/>
                  <a:gd name="connsiteY1323" fmla="*/ 183814 h 2373176"/>
                  <a:gd name="connsiteX1324" fmla="*/ 65764 w 1646698"/>
                  <a:gd name="connsiteY1324" fmla="*/ 195724 h 2373176"/>
                  <a:gd name="connsiteX1325" fmla="*/ 68354 w 1646698"/>
                  <a:gd name="connsiteY1325" fmla="*/ 198313 h 2373176"/>
                  <a:gd name="connsiteX1326" fmla="*/ 71460 w 1646698"/>
                  <a:gd name="connsiteY1326" fmla="*/ 198313 h 2373176"/>
                  <a:gd name="connsiteX1327" fmla="*/ 86995 w 1646698"/>
                  <a:gd name="connsiteY1327" fmla="*/ 195206 h 2373176"/>
                  <a:gd name="connsiteX1328" fmla="*/ 91138 w 1646698"/>
                  <a:gd name="connsiteY1328" fmla="*/ 195206 h 2373176"/>
                  <a:gd name="connsiteX1329" fmla="*/ 95281 w 1646698"/>
                  <a:gd name="connsiteY1329" fmla="*/ 198313 h 2373176"/>
                  <a:gd name="connsiteX1330" fmla="*/ 100459 w 1646698"/>
                  <a:gd name="connsiteY1330" fmla="*/ 213330 h 2373176"/>
                  <a:gd name="connsiteX1331" fmla="*/ 104084 w 1646698"/>
                  <a:gd name="connsiteY1331" fmla="*/ 216955 h 2373176"/>
                  <a:gd name="connsiteX1332" fmla="*/ 108744 w 1646698"/>
                  <a:gd name="connsiteY1332" fmla="*/ 217991 h 2373176"/>
                  <a:gd name="connsiteX1333" fmla="*/ 114440 w 1646698"/>
                  <a:gd name="connsiteY1333" fmla="*/ 217473 h 2373176"/>
                  <a:gd name="connsiteX1334" fmla="*/ 117547 w 1646698"/>
                  <a:gd name="connsiteY1334" fmla="*/ 214884 h 2373176"/>
                  <a:gd name="connsiteX1335" fmla="*/ 121690 w 1646698"/>
                  <a:gd name="connsiteY1335" fmla="*/ 208152 h 2373176"/>
                  <a:gd name="connsiteX1336" fmla="*/ 123761 w 1646698"/>
                  <a:gd name="connsiteY1336" fmla="*/ 206599 h 2373176"/>
                  <a:gd name="connsiteX1337" fmla="*/ 129975 w 1646698"/>
                  <a:gd name="connsiteY1337" fmla="*/ 207116 h 2373176"/>
                  <a:gd name="connsiteX1338" fmla="*/ 136707 w 1646698"/>
                  <a:gd name="connsiteY1338" fmla="*/ 208152 h 2373176"/>
                  <a:gd name="connsiteX1339" fmla="*/ 147581 w 1646698"/>
                  <a:gd name="connsiteY1339" fmla="*/ 214366 h 2373176"/>
                  <a:gd name="connsiteX1340" fmla="*/ 150171 w 1646698"/>
                  <a:gd name="connsiteY1340" fmla="*/ 214366 h 2373176"/>
                  <a:gd name="connsiteX1341" fmla="*/ 160009 w 1646698"/>
                  <a:gd name="connsiteY1341" fmla="*/ 207116 h 2373176"/>
                  <a:gd name="connsiteX1342" fmla="*/ 165706 w 1646698"/>
                  <a:gd name="connsiteY1342" fmla="*/ 205045 h 2373176"/>
                  <a:gd name="connsiteX1343" fmla="*/ 170884 w 1646698"/>
                  <a:gd name="connsiteY1343" fmla="*/ 204009 h 2373176"/>
                  <a:gd name="connsiteX1344" fmla="*/ 173991 w 1646698"/>
                  <a:gd name="connsiteY1344" fmla="*/ 204527 h 2373176"/>
                  <a:gd name="connsiteX1345" fmla="*/ 183830 w 1646698"/>
                  <a:gd name="connsiteY1345" fmla="*/ 209188 h 2373176"/>
                  <a:gd name="connsiteX1346" fmla="*/ 189526 w 1646698"/>
                  <a:gd name="connsiteY1346" fmla="*/ 210223 h 2373176"/>
                  <a:gd name="connsiteX1347" fmla="*/ 206096 w 1646698"/>
                  <a:gd name="connsiteY1347" fmla="*/ 208670 h 2373176"/>
                  <a:gd name="connsiteX1348" fmla="*/ 216453 w 1646698"/>
                  <a:gd name="connsiteY1348" fmla="*/ 203492 h 2373176"/>
                  <a:gd name="connsiteX1349" fmla="*/ 226292 w 1646698"/>
                  <a:gd name="connsiteY1349" fmla="*/ 201420 h 2373176"/>
                  <a:gd name="connsiteX1350" fmla="*/ 232506 w 1646698"/>
                  <a:gd name="connsiteY1350" fmla="*/ 201420 h 2373176"/>
                  <a:gd name="connsiteX1351" fmla="*/ 239237 w 1646698"/>
                  <a:gd name="connsiteY1351" fmla="*/ 201938 h 2373176"/>
                  <a:gd name="connsiteX1352" fmla="*/ 241309 w 1646698"/>
                  <a:gd name="connsiteY1352" fmla="*/ 201420 h 2373176"/>
                  <a:gd name="connsiteX1353" fmla="*/ 245451 w 1646698"/>
                  <a:gd name="connsiteY1353" fmla="*/ 198831 h 2373176"/>
                  <a:gd name="connsiteX1354" fmla="*/ 246487 w 1646698"/>
                  <a:gd name="connsiteY1354" fmla="*/ 195206 h 2373176"/>
                  <a:gd name="connsiteX1355" fmla="*/ 242344 w 1646698"/>
                  <a:gd name="connsiteY1355" fmla="*/ 187439 h 2373176"/>
                  <a:gd name="connsiteX1356" fmla="*/ 239237 w 1646698"/>
                  <a:gd name="connsiteY1356" fmla="*/ 177600 h 2373176"/>
                  <a:gd name="connsiteX1357" fmla="*/ 240791 w 1646698"/>
                  <a:gd name="connsiteY1357" fmla="*/ 173980 h 2373176"/>
                  <a:gd name="connsiteX1358" fmla="*/ 244933 w 1646698"/>
                  <a:gd name="connsiteY1358" fmla="*/ 172427 h 2373176"/>
                  <a:gd name="connsiteX1359" fmla="*/ 251147 w 1646698"/>
                  <a:gd name="connsiteY1359" fmla="*/ 171909 h 2373176"/>
                  <a:gd name="connsiteX1360" fmla="*/ 263057 w 1646698"/>
                  <a:gd name="connsiteY1360" fmla="*/ 173463 h 2373176"/>
                  <a:gd name="connsiteX1361" fmla="*/ 265647 w 1646698"/>
                  <a:gd name="connsiteY1361" fmla="*/ 173463 h 2373176"/>
                  <a:gd name="connsiteX1362" fmla="*/ 280146 w 1646698"/>
                  <a:gd name="connsiteY1362" fmla="*/ 165177 h 2373176"/>
                  <a:gd name="connsiteX1363" fmla="*/ 282735 w 1646698"/>
                  <a:gd name="connsiteY1363" fmla="*/ 161553 h 2373176"/>
                  <a:gd name="connsiteX1364" fmla="*/ 287395 w 1646698"/>
                  <a:gd name="connsiteY1364" fmla="*/ 149125 h 2373176"/>
                  <a:gd name="connsiteX1365" fmla="*/ 290502 w 1646698"/>
                  <a:gd name="connsiteY1365" fmla="*/ 146535 h 2373176"/>
                  <a:gd name="connsiteX1366" fmla="*/ 296199 w 1646698"/>
                  <a:gd name="connsiteY1366" fmla="*/ 143946 h 2373176"/>
                  <a:gd name="connsiteX1367" fmla="*/ 300859 w 1646698"/>
                  <a:gd name="connsiteY1367" fmla="*/ 143946 h 2373176"/>
                  <a:gd name="connsiteX1368" fmla="*/ 313287 w 1646698"/>
                  <a:gd name="connsiteY1368" fmla="*/ 147571 h 2373176"/>
                  <a:gd name="connsiteX1369" fmla="*/ 318465 w 1646698"/>
                  <a:gd name="connsiteY1369" fmla="*/ 148089 h 2373176"/>
                  <a:gd name="connsiteX1370" fmla="*/ 323644 w 1646698"/>
                  <a:gd name="connsiteY1370" fmla="*/ 147571 h 2373176"/>
                  <a:gd name="connsiteX1371" fmla="*/ 325715 w 1646698"/>
                  <a:gd name="connsiteY1371" fmla="*/ 146535 h 2373176"/>
                  <a:gd name="connsiteX1372" fmla="*/ 330893 w 1646698"/>
                  <a:gd name="connsiteY1372" fmla="*/ 142911 h 2373176"/>
                  <a:gd name="connsiteX1373" fmla="*/ 335036 w 1646698"/>
                  <a:gd name="connsiteY1373" fmla="*/ 140839 h 2373176"/>
                  <a:gd name="connsiteX1374" fmla="*/ 339178 w 1646698"/>
                  <a:gd name="connsiteY1374" fmla="*/ 139804 h 2373176"/>
                  <a:gd name="connsiteX1375" fmla="*/ 343839 w 1646698"/>
                  <a:gd name="connsiteY1375" fmla="*/ 139286 h 2373176"/>
                  <a:gd name="connsiteX1376" fmla="*/ 345910 w 1646698"/>
                  <a:gd name="connsiteY1376" fmla="*/ 140322 h 2373176"/>
                  <a:gd name="connsiteX1377" fmla="*/ 357820 w 1646698"/>
                  <a:gd name="connsiteY1377" fmla="*/ 150160 h 2373176"/>
                  <a:gd name="connsiteX1378" fmla="*/ 361963 w 1646698"/>
                  <a:gd name="connsiteY1378" fmla="*/ 150160 h 2373176"/>
                  <a:gd name="connsiteX1379" fmla="*/ 364034 w 1646698"/>
                  <a:gd name="connsiteY1379" fmla="*/ 148089 h 2373176"/>
                  <a:gd name="connsiteX1380" fmla="*/ 364552 w 1646698"/>
                  <a:gd name="connsiteY1380" fmla="*/ 142911 h 2373176"/>
                  <a:gd name="connsiteX1381" fmla="*/ 368695 w 1646698"/>
                  <a:gd name="connsiteY1381" fmla="*/ 137215 h 2373176"/>
                  <a:gd name="connsiteX1382" fmla="*/ 374909 w 1646698"/>
                  <a:gd name="connsiteY1382" fmla="*/ 131001 h 2373176"/>
                  <a:gd name="connsiteX1383" fmla="*/ 376462 w 1646698"/>
                  <a:gd name="connsiteY1383" fmla="*/ 129447 h 2373176"/>
                  <a:gd name="connsiteX1384" fmla="*/ 382676 w 1646698"/>
                  <a:gd name="connsiteY1384" fmla="*/ 128411 h 2373176"/>
                  <a:gd name="connsiteX1385" fmla="*/ 387854 w 1646698"/>
                  <a:gd name="connsiteY1385" fmla="*/ 128924 h 2373176"/>
                  <a:gd name="connsiteX1386" fmla="*/ 400282 w 1646698"/>
                  <a:gd name="connsiteY1386" fmla="*/ 143941 h 2373176"/>
                  <a:gd name="connsiteX1387" fmla="*/ 403389 w 1646698"/>
                  <a:gd name="connsiteY1387" fmla="*/ 145495 h 2373176"/>
                  <a:gd name="connsiteX1388" fmla="*/ 416335 w 1646698"/>
                  <a:gd name="connsiteY1388" fmla="*/ 147048 h 2373176"/>
                  <a:gd name="connsiteX1389" fmla="*/ 434459 w 1646698"/>
                  <a:gd name="connsiteY1389" fmla="*/ 151709 h 2373176"/>
                  <a:gd name="connsiteX1390" fmla="*/ 439120 w 1646698"/>
                  <a:gd name="connsiteY1390" fmla="*/ 154298 h 2373176"/>
                  <a:gd name="connsiteX1391" fmla="*/ 441709 w 1646698"/>
                  <a:gd name="connsiteY1391" fmla="*/ 157405 h 2373176"/>
                  <a:gd name="connsiteX1392" fmla="*/ 442744 w 1646698"/>
                  <a:gd name="connsiteY1392" fmla="*/ 164136 h 2373176"/>
                  <a:gd name="connsiteX1393" fmla="*/ 445851 w 1646698"/>
                  <a:gd name="connsiteY1393" fmla="*/ 166726 h 2373176"/>
                  <a:gd name="connsiteX1394" fmla="*/ 449476 w 1646698"/>
                  <a:gd name="connsiteY1394" fmla="*/ 165690 h 2373176"/>
                  <a:gd name="connsiteX1395" fmla="*/ 452583 w 1646698"/>
                  <a:gd name="connsiteY1395" fmla="*/ 162065 h 2373176"/>
                  <a:gd name="connsiteX1396" fmla="*/ 456208 w 1646698"/>
                  <a:gd name="connsiteY1396" fmla="*/ 153780 h 2373176"/>
                  <a:gd name="connsiteX1397" fmla="*/ 458279 w 1646698"/>
                  <a:gd name="connsiteY1397" fmla="*/ 152226 h 2373176"/>
                  <a:gd name="connsiteX1398" fmla="*/ 461386 w 1646698"/>
                  <a:gd name="connsiteY1398" fmla="*/ 152744 h 2373176"/>
                  <a:gd name="connsiteX1399" fmla="*/ 474332 w 1646698"/>
                  <a:gd name="connsiteY1399" fmla="*/ 163101 h 2373176"/>
                  <a:gd name="connsiteX1400" fmla="*/ 476403 w 1646698"/>
                  <a:gd name="connsiteY1400" fmla="*/ 164136 h 2373176"/>
                  <a:gd name="connsiteX1401" fmla="*/ 480028 w 1646698"/>
                  <a:gd name="connsiteY1401" fmla="*/ 164649 h 2373176"/>
                  <a:gd name="connsiteX1402" fmla="*/ 491938 w 1646698"/>
                  <a:gd name="connsiteY1402" fmla="*/ 161030 h 2373176"/>
                  <a:gd name="connsiteX1403" fmla="*/ 496081 w 1646698"/>
                  <a:gd name="connsiteY1403" fmla="*/ 160512 h 2373176"/>
                  <a:gd name="connsiteX1404" fmla="*/ 501259 w 1646698"/>
                  <a:gd name="connsiteY1404" fmla="*/ 162583 h 2373176"/>
                  <a:gd name="connsiteX1405" fmla="*/ 511098 w 1646698"/>
                  <a:gd name="connsiteY1405" fmla="*/ 167761 h 2373176"/>
                  <a:gd name="connsiteX1406" fmla="*/ 514723 w 1646698"/>
                  <a:gd name="connsiteY1406" fmla="*/ 167249 h 2373176"/>
                  <a:gd name="connsiteX1407" fmla="*/ 516794 w 1646698"/>
                  <a:gd name="connsiteY1407" fmla="*/ 166213 h 2373176"/>
                  <a:gd name="connsiteX1408" fmla="*/ 524561 w 1646698"/>
                  <a:gd name="connsiteY1408" fmla="*/ 156374 h 2373176"/>
                  <a:gd name="connsiteX1409" fmla="*/ 527668 w 1646698"/>
                  <a:gd name="connsiteY1409" fmla="*/ 153785 h 2373176"/>
                  <a:gd name="connsiteX1410" fmla="*/ 533882 w 1646698"/>
                  <a:gd name="connsiteY1410" fmla="*/ 150160 h 2373176"/>
                  <a:gd name="connsiteX1411" fmla="*/ 550453 w 1646698"/>
                  <a:gd name="connsiteY1411" fmla="*/ 135661 h 2373176"/>
                  <a:gd name="connsiteX1412" fmla="*/ 552524 w 1646698"/>
                  <a:gd name="connsiteY1412" fmla="*/ 132041 h 2373176"/>
                  <a:gd name="connsiteX1413" fmla="*/ 552524 w 1646698"/>
                  <a:gd name="connsiteY1413" fmla="*/ 128417 h 2373176"/>
                  <a:gd name="connsiteX1414" fmla="*/ 548899 w 1646698"/>
                  <a:gd name="connsiteY1414" fmla="*/ 119096 h 2373176"/>
                  <a:gd name="connsiteX1415" fmla="*/ 548899 w 1646698"/>
                  <a:gd name="connsiteY1415" fmla="*/ 113917 h 2373176"/>
                  <a:gd name="connsiteX1416" fmla="*/ 550453 w 1646698"/>
                  <a:gd name="connsiteY1416" fmla="*/ 109775 h 2373176"/>
                  <a:gd name="connsiteX1417" fmla="*/ 554596 w 1646698"/>
                  <a:gd name="connsiteY1417" fmla="*/ 106668 h 2373176"/>
                  <a:gd name="connsiteX1418" fmla="*/ 563917 w 1646698"/>
                  <a:gd name="connsiteY1418" fmla="*/ 106155 h 2373176"/>
                  <a:gd name="connsiteX1419" fmla="*/ 568577 w 1646698"/>
                  <a:gd name="connsiteY1419" fmla="*/ 104602 h 2373176"/>
                  <a:gd name="connsiteX1420" fmla="*/ 572720 w 1646698"/>
                  <a:gd name="connsiteY1420" fmla="*/ 98388 h 2373176"/>
                  <a:gd name="connsiteX1421" fmla="*/ 574273 w 1646698"/>
                  <a:gd name="connsiteY1421" fmla="*/ 88549 h 2373176"/>
                  <a:gd name="connsiteX1422" fmla="*/ 581523 w 1646698"/>
                  <a:gd name="connsiteY1422" fmla="*/ 82335 h 2373176"/>
                  <a:gd name="connsiteX1423" fmla="*/ 584630 w 1646698"/>
                  <a:gd name="connsiteY1423" fmla="*/ 80781 h 2373176"/>
                  <a:gd name="connsiteX1424" fmla="*/ 591361 w 1646698"/>
                  <a:gd name="connsiteY1424" fmla="*/ 81299 h 2373176"/>
                  <a:gd name="connsiteX1425" fmla="*/ 596540 w 1646698"/>
                  <a:gd name="connsiteY1425" fmla="*/ 82335 h 2373176"/>
                  <a:gd name="connsiteX1426" fmla="*/ 602754 w 1646698"/>
                  <a:gd name="connsiteY1426" fmla="*/ 84924 h 2373176"/>
                  <a:gd name="connsiteX1427" fmla="*/ 608450 w 1646698"/>
                  <a:gd name="connsiteY1427" fmla="*/ 84924 h 2373176"/>
                  <a:gd name="connsiteX1428" fmla="*/ 614664 w 1646698"/>
                  <a:gd name="connsiteY1428" fmla="*/ 82853 h 2373176"/>
                  <a:gd name="connsiteX1429" fmla="*/ 616217 w 1646698"/>
                  <a:gd name="connsiteY1429" fmla="*/ 81299 h 2373176"/>
                  <a:gd name="connsiteX1430" fmla="*/ 628127 w 1646698"/>
                  <a:gd name="connsiteY1430" fmla="*/ 70425 h 2373176"/>
                  <a:gd name="connsiteX1431" fmla="*/ 632788 w 1646698"/>
                  <a:gd name="connsiteY1431" fmla="*/ 64729 h 2373176"/>
                  <a:gd name="connsiteX1432" fmla="*/ 636413 w 1646698"/>
                  <a:gd name="connsiteY1432" fmla="*/ 56961 h 2373176"/>
                  <a:gd name="connsiteX1433" fmla="*/ 639002 w 1646698"/>
                  <a:gd name="connsiteY1433" fmla="*/ 52819 h 2373176"/>
                  <a:gd name="connsiteX1434" fmla="*/ 642627 w 1646698"/>
                  <a:gd name="connsiteY1434" fmla="*/ 49194 h 2373176"/>
                  <a:gd name="connsiteX1435" fmla="*/ 652465 w 1646698"/>
                  <a:gd name="connsiteY1435" fmla="*/ 42980 h 2373176"/>
                  <a:gd name="connsiteX1436" fmla="*/ 655055 w 1646698"/>
                  <a:gd name="connsiteY1436" fmla="*/ 41426 h 2373176"/>
                  <a:gd name="connsiteX1437" fmla="*/ 660751 w 1646698"/>
                  <a:gd name="connsiteY1437" fmla="*/ 40391 h 2373176"/>
                  <a:gd name="connsiteX1438" fmla="*/ 664893 w 1646698"/>
                  <a:gd name="connsiteY1438" fmla="*/ 40391 h 2373176"/>
                  <a:gd name="connsiteX1439" fmla="*/ 674732 w 1646698"/>
                  <a:gd name="connsiteY1439" fmla="*/ 42980 h 2373176"/>
                  <a:gd name="connsiteX1440" fmla="*/ 676803 w 1646698"/>
                  <a:gd name="connsiteY1440" fmla="*/ 42462 h 2373176"/>
                  <a:gd name="connsiteX1441" fmla="*/ 679393 w 1646698"/>
                  <a:gd name="connsiteY1441" fmla="*/ 39873 h 2373176"/>
                  <a:gd name="connsiteX1442" fmla="*/ 683535 w 1646698"/>
                  <a:gd name="connsiteY1442" fmla="*/ 31588 h 2373176"/>
                  <a:gd name="connsiteX1443" fmla="*/ 688196 w 1646698"/>
                  <a:gd name="connsiteY1443" fmla="*/ 22785 h 2373176"/>
                  <a:gd name="connsiteX1444" fmla="*/ 693374 w 1646698"/>
                  <a:gd name="connsiteY1444" fmla="*/ 19678 h 2373176"/>
                  <a:gd name="connsiteX1445" fmla="*/ 698552 w 1646698"/>
                  <a:gd name="connsiteY1445" fmla="*/ 18124 h 2373176"/>
                  <a:gd name="connsiteX1446" fmla="*/ 699588 w 1646698"/>
                  <a:gd name="connsiteY1446" fmla="*/ 8803 h 2373176"/>
                  <a:gd name="connsiteX1447" fmla="*/ 701141 w 1646698"/>
                  <a:gd name="connsiteY1447" fmla="*/ 6214 h 2373176"/>
                  <a:gd name="connsiteX1448" fmla="*/ 709944 w 1646698"/>
                  <a:gd name="connsiteY1448" fmla="*/ 4660 h 2373176"/>
                  <a:gd name="connsiteX1449" fmla="*/ 713569 w 1646698"/>
                  <a:gd name="connsiteY1449" fmla="*/ 3625 h 2373176"/>
                  <a:gd name="connsiteX1450" fmla="*/ 716158 w 1646698"/>
                  <a:gd name="connsiteY1450" fmla="*/ 518 h 2373176"/>
                  <a:gd name="connsiteX1451" fmla="*/ 718230 w 1646698"/>
                  <a:gd name="connsiteY1451" fmla="*/ 0 h 2373176"/>
                  <a:gd name="connsiteX1452" fmla="*/ 721855 w 1646698"/>
                  <a:gd name="connsiteY1452" fmla="*/ 1554 h 2373176"/>
                  <a:gd name="connsiteX1453" fmla="*/ 726515 w 1646698"/>
                  <a:gd name="connsiteY1453" fmla="*/ 4660 h 2373176"/>
                  <a:gd name="connsiteX1454" fmla="*/ 729622 w 1646698"/>
                  <a:gd name="connsiteY1454" fmla="*/ 9839 h 2373176"/>
                  <a:gd name="connsiteX1455" fmla="*/ 730140 w 1646698"/>
                  <a:gd name="connsiteY1455" fmla="*/ 12428 h 2373176"/>
                  <a:gd name="connsiteX1456" fmla="*/ 733247 w 1646698"/>
                  <a:gd name="connsiteY1456" fmla="*/ 17606 h 2373176"/>
                  <a:gd name="connsiteX1457" fmla="*/ 738943 w 1646698"/>
                  <a:gd name="connsiteY1457" fmla="*/ 27445 h 2373176"/>
                  <a:gd name="connsiteX1458" fmla="*/ 744639 w 1646698"/>
                  <a:gd name="connsiteY1458" fmla="*/ 37284 h 2373176"/>
                  <a:gd name="connsiteX1459" fmla="*/ 746193 w 1646698"/>
                  <a:gd name="connsiteY1459" fmla="*/ 38837 h 2373176"/>
                  <a:gd name="connsiteX1460" fmla="*/ 753960 w 1646698"/>
                  <a:gd name="connsiteY1460" fmla="*/ 41944 h 2373176"/>
                  <a:gd name="connsiteX1461" fmla="*/ 763281 w 1646698"/>
                  <a:gd name="connsiteY1461" fmla="*/ 48676 h 2373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</a:cxnLst>
                <a:rect l="l" t="t" r="r" b="b"/>
                <a:pathLst>
                  <a:path w="1646698" h="2373176">
                    <a:moveTo>
                      <a:pt x="763281" y="48661"/>
                    </a:moveTo>
                    <a:lnTo>
                      <a:pt x="766388" y="54874"/>
                    </a:lnTo>
                    <a:lnTo>
                      <a:pt x="765870" y="56946"/>
                    </a:lnTo>
                    <a:lnTo>
                      <a:pt x="760692" y="61606"/>
                    </a:lnTo>
                    <a:lnTo>
                      <a:pt x="763281" y="68338"/>
                    </a:lnTo>
                    <a:lnTo>
                      <a:pt x="765352" y="72481"/>
                    </a:lnTo>
                    <a:lnTo>
                      <a:pt x="768459" y="79212"/>
                    </a:lnTo>
                    <a:lnTo>
                      <a:pt x="773638" y="84391"/>
                    </a:lnTo>
                    <a:lnTo>
                      <a:pt x="778816" y="88015"/>
                    </a:lnTo>
                    <a:lnTo>
                      <a:pt x="781405" y="91123"/>
                    </a:lnTo>
                    <a:lnTo>
                      <a:pt x="781923" y="95265"/>
                    </a:lnTo>
                    <a:lnTo>
                      <a:pt x="782958" y="97336"/>
                    </a:lnTo>
                    <a:lnTo>
                      <a:pt x="787619" y="99408"/>
                    </a:lnTo>
                    <a:lnTo>
                      <a:pt x="788655" y="100961"/>
                    </a:lnTo>
                    <a:lnTo>
                      <a:pt x="788655" y="107693"/>
                    </a:lnTo>
                    <a:lnTo>
                      <a:pt x="788137" y="111318"/>
                    </a:lnTo>
                    <a:lnTo>
                      <a:pt x="783476" y="117532"/>
                    </a:lnTo>
                    <a:lnTo>
                      <a:pt x="777780" y="119085"/>
                    </a:lnTo>
                    <a:lnTo>
                      <a:pt x="775709" y="120639"/>
                    </a:lnTo>
                    <a:lnTo>
                      <a:pt x="770531" y="127888"/>
                    </a:lnTo>
                    <a:lnTo>
                      <a:pt x="764317" y="142905"/>
                    </a:lnTo>
                    <a:lnTo>
                      <a:pt x="761727" y="153262"/>
                    </a:lnTo>
                    <a:lnTo>
                      <a:pt x="760692" y="157405"/>
                    </a:lnTo>
                    <a:lnTo>
                      <a:pt x="761727" y="179154"/>
                    </a:lnTo>
                    <a:lnTo>
                      <a:pt x="761210" y="193653"/>
                    </a:lnTo>
                    <a:lnTo>
                      <a:pt x="762245" y="207634"/>
                    </a:lnTo>
                    <a:lnTo>
                      <a:pt x="763799" y="212295"/>
                    </a:lnTo>
                    <a:lnTo>
                      <a:pt x="766388" y="214366"/>
                    </a:lnTo>
                    <a:lnTo>
                      <a:pt x="777780" y="219544"/>
                    </a:lnTo>
                    <a:lnTo>
                      <a:pt x="783476" y="222656"/>
                    </a:lnTo>
                    <a:lnTo>
                      <a:pt x="785548" y="225246"/>
                    </a:lnTo>
                    <a:lnTo>
                      <a:pt x="787101" y="230942"/>
                    </a:lnTo>
                    <a:lnTo>
                      <a:pt x="787619" y="237156"/>
                    </a:lnTo>
                    <a:lnTo>
                      <a:pt x="788137" y="246477"/>
                    </a:lnTo>
                    <a:lnTo>
                      <a:pt x="789690" y="251655"/>
                    </a:lnTo>
                    <a:lnTo>
                      <a:pt x="794869" y="259422"/>
                    </a:lnTo>
                    <a:lnTo>
                      <a:pt x="801600" y="270815"/>
                    </a:lnTo>
                    <a:lnTo>
                      <a:pt x="808850" y="287903"/>
                    </a:lnTo>
                    <a:lnTo>
                      <a:pt x="814546" y="298260"/>
                    </a:lnTo>
                    <a:lnTo>
                      <a:pt x="819724" y="304991"/>
                    </a:lnTo>
                    <a:lnTo>
                      <a:pt x="821796" y="306027"/>
                    </a:lnTo>
                    <a:lnTo>
                      <a:pt x="831117" y="309134"/>
                    </a:lnTo>
                    <a:lnTo>
                      <a:pt x="832670" y="310170"/>
                    </a:lnTo>
                    <a:lnTo>
                      <a:pt x="833188" y="315866"/>
                    </a:lnTo>
                    <a:lnTo>
                      <a:pt x="836813" y="330883"/>
                    </a:lnTo>
                    <a:lnTo>
                      <a:pt x="841473" y="339686"/>
                    </a:lnTo>
                    <a:lnTo>
                      <a:pt x="852865" y="354703"/>
                    </a:lnTo>
                    <a:lnTo>
                      <a:pt x="856490" y="359363"/>
                    </a:lnTo>
                    <a:lnTo>
                      <a:pt x="857526" y="364542"/>
                    </a:lnTo>
                    <a:lnTo>
                      <a:pt x="858562" y="375934"/>
                    </a:lnTo>
                    <a:lnTo>
                      <a:pt x="861151" y="382666"/>
                    </a:lnTo>
                    <a:lnTo>
                      <a:pt x="865293" y="387326"/>
                    </a:lnTo>
                    <a:lnTo>
                      <a:pt x="866329" y="394058"/>
                    </a:lnTo>
                    <a:lnTo>
                      <a:pt x="865811" y="407516"/>
                    </a:lnTo>
                    <a:lnTo>
                      <a:pt x="866329" y="411659"/>
                    </a:lnTo>
                    <a:lnTo>
                      <a:pt x="867365" y="418909"/>
                    </a:lnTo>
                    <a:lnTo>
                      <a:pt x="873061" y="431854"/>
                    </a:lnTo>
                    <a:lnTo>
                      <a:pt x="879793" y="444282"/>
                    </a:lnTo>
                    <a:lnTo>
                      <a:pt x="883417" y="451014"/>
                    </a:lnTo>
                    <a:lnTo>
                      <a:pt x="886524" y="454639"/>
                    </a:lnTo>
                    <a:lnTo>
                      <a:pt x="888078" y="458782"/>
                    </a:lnTo>
                    <a:lnTo>
                      <a:pt x="888596" y="464478"/>
                    </a:lnTo>
                    <a:lnTo>
                      <a:pt x="893256" y="467585"/>
                    </a:lnTo>
                    <a:lnTo>
                      <a:pt x="893256" y="470174"/>
                    </a:lnTo>
                    <a:lnTo>
                      <a:pt x="892738" y="473799"/>
                    </a:lnTo>
                    <a:lnTo>
                      <a:pt x="892738" y="477941"/>
                    </a:lnTo>
                    <a:lnTo>
                      <a:pt x="891185" y="478454"/>
                    </a:lnTo>
                    <a:lnTo>
                      <a:pt x="886007" y="478972"/>
                    </a:lnTo>
                    <a:lnTo>
                      <a:pt x="884971" y="481561"/>
                    </a:lnTo>
                    <a:lnTo>
                      <a:pt x="889114" y="486739"/>
                    </a:lnTo>
                    <a:lnTo>
                      <a:pt x="889631" y="490364"/>
                    </a:lnTo>
                    <a:lnTo>
                      <a:pt x="891703" y="492953"/>
                    </a:lnTo>
                    <a:lnTo>
                      <a:pt x="894810" y="493989"/>
                    </a:lnTo>
                    <a:lnTo>
                      <a:pt x="897399" y="497096"/>
                    </a:lnTo>
                    <a:lnTo>
                      <a:pt x="898434" y="499167"/>
                    </a:lnTo>
                    <a:lnTo>
                      <a:pt x="898434" y="511077"/>
                    </a:lnTo>
                    <a:lnTo>
                      <a:pt x="900506" y="514184"/>
                    </a:lnTo>
                    <a:lnTo>
                      <a:pt x="906202" y="517809"/>
                    </a:lnTo>
                    <a:lnTo>
                      <a:pt x="911380" y="524541"/>
                    </a:lnTo>
                    <a:lnTo>
                      <a:pt x="914487" y="529201"/>
                    </a:lnTo>
                    <a:lnTo>
                      <a:pt x="917076" y="534380"/>
                    </a:lnTo>
                    <a:lnTo>
                      <a:pt x="918112" y="543700"/>
                    </a:lnTo>
                    <a:lnTo>
                      <a:pt x="919148" y="545254"/>
                    </a:lnTo>
                    <a:lnTo>
                      <a:pt x="928469" y="548361"/>
                    </a:lnTo>
                    <a:lnTo>
                      <a:pt x="934165" y="550432"/>
                    </a:lnTo>
                    <a:lnTo>
                      <a:pt x="937790" y="549914"/>
                    </a:lnTo>
                    <a:lnTo>
                      <a:pt x="942450" y="546807"/>
                    </a:lnTo>
                    <a:lnTo>
                      <a:pt x="946075" y="543183"/>
                    </a:lnTo>
                    <a:lnTo>
                      <a:pt x="951771" y="540593"/>
                    </a:lnTo>
                    <a:lnTo>
                      <a:pt x="953324" y="541111"/>
                    </a:lnTo>
                    <a:lnTo>
                      <a:pt x="959021" y="544218"/>
                    </a:lnTo>
                    <a:lnTo>
                      <a:pt x="962645" y="549397"/>
                    </a:lnTo>
                    <a:lnTo>
                      <a:pt x="963163" y="553539"/>
                    </a:lnTo>
                    <a:lnTo>
                      <a:pt x="965234" y="559235"/>
                    </a:lnTo>
                    <a:lnTo>
                      <a:pt x="970413" y="565449"/>
                    </a:lnTo>
                    <a:lnTo>
                      <a:pt x="975591" y="569592"/>
                    </a:lnTo>
                    <a:lnTo>
                      <a:pt x="980252" y="571145"/>
                    </a:lnTo>
                    <a:lnTo>
                      <a:pt x="985430" y="574770"/>
                    </a:lnTo>
                    <a:lnTo>
                      <a:pt x="986983" y="576842"/>
                    </a:lnTo>
                    <a:lnTo>
                      <a:pt x="991126" y="589269"/>
                    </a:lnTo>
                    <a:lnTo>
                      <a:pt x="991644" y="593930"/>
                    </a:lnTo>
                    <a:lnTo>
                      <a:pt x="993197" y="594966"/>
                    </a:lnTo>
                    <a:lnTo>
                      <a:pt x="1001483" y="594453"/>
                    </a:lnTo>
                    <a:lnTo>
                      <a:pt x="1010286" y="591346"/>
                    </a:lnTo>
                    <a:lnTo>
                      <a:pt x="1017017" y="587203"/>
                    </a:lnTo>
                    <a:lnTo>
                      <a:pt x="1025303" y="585650"/>
                    </a:lnTo>
                    <a:lnTo>
                      <a:pt x="1027374" y="586685"/>
                    </a:lnTo>
                    <a:lnTo>
                      <a:pt x="1029445" y="603256"/>
                    </a:lnTo>
                    <a:lnTo>
                      <a:pt x="1028410" y="605845"/>
                    </a:lnTo>
                    <a:lnTo>
                      <a:pt x="1028410" y="609988"/>
                    </a:lnTo>
                    <a:lnTo>
                      <a:pt x="1027374" y="614648"/>
                    </a:lnTo>
                    <a:lnTo>
                      <a:pt x="1023749" y="627081"/>
                    </a:lnTo>
                    <a:lnTo>
                      <a:pt x="1025303" y="631224"/>
                    </a:lnTo>
                    <a:lnTo>
                      <a:pt x="1030999" y="634331"/>
                    </a:lnTo>
                    <a:lnTo>
                      <a:pt x="1034106" y="638474"/>
                    </a:lnTo>
                    <a:lnTo>
                      <a:pt x="1035659" y="639509"/>
                    </a:lnTo>
                    <a:lnTo>
                      <a:pt x="1040320" y="639509"/>
                    </a:lnTo>
                    <a:lnTo>
                      <a:pt x="1044462" y="641581"/>
                    </a:lnTo>
                    <a:lnTo>
                      <a:pt x="1047052" y="641581"/>
                    </a:lnTo>
                    <a:lnTo>
                      <a:pt x="1051194" y="640027"/>
                    </a:lnTo>
                    <a:lnTo>
                      <a:pt x="1062587" y="640027"/>
                    </a:lnTo>
                    <a:lnTo>
                      <a:pt x="1064658" y="639509"/>
                    </a:lnTo>
                    <a:lnTo>
                      <a:pt x="1068800" y="636920"/>
                    </a:lnTo>
                    <a:lnTo>
                      <a:pt x="1072425" y="636402"/>
                    </a:lnTo>
                    <a:lnTo>
                      <a:pt x="1075532" y="640545"/>
                    </a:lnTo>
                    <a:lnTo>
                      <a:pt x="1084335" y="638474"/>
                    </a:lnTo>
                    <a:lnTo>
                      <a:pt x="1086924" y="639509"/>
                    </a:lnTo>
                    <a:lnTo>
                      <a:pt x="1098835" y="630188"/>
                    </a:lnTo>
                    <a:lnTo>
                      <a:pt x="1100388" y="632778"/>
                    </a:lnTo>
                    <a:lnTo>
                      <a:pt x="1102459" y="633813"/>
                    </a:lnTo>
                    <a:lnTo>
                      <a:pt x="1106602" y="632260"/>
                    </a:lnTo>
                    <a:lnTo>
                      <a:pt x="1110227" y="632260"/>
                    </a:lnTo>
                    <a:lnTo>
                      <a:pt x="1112816" y="630188"/>
                    </a:lnTo>
                    <a:lnTo>
                      <a:pt x="1114887" y="630701"/>
                    </a:lnTo>
                    <a:lnTo>
                      <a:pt x="1117994" y="632772"/>
                    </a:lnTo>
                    <a:lnTo>
                      <a:pt x="1121101" y="632772"/>
                    </a:lnTo>
                    <a:lnTo>
                      <a:pt x="1123173" y="628630"/>
                    </a:lnTo>
                    <a:lnTo>
                      <a:pt x="1127833" y="630183"/>
                    </a:lnTo>
                    <a:lnTo>
                      <a:pt x="1131458" y="631737"/>
                    </a:lnTo>
                    <a:lnTo>
                      <a:pt x="1134047" y="631737"/>
                    </a:lnTo>
                    <a:lnTo>
                      <a:pt x="1135083" y="630183"/>
                    </a:lnTo>
                    <a:lnTo>
                      <a:pt x="1139225" y="628112"/>
                    </a:lnTo>
                    <a:lnTo>
                      <a:pt x="1141297" y="626041"/>
                    </a:lnTo>
                    <a:lnTo>
                      <a:pt x="1141297" y="623451"/>
                    </a:lnTo>
                    <a:lnTo>
                      <a:pt x="1146993" y="622416"/>
                    </a:lnTo>
                    <a:lnTo>
                      <a:pt x="1149064" y="623451"/>
                    </a:lnTo>
                    <a:lnTo>
                      <a:pt x="1149064" y="626558"/>
                    </a:lnTo>
                    <a:lnTo>
                      <a:pt x="1156314" y="629147"/>
                    </a:lnTo>
                    <a:lnTo>
                      <a:pt x="1160456" y="631737"/>
                    </a:lnTo>
                    <a:lnTo>
                      <a:pt x="1165117" y="631219"/>
                    </a:lnTo>
                    <a:lnTo>
                      <a:pt x="1167706" y="632772"/>
                    </a:lnTo>
                    <a:lnTo>
                      <a:pt x="1174956" y="632254"/>
                    </a:lnTo>
                    <a:lnTo>
                      <a:pt x="1177027" y="629147"/>
                    </a:lnTo>
                    <a:lnTo>
                      <a:pt x="1179616" y="628112"/>
                    </a:lnTo>
                    <a:lnTo>
                      <a:pt x="1185312" y="629665"/>
                    </a:lnTo>
                    <a:lnTo>
                      <a:pt x="1191526" y="629147"/>
                    </a:lnTo>
                    <a:lnTo>
                      <a:pt x="1194633" y="627594"/>
                    </a:lnTo>
                    <a:lnTo>
                      <a:pt x="1195151" y="625005"/>
                    </a:lnTo>
                    <a:lnTo>
                      <a:pt x="1200329" y="626041"/>
                    </a:lnTo>
                    <a:lnTo>
                      <a:pt x="1201883" y="624487"/>
                    </a:lnTo>
                    <a:lnTo>
                      <a:pt x="1204472" y="625005"/>
                    </a:lnTo>
                    <a:lnTo>
                      <a:pt x="1207061" y="622416"/>
                    </a:lnTo>
                    <a:lnTo>
                      <a:pt x="1209132" y="622416"/>
                    </a:lnTo>
                    <a:lnTo>
                      <a:pt x="1211204" y="624487"/>
                    </a:lnTo>
                    <a:lnTo>
                      <a:pt x="1214828" y="625523"/>
                    </a:lnTo>
                    <a:lnTo>
                      <a:pt x="1216382" y="622934"/>
                    </a:lnTo>
                    <a:lnTo>
                      <a:pt x="1221042" y="625523"/>
                    </a:lnTo>
                    <a:lnTo>
                      <a:pt x="1223632" y="632772"/>
                    </a:lnTo>
                    <a:lnTo>
                      <a:pt x="1225185" y="633290"/>
                    </a:lnTo>
                    <a:lnTo>
                      <a:pt x="1231917" y="638468"/>
                    </a:lnTo>
                    <a:lnTo>
                      <a:pt x="1230363" y="640022"/>
                    </a:lnTo>
                    <a:lnTo>
                      <a:pt x="1230881" y="642093"/>
                    </a:lnTo>
                    <a:lnTo>
                      <a:pt x="1229328" y="644682"/>
                    </a:lnTo>
                    <a:lnTo>
                      <a:pt x="1230363" y="647272"/>
                    </a:lnTo>
                    <a:lnTo>
                      <a:pt x="1232435" y="647272"/>
                    </a:lnTo>
                    <a:lnTo>
                      <a:pt x="1231917" y="650896"/>
                    </a:lnTo>
                    <a:lnTo>
                      <a:pt x="1233470" y="651932"/>
                    </a:lnTo>
                    <a:lnTo>
                      <a:pt x="1235024" y="650896"/>
                    </a:lnTo>
                    <a:lnTo>
                      <a:pt x="1241756" y="651414"/>
                    </a:lnTo>
                    <a:lnTo>
                      <a:pt x="1241238" y="655557"/>
                    </a:lnTo>
                    <a:lnTo>
                      <a:pt x="1246416" y="658664"/>
                    </a:lnTo>
                    <a:lnTo>
                      <a:pt x="1244345" y="661253"/>
                    </a:lnTo>
                    <a:lnTo>
                      <a:pt x="1244863" y="662806"/>
                    </a:lnTo>
                    <a:lnTo>
                      <a:pt x="1236577" y="669020"/>
                    </a:lnTo>
                    <a:lnTo>
                      <a:pt x="1233988" y="672127"/>
                    </a:lnTo>
                    <a:lnTo>
                      <a:pt x="1232952" y="678859"/>
                    </a:lnTo>
                    <a:lnTo>
                      <a:pt x="1233988" y="694394"/>
                    </a:lnTo>
                    <a:lnTo>
                      <a:pt x="1237095" y="721321"/>
                    </a:lnTo>
                    <a:lnTo>
                      <a:pt x="1239166" y="724428"/>
                    </a:lnTo>
                    <a:lnTo>
                      <a:pt x="1249523" y="731678"/>
                    </a:lnTo>
                    <a:lnTo>
                      <a:pt x="1250041" y="732714"/>
                    </a:lnTo>
                    <a:lnTo>
                      <a:pt x="1253666" y="748766"/>
                    </a:lnTo>
                    <a:lnTo>
                      <a:pt x="1253666" y="749802"/>
                    </a:lnTo>
                    <a:lnTo>
                      <a:pt x="1247452" y="752909"/>
                    </a:lnTo>
                    <a:lnTo>
                      <a:pt x="1236059" y="761712"/>
                    </a:lnTo>
                    <a:lnTo>
                      <a:pt x="1228810" y="764301"/>
                    </a:lnTo>
                    <a:lnTo>
                      <a:pt x="1221560" y="765855"/>
                    </a:lnTo>
                    <a:lnTo>
                      <a:pt x="1216900" y="770515"/>
                    </a:lnTo>
                    <a:lnTo>
                      <a:pt x="1214828" y="771551"/>
                    </a:lnTo>
                    <a:lnTo>
                      <a:pt x="1208097" y="771033"/>
                    </a:lnTo>
                    <a:lnTo>
                      <a:pt x="1207061" y="774658"/>
                    </a:lnTo>
                    <a:lnTo>
                      <a:pt x="1208097" y="780354"/>
                    </a:lnTo>
                    <a:lnTo>
                      <a:pt x="1211204" y="783979"/>
                    </a:lnTo>
                    <a:lnTo>
                      <a:pt x="1228292" y="792782"/>
                    </a:lnTo>
                    <a:lnTo>
                      <a:pt x="1234506" y="794853"/>
                    </a:lnTo>
                    <a:lnTo>
                      <a:pt x="1246934" y="796924"/>
                    </a:lnTo>
                    <a:lnTo>
                      <a:pt x="1253148" y="798478"/>
                    </a:lnTo>
                    <a:lnTo>
                      <a:pt x="1258844" y="798991"/>
                    </a:lnTo>
                    <a:lnTo>
                      <a:pt x="1275932" y="797437"/>
                    </a:lnTo>
                    <a:lnTo>
                      <a:pt x="1280593" y="797437"/>
                    </a:lnTo>
                    <a:lnTo>
                      <a:pt x="1281111" y="816597"/>
                    </a:lnTo>
                    <a:lnTo>
                      <a:pt x="1283182" y="823846"/>
                    </a:lnTo>
                    <a:lnTo>
                      <a:pt x="1285771" y="829025"/>
                    </a:lnTo>
                    <a:lnTo>
                      <a:pt x="1296646" y="840417"/>
                    </a:lnTo>
                    <a:lnTo>
                      <a:pt x="1310109" y="851809"/>
                    </a:lnTo>
                    <a:lnTo>
                      <a:pt x="1319948" y="858541"/>
                    </a:lnTo>
                    <a:lnTo>
                      <a:pt x="1336001" y="872522"/>
                    </a:lnTo>
                    <a:lnTo>
                      <a:pt x="1341697" y="876147"/>
                    </a:lnTo>
                    <a:lnTo>
                      <a:pt x="1348946" y="879767"/>
                    </a:lnTo>
                    <a:lnTo>
                      <a:pt x="1354125" y="879767"/>
                    </a:lnTo>
                    <a:lnTo>
                      <a:pt x="1357749" y="879254"/>
                    </a:lnTo>
                    <a:lnTo>
                      <a:pt x="1363446" y="877183"/>
                    </a:lnTo>
                    <a:lnTo>
                      <a:pt x="1379498" y="867862"/>
                    </a:lnTo>
                    <a:lnTo>
                      <a:pt x="1385712" y="863719"/>
                    </a:lnTo>
                    <a:lnTo>
                      <a:pt x="1386748" y="861130"/>
                    </a:lnTo>
                    <a:lnTo>
                      <a:pt x="1384677" y="858541"/>
                    </a:lnTo>
                    <a:lnTo>
                      <a:pt x="1381052" y="855434"/>
                    </a:lnTo>
                    <a:lnTo>
                      <a:pt x="1377427" y="853880"/>
                    </a:lnTo>
                    <a:lnTo>
                      <a:pt x="1375873" y="850773"/>
                    </a:lnTo>
                    <a:lnTo>
                      <a:pt x="1377945" y="849220"/>
                    </a:lnTo>
                    <a:lnTo>
                      <a:pt x="1386748" y="847149"/>
                    </a:lnTo>
                    <a:lnTo>
                      <a:pt x="1392444" y="846631"/>
                    </a:lnTo>
                    <a:lnTo>
                      <a:pt x="1397104" y="847149"/>
                    </a:lnTo>
                    <a:lnTo>
                      <a:pt x="1411086" y="849738"/>
                    </a:lnTo>
                    <a:lnTo>
                      <a:pt x="1415746" y="850773"/>
                    </a:lnTo>
                    <a:lnTo>
                      <a:pt x="1421960" y="853363"/>
                    </a:lnTo>
                    <a:lnTo>
                      <a:pt x="1423514" y="852845"/>
                    </a:lnTo>
                    <a:lnTo>
                      <a:pt x="1431799" y="846631"/>
                    </a:lnTo>
                    <a:lnTo>
                      <a:pt x="1434906" y="845595"/>
                    </a:lnTo>
                    <a:lnTo>
                      <a:pt x="1441638" y="845077"/>
                    </a:lnTo>
                    <a:lnTo>
                      <a:pt x="1446298" y="845595"/>
                    </a:lnTo>
                    <a:lnTo>
                      <a:pt x="1453548" y="844559"/>
                    </a:lnTo>
                    <a:lnTo>
                      <a:pt x="1455619" y="839899"/>
                    </a:lnTo>
                    <a:lnTo>
                      <a:pt x="1456655" y="838863"/>
                    </a:lnTo>
                    <a:lnTo>
                      <a:pt x="1466494" y="838863"/>
                    </a:lnTo>
                    <a:lnTo>
                      <a:pt x="1468047" y="837310"/>
                    </a:lnTo>
                    <a:lnTo>
                      <a:pt x="1469601" y="833685"/>
                    </a:lnTo>
                    <a:lnTo>
                      <a:pt x="1475297" y="829025"/>
                    </a:lnTo>
                    <a:lnTo>
                      <a:pt x="1488760" y="821257"/>
                    </a:lnTo>
                    <a:lnTo>
                      <a:pt x="1491350" y="821257"/>
                    </a:lnTo>
                    <a:lnTo>
                      <a:pt x="1494974" y="823328"/>
                    </a:lnTo>
                    <a:lnTo>
                      <a:pt x="1505331" y="830060"/>
                    </a:lnTo>
                    <a:lnTo>
                      <a:pt x="1513616" y="832132"/>
                    </a:lnTo>
                    <a:lnTo>
                      <a:pt x="1514134" y="837310"/>
                    </a:lnTo>
                    <a:lnTo>
                      <a:pt x="1517759" y="839381"/>
                    </a:lnTo>
                    <a:lnTo>
                      <a:pt x="1516723" y="841970"/>
                    </a:lnTo>
                    <a:lnTo>
                      <a:pt x="1516723" y="846631"/>
                    </a:lnTo>
                    <a:lnTo>
                      <a:pt x="1518277" y="848184"/>
                    </a:lnTo>
                    <a:lnTo>
                      <a:pt x="1523455" y="851291"/>
                    </a:lnTo>
                    <a:lnTo>
                      <a:pt x="1524491" y="862684"/>
                    </a:lnTo>
                    <a:lnTo>
                      <a:pt x="1524491" y="869415"/>
                    </a:lnTo>
                    <a:lnTo>
                      <a:pt x="1522937" y="883915"/>
                    </a:lnTo>
                    <a:lnTo>
                      <a:pt x="1526044" y="887539"/>
                    </a:lnTo>
                    <a:lnTo>
                      <a:pt x="1532776" y="889611"/>
                    </a:lnTo>
                    <a:lnTo>
                      <a:pt x="1536401" y="891164"/>
                    </a:lnTo>
                    <a:lnTo>
                      <a:pt x="1538990" y="894271"/>
                    </a:lnTo>
                    <a:lnTo>
                      <a:pt x="1540543" y="898932"/>
                    </a:lnTo>
                    <a:lnTo>
                      <a:pt x="1546757" y="906699"/>
                    </a:lnTo>
                    <a:lnTo>
                      <a:pt x="1549864" y="909288"/>
                    </a:lnTo>
                    <a:lnTo>
                      <a:pt x="1555560" y="916020"/>
                    </a:lnTo>
                    <a:lnTo>
                      <a:pt x="1556078" y="919127"/>
                    </a:lnTo>
                    <a:lnTo>
                      <a:pt x="1552453" y="923787"/>
                    </a:lnTo>
                    <a:lnTo>
                      <a:pt x="1549346" y="928966"/>
                    </a:lnTo>
                    <a:lnTo>
                      <a:pt x="1546239" y="936215"/>
                    </a:lnTo>
                    <a:lnTo>
                      <a:pt x="1545204" y="941394"/>
                    </a:lnTo>
                    <a:lnTo>
                      <a:pt x="1547275" y="945536"/>
                    </a:lnTo>
                    <a:lnTo>
                      <a:pt x="1555043" y="952268"/>
                    </a:lnTo>
                    <a:lnTo>
                      <a:pt x="1571095" y="963660"/>
                    </a:lnTo>
                    <a:lnTo>
                      <a:pt x="1577309" y="966767"/>
                    </a:lnTo>
                    <a:lnTo>
                      <a:pt x="1583005" y="969356"/>
                    </a:lnTo>
                    <a:lnTo>
                      <a:pt x="1587666" y="971946"/>
                    </a:lnTo>
                    <a:lnTo>
                      <a:pt x="1592326" y="976088"/>
                    </a:lnTo>
                    <a:lnTo>
                      <a:pt x="1598022" y="980749"/>
                    </a:lnTo>
                    <a:lnTo>
                      <a:pt x="1604236" y="986963"/>
                    </a:lnTo>
                    <a:lnTo>
                      <a:pt x="1606308" y="991105"/>
                    </a:lnTo>
                    <a:lnTo>
                      <a:pt x="1611486" y="993177"/>
                    </a:lnTo>
                    <a:lnTo>
                      <a:pt x="1612522" y="994730"/>
                    </a:lnTo>
                    <a:lnTo>
                      <a:pt x="1613039" y="1001980"/>
                    </a:lnTo>
                    <a:lnTo>
                      <a:pt x="1611486" y="1005087"/>
                    </a:lnTo>
                    <a:lnTo>
                      <a:pt x="1615111" y="1012336"/>
                    </a:lnTo>
                    <a:lnTo>
                      <a:pt x="1619253" y="1017514"/>
                    </a:lnTo>
                    <a:lnTo>
                      <a:pt x="1623914" y="1026318"/>
                    </a:lnTo>
                    <a:lnTo>
                      <a:pt x="1625985" y="1034085"/>
                    </a:lnTo>
                    <a:lnTo>
                      <a:pt x="1629610" y="1045477"/>
                    </a:lnTo>
                    <a:lnTo>
                      <a:pt x="1630128" y="1050656"/>
                    </a:lnTo>
                    <a:lnTo>
                      <a:pt x="1632199" y="1059977"/>
                    </a:lnTo>
                    <a:lnTo>
                      <a:pt x="1632199" y="1078618"/>
                    </a:lnTo>
                    <a:lnTo>
                      <a:pt x="1631163" y="1084315"/>
                    </a:lnTo>
                    <a:lnTo>
                      <a:pt x="1629092" y="1092600"/>
                    </a:lnTo>
                    <a:lnTo>
                      <a:pt x="1625467" y="1103474"/>
                    </a:lnTo>
                    <a:lnTo>
                      <a:pt x="1619253" y="1112277"/>
                    </a:lnTo>
                    <a:lnTo>
                      <a:pt x="1619253" y="1117456"/>
                    </a:lnTo>
                    <a:lnTo>
                      <a:pt x="1633235" y="1134544"/>
                    </a:lnTo>
                    <a:lnTo>
                      <a:pt x="1641520" y="1141276"/>
                    </a:lnTo>
                    <a:lnTo>
                      <a:pt x="1645145" y="1145936"/>
                    </a:lnTo>
                    <a:lnTo>
                      <a:pt x="1646181" y="1150079"/>
                    </a:lnTo>
                    <a:lnTo>
                      <a:pt x="1645663" y="1162507"/>
                    </a:lnTo>
                    <a:lnTo>
                      <a:pt x="1646181" y="1175970"/>
                    </a:lnTo>
                    <a:lnTo>
                      <a:pt x="1646698" y="1182702"/>
                    </a:lnTo>
                    <a:lnTo>
                      <a:pt x="1646181" y="1188916"/>
                    </a:lnTo>
                    <a:lnTo>
                      <a:pt x="1643074" y="1195648"/>
                    </a:lnTo>
                    <a:lnTo>
                      <a:pt x="1641520" y="1199791"/>
                    </a:lnTo>
                    <a:lnTo>
                      <a:pt x="1642038" y="1205487"/>
                    </a:lnTo>
                    <a:lnTo>
                      <a:pt x="1641520" y="1209629"/>
                    </a:lnTo>
                    <a:lnTo>
                      <a:pt x="1639967" y="1211701"/>
                    </a:lnTo>
                    <a:lnTo>
                      <a:pt x="1635306" y="1213254"/>
                    </a:lnTo>
                    <a:lnTo>
                      <a:pt x="1633235" y="1215325"/>
                    </a:lnTo>
                    <a:lnTo>
                      <a:pt x="1630128" y="1222057"/>
                    </a:lnTo>
                    <a:lnTo>
                      <a:pt x="1625467" y="1228789"/>
                    </a:lnTo>
                    <a:lnTo>
                      <a:pt x="1622878" y="1237074"/>
                    </a:lnTo>
                    <a:lnTo>
                      <a:pt x="1619771" y="1243288"/>
                    </a:lnTo>
                    <a:lnTo>
                      <a:pt x="1614075" y="1247949"/>
                    </a:lnTo>
                    <a:lnTo>
                      <a:pt x="1608379" y="1254163"/>
                    </a:lnTo>
                    <a:lnTo>
                      <a:pt x="1602683" y="1260894"/>
                    </a:lnTo>
                    <a:lnTo>
                      <a:pt x="1595951" y="1270215"/>
                    </a:lnTo>
                    <a:lnTo>
                      <a:pt x="1592844" y="1273322"/>
                    </a:lnTo>
                    <a:lnTo>
                      <a:pt x="1590255" y="1274876"/>
                    </a:lnTo>
                    <a:lnTo>
                      <a:pt x="1582487" y="1277983"/>
                    </a:lnTo>
                    <a:lnTo>
                      <a:pt x="1580934" y="1279019"/>
                    </a:lnTo>
                    <a:lnTo>
                      <a:pt x="1578863" y="1286268"/>
                    </a:lnTo>
                    <a:lnTo>
                      <a:pt x="1576274" y="1290411"/>
                    </a:lnTo>
                    <a:lnTo>
                      <a:pt x="1573167" y="1291964"/>
                    </a:lnTo>
                    <a:lnTo>
                      <a:pt x="1561774" y="1293000"/>
                    </a:lnTo>
                    <a:lnTo>
                      <a:pt x="1556078" y="1294036"/>
                    </a:lnTo>
                    <a:lnTo>
                      <a:pt x="1554007" y="1296625"/>
                    </a:lnTo>
                    <a:lnTo>
                      <a:pt x="1554525" y="1308535"/>
                    </a:lnTo>
                    <a:lnTo>
                      <a:pt x="1549346" y="1313195"/>
                    </a:lnTo>
                    <a:lnTo>
                      <a:pt x="1544686" y="1319922"/>
                    </a:lnTo>
                    <a:lnTo>
                      <a:pt x="1537436" y="1324065"/>
                    </a:lnTo>
                    <a:lnTo>
                      <a:pt x="1528115" y="1331314"/>
                    </a:lnTo>
                    <a:lnTo>
                      <a:pt x="1524491" y="1334939"/>
                    </a:lnTo>
                    <a:lnTo>
                      <a:pt x="1519830" y="1334939"/>
                    </a:lnTo>
                    <a:lnTo>
                      <a:pt x="1518277" y="1338564"/>
                    </a:lnTo>
                    <a:lnTo>
                      <a:pt x="1515687" y="1340117"/>
                    </a:lnTo>
                    <a:lnTo>
                      <a:pt x="1516205" y="1343742"/>
                    </a:lnTo>
                    <a:lnTo>
                      <a:pt x="1513098" y="1346849"/>
                    </a:lnTo>
                    <a:lnTo>
                      <a:pt x="1513616" y="1349956"/>
                    </a:lnTo>
                    <a:lnTo>
                      <a:pt x="1512063" y="1352545"/>
                    </a:lnTo>
                    <a:lnTo>
                      <a:pt x="1506884" y="1355652"/>
                    </a:lnTo>
                    <a:lnTo>
                      <a:pt x="1504813" y="1356170"/>
                    </a:lnTo>
                    <a:lnTo>
                      <a:pt x="1502224" y="1353063"/>
                    </a:lnTo>
                    <a:lnTo>
                      <a:pt x="1500153" y="1353581"/>
                    </a:lnTo>
                    <a:lnTo>
                      <a:pt x="1497046" y="1351510"/>
                    </a:lnTo>
                    <a:lnTo>
                      <a:pt x="1493939" y="1355652"/>
                    </a:lnTo>
                    <a:lnTo>
                      <a:pt x="1489796" y="1358241"/>
                    </a:lnTo>
                    <a:lnTo>
                      <a:pt x="1485653" y="1357723"/>
                    </a:lnTo>
                    <a:lnTo>
                      <a:pt x="1479957" y="1358759"/>
                    </a:lnTo>
                    <a:lnTo>
                      <a:pt x="1478922" y="1361348"/>
                    </a:lnTo>
                    <a:lnTo>
                      <a:pt x="1474261" y="1364973"/>
                    </a:lnTo>
                    <a:lnTo>
                      <a:pt x="1473743" y="1366527"/>
                    </a:lnTo>
                    <a:lnTo>
                      <a:pt x="1471154" y="1368080"/>
                    </a:lnTo>
                    <a:lnTo>
                      <a:pt x="1468565" y="1368593"/>
                    </a:lnTo>
                    <a:lnTo>
                      <a:pt x="1467011" y="1371700"/>
                    </a:lnTo>
                    <a:lnTo>
                      <a:pt x="1462869" y="1374812"/>
                    </a:lnTo>
                    <a:lnTo>
                      <a:pt x="1458208" y="1377401"/>
                    </a:lnTo>
                    <a:lnTo>
                      <a:pt x="1453548" y="1376883"/>
                    </a:lnTo>
                    <a:lnTo>
                      <a:pt x="1450441" y="1375330"/>
                    </a:lnTo>
                    <a:lnTo>
                      <a:pt x="1446298" y="1370151"/>
                    </a:lnTo>
                    <a:lnTo>
                      <a:pt x="1440602" y="1366009"/>
                    </a:lnTo>
                    <a:lnTo>
                      <a:pt x="1421960" y="1359277"/>
                    </a:lnTo>
                    <a:lnTo>
                      <a:pt x="1405390" y="1356170"/>
                    </a:lnTo>
                    <a:lnTo>
                      <a:pt x="1402801" y="1355652"/>
                    </a:lnTo>
                    <a:lnTo>
                      <a:pt x="1394515" y="1357206"/>
                    </a:lnTo>
                    <a:lnTo>
                      <a:pt x="1388819" y="1357206"/>
                    </a:lnTo>
                    <a:lnTo>
                      <a:pt x="1384677" y="1358241"/>
                    </a:lnTo>
                    <a:lnTo>
                      <a:pt x="1378980" y="1362902"/>
                    </a:lnTo>
                    <a:lnTo>
                      <a:pt x="1373802" y="1364973"/>
                    </a:lnTo>
                    <a:lnTo>
                      <a:pt x="1370177" y="1364455"/>
                    </a:lnTo>
                    <a:lnTo>
                      <a:pt x="1365517" y="1360830"/>
                    </a:lnTo>
                    <a:lnTo>
                      <a:pt x="1362928" y="1356688"/>
                    </a:lnTo>
                    <a:lnTo>
                      <a:pt x="1360339" y="1355652"/>
                    </a:lnTo>
                    <a:lnTo>
                      <a:pt x="1356714" y="1355139"/>
                    </a:lnTo>
                    <a:lnTo>
                      <a:pt x="1348429" y="1355652"/>
                    </a:lnTo>
                    <a:lnTo>
                      <a:pt x="1341697" y="1355139"/>
                    </a:lnTo>
                    <a:lnTo>
                      <a:pt x="1336518" y="1359800"/>
                    </a:lnTo>
                    <a:lnTo>
                      <a:pt x="1332894" y="1360318"/>
                    </a:lnTo>
                    <a:lnTo>
                      <a:pt x="1330822" y="1361353"/>
                    </a:lnTo>
                    <a:lnTo>
                      <a:pt x="1319430" y="1373781"/>
                    </a:lnTo>
                    <a:lnTo>
                      <a:pt x="1313216" y="1376888"/>
                    </a:lnTo>
                    <a:lnTo>
                      <a:pt x="1309591" y="1380513"/>
                    </a:lnTo>
                    <a:lnTo>
                      <a:pt x="1309073" y="1384656"/>
                    </a:lnTo>
                    <a:lnTo>
                      <a:pt x="1305966" y="1387245"/>
                    </a:lnTo>
                    <a:lnTo>
                      <a:pt x="1301824" y="1386209"/>
                    </a:lnTo>
                    <a:lnTo>
                      <a:pt x="1299753" y="1388281"/>
                    </a:lnTo>
                    <a:lnTo>
                      <a:pt x="1294574" y="1389834"/>
                    </a:lnTo>
                    <a:lnTo>
                      <a:pt x="1285253" y="1390352"/>
                    </a:lnTo>
                    <a:lnTo>
                      <a:pt x="1283182" y="1390870"/>
                    </a:lnTo>
                    <a:lnTo>
                      <a:pt x="1271272" y="1424529"/>
                    </a:lnTo>
                    <a:lnTo>
                      <a:pt x="1265576" y="1423493"/>
                    </a:lnTo>
                    <a:lnTo>
                      <a:pt x="1265058" y="1426082"/>
                    </a:lnTo>
                    <a:lnTo>
                      <a:pt x="1262987" y="1429707"/>
                    </a:lnTo>
                    <a:lnTo>
                      <a:pt x="1263504" y="1431260"/>
                    </a:lnTo>
                    <a:lnTo>
                      <a:pt x="1260915" y="1432814"/>
                    </a:lnTo>
                    <a:lnTo>
                      <a:pt x="1258844" y="1435403"/>
                    </a:lnTo>
                    <a:lnTo>
                      <a:pt x="1258844" y="1437992"/>
                    </a:lnTo>
                    <a:lnTo>
                      <a:pt x="1255219" y="1444724"/>
                    </a:lnTo>
                    <a:lnTo>
                      <a:pt x="1251594" y="1446278"/>
                    </a:lnTo>
                    <a:lnTo>
                      <a:pt x="1251076" y="1448867"/>
                    </a:lnTo>
                    <a:lnTo>
                      <a:pt x="1246416" y="1447831"/>
                    </a:lnTo>
                    <a:lnTo>
                      <a:pt x="1243309" y="1448349"/>
                    </a:lnTo>
                    <a:lnTo>
                      <a:pt x="1241238" y="1449902"/>
                    </a:lnTo>
                    <a:lnTo>
                      <a:pt x="1235542" y="1449902"/>
                    </a:lnTo>
                    <a:lnTo>
                      <a:pt x="1231399" y="1448349"/>
                    </a:lnTo>
                    <a:lnTo>
                      <a:pt x="1229845" y="1449384"/>
                    </a:lnTo>
                    <a:lnTo>
                      <a:pt x="1223632" y="1456634"/>
                    </a:lnTo>
                    <a:lnTo>
                      <a:pt x="1221560" y="1454563"/>
                    </a:lnTo>
                    <a:lnTo>
                      <a:pt x="1215864" y="1454563"/>
                    </a:lnTo>
                    <a:lnTo>
                      <a:pt x="1213793" y="1456634"/>
                    </a:lnTo>
                    <a:lnTo>
                      <a:pt x="1211204" y="1455599"/>
                    </a:lnTo>
                    <a:lnTo>
                      <a:pt x="1208097" y="1457152"/>
                    </a:lnTo>
                    <a:lnTo>
                      <a:pt x="1207061" y="1460259"/>
                    </a:lnTo>
                    <a:lnTo>
                      <a:pt x="1203954" y="1460259"/>
                    </a:lnTo>
                    <a:lnTo>
                      <a:pt x="1198776" y="1458188"/>
                    </a:lnTo>
                    <a:lnTo>
                      <a:pt x="1197740" y="1459223"/>
                    </a:lnTo>
                    <a:lnTo>
                      <a:pt x="1191526" y="1460259"/>
                    </a:lnTo>
                    <a:lnTo>
                      <a:pt x="1189973" y="1458188"/>
                    </a:lnTo>
                    <a:lnTo>
                      <a:pt x="1187383" y="1459223"/>
                    </a:lnTo>
                    <a:lnTo>
                      <a:pt x="1185830" y="1458188"/>
                    </a:lnTo>
                    <a:lnTo>
                      <a:pt x="1182205" y="1459223"/>
                    </a:lnTo>
                    <a:lnTo>
                      <a:pt x="1180652" y="1461812"/>
                    </a:lnTo>
                    <a:lnTo>
                      <a:pt x="1177027" y="1464402"/>
                    </a:lnTo>
                    <a:lnTo>
                      <a:pt x="1174438" y="1463366"/>
                    </a:lnTo>
                    <a:lnTo>
                      <a:pt x="1172884" y="1461294"/>
                    </a:lnTo>
                    <a:lnTo>
                      <a:pt x="1164081" y="1457670"/>
                    </a:lnTo>
                    <a:lnTo>
                      <a:pt x="1160974" y="1457670"/>
                    </a:lnTo>
                    <a:lnTo>
                      <a:pt x="1157867" y="1456634"/>
                    </a:lnTo>
                    <a:lnTo>
                      <a:pt x="1157349" y="1452491"/>
                    </a:lnTo>
                    <a:lnTo>
                      <a:pt x="1155796" y="1449379"/>
                    </a:lnTo>
                    <a:lnTo>
                      <a:pt x="1158385" y="1446790"/>
                    </a:lnTo>
                    <a:lnTo>
                      <a:pt x="1158385" y="1437469"/>
                    </a:lnTo>
                    <a:lnTo>
                      <a:pt x="1162528" y="1431255"/>
                    </a:lnTo>
                    <a:lnTo>
                      <a:pt x="1162010" y="1426595"/>
                    </a:lnTo>
                    <a:lnTo>
                      <a:pt x="1160974" y="1425041"/>
                    </a:lnTo>
                    <a:lnTo>
                      <a:pt x="1156314" y="1424006"/>
                    </a:lnTo>
                    <a:lnTo>
                      <a:pt x="1154242" y="1420899"/>
                    </a:lnTo>
                    <a:lnTo>
                      <a:pt x="1155278" y="1418310"/>
                    </a:lnTo>
                    <a:lnTo>
                      <a:pt x="1155796" y="1414685"/>
                    </a:lnTo>
                    <a:lnTo>
                      <a:pt x="1151653" y="1415203"/>
                    </a:lnTo>
                    <a:lnTo>
                      <a:pt x="1148546" y="1415203"/>
                    </a:lnTo>
                    <a:lnTo>
                      <a:pt x="1143886" y="1419345"/>
                    </a:lnTo>
                    <a:lnTo>
                      <a:pt x="1143368" y="1421934"/>
                    </a:lnTo>
                    <a:lnTo>
                      <a:pt x="1139225" y="1421934"/>
                    </a:lnTo>
                    <a:lnTo>
                      <a:pt x="1136118" y="1424523"/>
                    </a:lnTo>
                    <a:lnTo>
                      <a:pt x="1135083" y="1427113"/>
                    </a:lnTo>
                    <a:lnTo>
                      <a:pt x="1132494" y="1429184"/>
                    </a:lnTo>
                    <a:lnTo>
                      <a:pt x="1133011" y="1433327"/>
                    </a:lnTo>
                    <a:lnTo>
                      <a:pt x="1129904" y="1436434"/>
                    </a:lnTo>
                    <a:lnTo>
                      <a:pt x="1127833" y="1440058"/>
                    </a:lnTo>
                    <a:lnTo>
                      <a:pt x="1127315" y="1443683"/>
                    </a:lnTo>
                    <a:lnTo>
                      <a:pt x="1120066" y="1449379"/>
                    </a:lnTo>
                    <a:lnTo>
                      <a:pt x="1116441" y="1451451"/>
                    </a:lnTo>
                    <a:lnTo>
                      <a:pt x="1110227" y="1458700"/>
                    </a:lnTo>
                    <a:lnTo>
                      <a:pt x="1109709" y="1460772"/>
                    </a:lnTo>
                    <a:lnTo>
                      <a:pt x="1102977" y="1469575"/>
                    </a:lnTo>
                    <a:lnTo>
                      <a:pt x="1101942" y="1472164"/>
                    </a:lnTo>
                    <a:lnTo>
                      <a:pt x="1099352" y="1471651"/>
                    </a:lnTo>
                    <a:lnTo>
                      <a:pt x="1100906" y="1469062"/>
                    </a:lnTo>
                    <a:lnTo>
                      <a:pt x="1099352" y="1463884"/>
                    </a:lnTo>
                    <a:lnTo>
                      <a:pt x="1083300" y="1440063"/>
                    </a:lnTo>
                    <a:lnTo>
                      <a:pt x="1071390" y="1430743"/>
                    </a:lnTo>
                    <a:lnTo>
                      <a:pt x="1062069" y="1424011"/>
                    </a:lnTo>
                    <a:lnTo>
                      <a:pt x="1058962" y="1417279"/>
                    </a:lnTo>
                    <a:lnTo>
                      <a:pt x="1056373" y="1415208"/>
                    </a:lnTo>
                    <a:lnTo>
                      <a:pt x="1051194" y="1414172"/>
                    </a:lnTo>
                    <a:lnTo>
                      <a:pt x="1048087" y="1412101"/>
                    </a:lnTo>
                    <a:lnTo>
                      <a:pt x="1039802" y="1408994"/>
                    </a:lnTo>
                    <a:lnTo>
                      <a:pt x="1030481" y="1401744"/>
                    </a:lnTo>
                    <a:lnTo>
                      <a:pt x="1024267" y="1398119"/>
                    </a:lnTo>
                    <a:lnTo>
                      <a:pt x="1013910" y="1390870"/>
                    </a:lnTo>
                    <a:lnTo>
                      <a:pt x="1009250" y="1386209"/>
                    </a:lnTo>
                    <a:lnTo>
                      <a:pt x="1003036" y="1381031"/>
                    </a:lnTo>
                    <a:lnTo>
                      <a:pt x="999411" y="1376370"/>
                    </a:lnTo>
                    <a:lnTo>
                      <a:pt x="999929" y="1373264"/>
                    </a:lnTo>
                    <a:lnTo>
                      <a:pt x="997340" y="1371192"/>
                    </a:lnTo>
                    <a:lnTo>
                      <a:pt x="991126" y="1369639"/>
                    </a:lnTo>
                    <a:lnTo>
                      <a:pt x="989573" y="1368085"/>
                    </a:lnTo>
                    <a:lnTo>
                      <a:pt x="986983" y="1360318"/>
                    </a:lnTo>
                    <a:lnTo>
                      <a:pt x="987501" y="1357211"/>
                    </a:lnTo>
                    <a:lnTo>
                      <a:pt x="984394" y="1349443"/>
                    </a:lnTo>
                    <a:lnTo>
                      <a:pt x="980769" y="1349443"/>
                    </a:lnTo>
                    <a:lnTo>
                      <a:pt x="979734" y="1347890"/>
                    </a:lnTo>
                    <a:lnTo>
                      <a:pt x="979734" y="1341676"/>
                    </a:lnTo>
                    <a:lnTo>
                      <a:pt x="977145" y="1337015"/>
                    </a:lnTo>
                    <a:lnTo>
                      <a:pt x="976627" y="1333391"/>
                    </a:lnTo>
                    <a:lnTo>
                      <a:pt x="971966" y="1328730"/>
                    </a:lnTo>
                    <a:lnTo>
                      <a:pt x="967306" y="1325623"/>
                    </a:lnTo>
                    <a:lnTo>
                      <a:pt x="958503" y="1321998"/>
                    </a:lnTo>
                    <a:lnTo>
                      <a:pt x="949182" y="1322516"/>
                    </a:lnTo>
                    <a:lnTo>
                      <a:pt x="948146" y="1320963"/>
                    </a:lnTo>
                    <a:lnTo>
                      <a:pt x="945039" y="1321481"/>
                    </a:lnTo>
                    <a:lnTo>
                      <a:pt x="937272" y="1319409"/>
                    </a:lnTo>
                    <a:lnTo>
                      <a:pt x="927433" y="1319409"/>
                    </a:lnTo>
                    <a:lnTo>
                      <a:pt x="924326" y="1317856"/>
                    </a:lnTo>
                    <a:lnTo>
                      <a:pt x="921737" y="1314749"/>
                    </a:lnTo>
                    <a:lnTo>
                      <a:pt x="918630" y="1315267"/>
                    </a:lnTo>
                    <a:lnTo>
                      <a:pt x="915523" y="1327177"/>
                    </a:lnTo>
                    <a:lnTo>
                      <a:pt x="917076" y="1332873"/>
                    </a:lnTo>
                    <a:lnTo>
                      <a:pt x="916559" y="1335985"/>
                    </a:lnTo>
                    <a:lnTo>
                      <a:pt x="917076" y="1338056"/>
                    </a:lnTo>
                    <a:lnTo>
                      <a:pt x="914487" y="1339610"/>
                    </a:lnTo>
                    <a:lnTo>
                      <a:pt x="913969" y="1343235"/>
                    </a:lnTo>
                    <a:lnTo>
                      <a:pt x="916041" y="1345824"/>
                    </a:lnTo>
                    <a:lnTo>
                      <a:pt x="916041" y="1348936"/>
                    </a:lnTo>
                    <a:lnTo>
                      <a:pt x="914487" y="1351525"/>
                    </a:lnTo>
                    <a:lnTo>
                      <a:pt x="912416" y="1353596"/>
                    </a:lnTo>
                    <a:lnTo>
                      <a:pt x="910345" y="1358257"/>
                    </a:lnTo>
                    <a:lnTo>
                      <a:pt x="910862" y="1364989"/>
                    </a:lnTo>
                    <a:lnTo>
                      <a:pt x="909827" y="1367578"/>
                    </a:lnTo>
                    <a:lnTo>
                      <a:pt x="909309" y="1371720"/>
                    </a:lnTo>
                    <a:lnTo>
                      <a:pt x="909827" y="1377939"/>
                    </a:lnTo>
                    <a:lnTo>
                      <a:pt x="908791" y="1381047"/>
                    </a:lnTo>
                    <a:lnTo>
                      <a:pt x="910862" y="1381559"/>
                    </a:lnTo>
                    <a:lnTo>
                      <a:pt x="909309" y="1388809"/>
                    </a:lnTo>
                    <a:lnTo>
                      <a:pt x="909309" y="1396058"/>
                    </a:lnTo>
                    <a:lnTo>
                      <a:pt x="911898" y="1406933"/>
                    </a:lnTo>
                    <a:lnTo>
                      <a:pt x="913969" y="1412111"/>
                    </a:lnTo>
                    <a:lnTo>
                      <a:pt x="916559" y="1415218"/>
                    </a:lnTo>
                    <a:lnTo>
                      <a:pt x="920183" y="1417289"/>
                    </a:lnTo>
                    <a:lnTo>
                      <a:pt x="926915" y="1417807"/>
                    </a:lnTo>
                    <a:lnTo>
                      <a:pt x="933647" y="1416254"/>
                    </a:lnTo>
                    <a:lnTo>
                      <a:pt x="944521" y="1411593"/>
                    </a:lnTo>
                    <a:lnTo>
                      <a:pt x="950217" y="1409004"/>
                    </a:lnTo>
                    <a:lnTo>
                      <a:pt x="956431" y="1407969"/>
                    </a:lnTo>
                    <a:lnTo>
                      <a:pt x="965752" y="1411075"/>
                    </a:lnTo>
                    <a:lnTo>
                      <a:pt x="968342" y="1414182"/>
                    </a:lnTo>
                    <a:lnTo>
                      <a:pt x="969377" y="1417289"/>
                    </a:lnTo>
                    <a:lnTo>
                      <a:pt x="970413" y="1425057"/>
                    </a:lnTo>
                    <a:lnTo>
                      <a:pt x="973002" y="1428682"/>
                    </a:lnTo>
                    <a:lnTo>
                      <a:pt x="974038" y="1432306"/>
                    </a:lnTo>
                    <a:lnTo>
                      <a:pt x="974555" y="1435931"/>
                    </a:lnTo>
                    <a:lnTo>
                      <a:pt x="970413" y="1437485"/>
                    </a:lnTo>
                    <a:lnTo>
                      <a:pt x="968859" y="1442145"/>
                    </a:lnTo>
                    <a:lnTo>
                      <a:pt x="970413" y="1445770"/>
                    </a:lnTo>
                    <a:lnTo>
                      <a:pt x="969377" y="1446806"/>
                    </a:lnTo>
                    <a:lnTo>
                      <a:pt x="965752" y="1447841"/>
                    </a:lnTo>
                    <a:lnTo>
                      <a:pt x="962645" y="1450948"/>
                    </a:lnTo>
                    <a:lnTo>
                      <a:pt x="956431" y="1453537"/>
                    </a:lnTo>
                    <a:lnTo>
                      <a:pt x="955396" y="1455091"/>
                    </a:lnTo>
                    <a:lnTo>
                      <a:pt x="952807" y="1455091"/>
                    </a:lnTo>
                    <a:lnTo>
                      <a:pt x="951253" y="1456644"/>
                    </a:lnTo>
                    <a:lnTo>
                      <a:pt x="937790" y="1460269"/>
                    </a:lnTo>
                    <a:lnTo>
                      <a:pt x="933647" y="1460787"/>
                    </a:lnTo>
                    <a:lnTo>
                      <a:pt x="931576" y="1460269"/>
                    </a:lnTo>
                    <a:lnTo>
                      <a:pt x="928469" y="1457162"/>
                    </a:lnTo>
                    <a:lnTo>
                      <a:pt x="922772" y="1464412"/>
                    </a:lnTo>
                    <a:lnTo>
                      <a:pt x="917076" y="1467001"/>
                    </a:lnTo>
                    <a:lnTo>
                      <a:pt x="911898" y="1466483"/>
                    </a:lnTo>
                    <a:lnTo>
                      <a:pt x="907238" y="1464930"/>
                    </a:lnTo>
                    <a:lnTo>
                      <a:pt x="902577" y="1464412"/>
                    </a:lnTo>
                    <a:lnTo>
                      <a:pt x="898434" y="1465447"/>
                    </a:lnTo>
                    <a:lnTo>
                      <a:pt x="892738" y="1463894"/>
                    </a:lnTo>
                    <a:lnTo>
                      <a:pt x="888078" y="1463894"/>
                    </a:lnTo>
                    <a:lnTo>
                      <a:pt x="886524" y="1464412"/>
                    </a:lnTo>
                    <a:lnTo>
                      <a:pt x="881346" y="1469072"/>
                    </a:lnTo>
                    <a:lnTo>
                      <a:pt x="876168" y="1472697"/>
                    </a:lnTo>
                    <a:lnTo>
                      <a:pt x="870472" y="1477358"/>
                    </a:lnTo>
                    <a:lnTo>
                      <a:pt x="867883" y="1480983"/>
                    </a:lnTo>
                    <a:lnTo>
                      <a:pt x="868918" y="1485125"/>
                    </a:lnTo>
                    <a:lnTo>
                      <a:pt x="865811" y="1489268"/>
                    </a:lnTo>
                    <a:lnTo>
                      <a:pt x="860633" y="1490303"/>
                    </a:lnTo>
                    <a:lnTo>
                      <a:pt x="857008" y="1493928"/>
                    </a:lnTo>
                    <a:lnTo>
                      <a:pt x="859079" y="1496517"/>
                    </a:lnTo>
                    <a:lnTo>
                      <a:pt x="857526" y="1505838"/>
                    </a:lnTo>
                    <a:lnTo>
                      <a:pt x="857008" y="1516713"/>
                    </a:lnTo>
                    <a:lnTo>
                      <a:pt x="857008" y="1521373"/>
                    </a:lnTo>
                    <a:lnTo>
                      <a:pt x="859079" y="1523445"/>
                    </a:lnTo>
                    <a:lnTo>
                      <a:pt x="861151" y="1523445"/>
                    </a:lnTo>
                    <a:lnTo>
                      <a:pt x="864776" y="1525516"/>
                    </a:lnTo>
                    <a:lnTo>
                      <a:pt x="870989" y="1526034"/>
                    </a:lnTo>
                    <a:lnTo>
                      <a:pt x="873579" y="1524998"/>
                    </a:lnTo>
                    <a:lnTo>
                      <a:pt x="879275" y="1519820"/>
                    </a:lnTo>
                    <a:lnTo>
                      <a:pt x="882382" y="1519820"/>
                    </a:lnTo>
                    <a:lnTo>
                      <a:pt x="891703" y="1523445"/>
                    </a:lnTo>
                    <a:lnTo>
                      <a:pt x="896881" y="1526034"/>
                    </a:lnTo>
                    <a:lnTo>
                      <a:pt x="899470" y="1528623"/>
                    </a:lnTo>
                    <a:lnTo>
                      <a:pt x="904648" y="1538979"/>
                    </a:lnTo>
                    <a:lnTo>
                      <a:pt x="906202" y="1544158"/>
                    </a:lnTo>
                    <a:lnTo>
                      <a:pt x="906202" y="1555550"/>
                    </a:lnTo>
                    <a:lnTo>
                      <a:pt x="904648" y="1563835"/>
                    </a:lnTo>
                    <a:lnTo>
                      <a:pt x="902577" y="1569531"/>
                    </a:lnTo>
                    <a:lnTo>
                      <a:pt x="899470" y="1573674"/>
                    </a:lnTo>
                    <a:lnTo>
                      <a:pt x="890149" y="1581959"/>
                    </a:lnTo>
                    <a:lnTo>
                      <a:pt x="887042" y="1585066"/>
                    </a:lnTo>
                    <a:lnTo>
                      <a:pt x="883935" y="1591793"/>
                    </a:lnTo>
                    <a:lnTo>
                      <a:pt x="878757" y="1603703"/>
                    </a:lnTo>
                    <a:lnTo>
                      <a:pt x="875650" y="1609399"/>
                    </a:lnTo>
                    <a:lnTo>
                      <a:pt x="862704" y="1622345"/>
                    </a:lnTo>
                    <a:lnTo>
                      <a:pt x="852348" y="1634255"/>
                    </a:lnTo>
                    <a:lnTo>
                      <a:pt x="849241" y="1640987"/>
                    </a:lnTo>
                    <a:lnTo>
                      <a:pt x="848205" y="1651343"/>
                    </a:lnTo>
                    <a:lnTo>
                      <a:pt x="848205" y="1663771"/>
                    </a:lnTo>
                    <a:lnTo>
                      <a:pt x="853383" y="1680342"/>
                    </a:lnTo>
                    <a:lnTo>
                      <a:pt x="854419" y="1694323"/>
                    </a:lnTo>
                    <a:lnTo>
                      <a:pt x="858044" y="1698466"/>
                    </a:lnTo>
                    <a:lnTo>
                      <a:pt x="860115" y="1698978"/>
                    </a:lnTo>
                    <a:lnTo>
                      <a:pt x="867883" y="1702603"/>
                    </a:lnTo>
                    <a:lnTo>
                      <a:pt x="868918" y="1704674"/>
                    </a:lnTo>
                    <a:lnTo>
                      <a:pt x="874614" y="1708294"/>
                    </a:lnTo>
                    <a:lnTo>
                      <a:pt x="876168" y="1709848"/>
                    </a:lnTo>
                    <a:lnTo>
                      <a:pt x="879275" y="1717097"/>
                    </a:lnTo>
                    <a:lnTo>
                      <a:pt x="879275" y="1721240"/>
                    </a:lnTo>
                    <a:lnTo>
                      <a:pt x="881864" y="1723311"/>
                    </a:lnTo>
                    <a:lnTo>
                      <a:pt x="884971" y="1722793"/>
                    </a:lnTo>
                    <a:lnTo>
                      <a:pt x="886524" y="1723829"/>
                    </a:lnTo>
                    <a:lnTo>
                      <a:pt x="886007" y="1726936"/>
                    </a:lnTo>
                    <a:lnTo>
                      <a:pt x="889631" y="1728489"/>
                    </a:lnTo>
                    <a:lnTo>
                      <a:pt x="888596" y="1733150"/>
                    </a:lnTo>
                    <a:lnTo>
                      <a:pt x="894810" y="1737810"/>
                    </a:lnTo>
                    <a:lnTo>
                      <a:pt x="898952" y="1744542"/>
                    </a:lnTo>
                    <a:lnTo>
                      <a:pt x="901024" y="1748685"/>
                    </a:lnTo>
                    <a:lnTo>
                      <a:pt x="902059" y="1754381"/>
                    </a:lnTo>
                    <a:lnTo>
                      <a:pt x="904131" y="1757488"/>
                    </a:lnTo>
                    <a:lnTo>
                      <a:pt x="906720" y="1759041"/>
                    </a:lnTo>
                    <a:lnTo>
                      <a:pt x="913969" y="1761113"/>
                    </a:lnTo>
                    <a:lnTo>
                      <a:pt x="916559" y="1762666"/>
                    </a:lnTo>
                    <a:lnTo>
                      <a:pt x="923290" y="1772505"/>
                    </a:lnTo>
                    <a:lnTo>
                      <a:pt x="930022" y="1782344"/>
                    </a:lnTo>
                    <a:lnTo>
                      <a:pt x="931576" y="1787004"/>
                    </a:lnTo>
                    <a:lnTo>
                      <a:pt x="935200" y="1790111"/>
                    </a:lnTo>
                    <a:lnTo>
                      <a:pt x="938307" y="1795289"/>
                    </a:lnTo>
                    <a:lnTo>
                      <a:pt x="939343" y="1801503"/>
                    </a:lnTo>
                    <a:lnTo>
                      <a:pt x="941414" y="1807200"/>
                    </a:lnTo>
                    <a:lnTo>
                      <a:pt x="945557" y="1815485"/>
                    </a:lnTo>
                    <a:lnTo>
                      <a:pt x="948664" y="1818592"/>
                    </a:lnTo>
                    <a:lnTo>
                      <a:pt x="954878" y="1828431"/>
                    </a:lnTo>
                    <a:lnTo>
                      <a:pt x="956949" y="1831538"/>
                    </a:lnTo>
                    <a:lnTo>
                      <a:pt x="956431" y="1836716"/>
                    </a:lnTo>
                    <a:lnTo>
                      <a:pt x="950217" y="1855358"/>
                    </a:lnTo>
                    <a:lnTo>
                      <a:pt x="942968" y="1868303"/>
                    </a:lnTo>
                    <a:lnTo>
                      <a:pt x="934165" y="1878660"/>
                    </a:lnTo>
                    <a:lnTo>
                      <a:pt x="927951" y="1884874"/>
                    </a:lnTo>
                    <a:lnTo>
                      <a:pt x="920183" y="1888499"/>
                    </a:lnTo>
                    <a:lnTo>
                      <a:pt x="912416" y="1891088"/>
                    </a:lnTo>
                    <a:lnTo>
                      <a:pt x="894292" y="1894713"/>
                    </a:lnTo>
                    <a:lnTo>
                      <a:pt x="883935" y="1898855"/>
                    </a:lnTo>
                    <a:lnTo>
                      <a:pt x="877203" y="1902475"/>
                    </a:lnTo>
                    <a:lnTo>
                      <a:pt x="875650" y="1905064"/>
                    </a:lnTo>
                    <a:lnTo>
                      <a:pt x="870989" y="1914385"/>
                    </a:lnTo>
                    <a:lnTo>
                      <a:pt x="867365" y="1918010"/>
                    </a:lnTo>
                    <a:lnTo>
                      <a:pt x="863740" y="1918010"/>
                    </a:lnTo>
                    <a:lnTo>
                      <a:pt x="856490" y="1916974"/>
                    </a:lnTo>
                    <a:lnTo>
                      <a:pt x="849758" y="1916457"/>
                    </a:lnTo>
                    <a:lnTo>
                      <a:pt x="847169" y="1916974"/>
                    </a:lnTo>
                    <a:lnTo>
                      <a:pt x="841473" y="1921635"/>
                    </a:lnTo>
                    <a:lnTo>
                      <a:pt x="834741" y="1931474"/>
                    </a:lnTo>
                    <a:lnTo>
                      <a:pt x="830599" y="1943901"/>
                    </a:lnTo>
                    <a:lnTo>
                      <a:pt x="828527" y="1952187"/>
                    </a:lnTo>
                    <a:lnTo>
                      <a:pt x="826456" y="1958401"/>
                    </a:lnTo>
                    <a:lnTo>
                      <a:pt x="820760" y="1981703"/>
                    </a:lnTo>
                    <a:lnTo>
                      <a:pt x="819724" y="1986363"/>
                    </a:lnTo>
                    <a:lnTo>
                      <a:pt x="819724" y="1992060"/>
                    </a:lnTo>
                    <a:lnTo>
                      <a:pt x="821796" y="1997238"/>
                    </a:lnTo>
                    <a:lnTo>
                      <a:pt x="822314" y="2005005"/>
                    </a:lnTo>
                    <a:lnTo>
                      <a:pt x="823349" y="2010184"/>
                    </a:lnTo>
                    <a:lnTo>
                      <a:pt x="824385" y="2022094"/>
                    </a:lnTo>
                    <a:lnTo>
                      <a:pt x="823867" y="2027790"/>
                    </a:lnTo>
                    <a:lnTo>
                      <a:pt x="822831" y="2030379"/>
                    </a:lnTo>
                    <a:lnTo>
                      <a:pt x="818689" y="2029861"/>
                    </a:lnTo>
                    <a:lnTo>
                      <a:pt x="817653" y="2027272"/>
                    </a:lnTo>
                    <a:lnTo>
                      <a:pt x="815582" y="2025719"/>
                    </a:lnTo>
                    <a:lnTo>
                      <a:pt x="812993" y="2026754"/>
                    </a:lnTo>
                    <a:lnTo>
                      <a:pt x="809368" y="2025201"/>
                    </a:lnTo>
                    <a:lnTo>
                      <a:pt x="805225" y="2029861"/>
                    </a:lnTo>
                    <a:lnTo>
                      <a:pt x="802118" y="2031415"/>
                    </a:lnTo>
                    <a:lnTo>
                      <a:pt x="797976" y="2031415"/>
                    </a:lnTo>
                    <a:lnTo>
                      <a:pt x="791244" y="2028308"/>
                    </a:lnTo>
                    <a:lnTo>
                      <a:pt x="789690" y="2028308"/>
                    </a:lnTo>
                    <a:lnTo>
                      <a:pt x="786583" y="2032450"/>
                    </a:lnTo>
                    <a:lnTo>
                      <a:pt x="785548" y="2035040"/>
                    </a:lnTo>
                    <a:lnTo>
                      <a:pt x="781405" y="2037629"/>
                    </a:lnTo>
                    <a:lnTo>
                      <a:pt x="778816" y="2040218"/>
                    </a:lnTo>
                    <a:lnTo>
                      <a:pt x="777262" y="2045914"/>
                    </a:lnTo>
                    <a:lnTo>
                      <a:pt x="774673" y="2049021"/>
                    </a:lnTo>
                    <a:lnTo>
                      <a:pt x="773638" y="2052646"/>
                    </a:lnTo>
                    <a:lnTo>
                      <a:pt x="775709" y="2060931"/>
                    </a:lnTo>
                    <a:lnTo>
                      <a:pt x="775709" y="2076984"/>
                    </a:lnTo>
                    <a:lnTo>
                      <a:pt x="773120" y="2081644"/>
                    </a:lnTo>
                    <a:lnTo>
                      <a:pt x="772602" y="2090965"/>
                    </a:lnTo>
                    <a:lnTo>
                      <a:pt x="773120" y="2100286"/>
                    </a:lnTo>
                    <a:lnTo>
                      <a:pt x="768977" y="2103393"/>
                    </a:lnTo>
                    <a:lnTo>
                      <a:pt x="757585" y="2104947"/>
                    </a:lnTo>
                    <a:lnTo>
                      <a:pt x="751371" y="2107018"/>
                    </a:lnTo>
                    <a:lnTo>
                      <a:pt x="746193" y="2110643"/>
                    </a:lnTo>
                    <a:lnTo>
                      <a:pt x="739979" y="2112196"/>
                    </a:lnTo>
                    <a:lnTo>
                      <a:pt x="734800" y="2115821"/>
                    </a:lnTo>
                    <a:lnTo>
                      <a:pt x="731693" y="2118928"/>
                    </a:lnTo>
                    <a:lnTo>
                      <a:pt x="731175" y="2123588"/>
                    </a:lnTo>
                    <a:lnTo>
                      <a:pt x="734800" y="2133427"/>
                    </a:lnTo>
                    <a:lnTo>
                      <a:pt x="736354" y="2140159"/>
                    </a:lnTo>
                    <a:lnTo>
                      <a:pt x="736354" y="2142748"/>
                    </a:lnTo>
                    <a:lnTo>
                      <a:pt x="734282" y="2145855"/>
                    </a:lnTo>
                    <a:lnTo>
                      <a:pt x="728069" y="2149998"/>
                    </a:lnTo>
                    <a:lnTo>
                      <a:pt x="725479" y="2153622"/>
                    </a:lnTo>
                    <a:lnTo>
                      <a:pt x="723926" y="2158283"/>
                    </a:lnTo>
                    <a:lnTo>
                      <a:pt x="719265" y="2160354"/>
                    </a:lnTo>
                    <a:lnTo>
                      <a:pt x="710980" y="2160872"/>
                    </a:lnTo>
                    <a:lnTo>
                      <a:pt x="706838" y="2162426"/>
                    </a:lnTo>
                    <a:lnTo>
                      <a:pt x="699588" y="2169675"/>
                    </a:lnTo>
                    <a:lnTo>
                      <a:pt x="699070" y="2174336"/>
                    </a:lnTo>
                    <a:lnTo>
                      <a:pt x="699588" y="2181068"/>
                    </a:lnTo>
                    <a:lnTo>
                      <a:pt x="700106" y="2189353"/>
                    </a:lnTo>
                    <a:lnTo>
                      <a:pt x="698034" y="2202816"/>
                    </a:lnTo>
                    <a:lnTo>
                      <a:pt x="698034" y="2207477"/>
                    </a:lnTo>
                    <a:lnTo>
                      <a:pt x="696481" y="2214209"/>
                    </a:lnTo>
                    <a:lnTo>
                      <a:pt x="691820" y="2224047"/>
                    </a:lnTo>
                    <a:lnTo>
                      <a:pt x="688196" y="2232850"/>
                    </a:lnTo>
                    <a:lnTo>
                      <a:pt x="686642" y="2247350"/>
                    </a:lnTo>
                    <a:lnTo>
                      <a:pt x="681464" y="2252528"/>
                    </a:lnTo>
                    <a:lnTo>
                      <a:pt x="665929" y="2263920"/>
                    </a:lnTo>
                    <a:lnTo>
                      <a:pt x="662822" y="2270134"/>
                    </a:lnTo>
                    <a:lnTo>
                      <a:pt x="662304" y="2276866"/>
                    </a:lnTo>
                    <a:lnTo>
                      <a:pt x="662822" y="2286705"/>
                    </a:lnTo>
                    <a:lnTo>
                      <a:pt x="660751" y="2289294"/>
                    </a:lnTo>
                    <a:lnTo>
                      <a:pt x="658162" y="2290329"/>
                    </a:lnTo>
                    <a:lnTo>
                      <a:pt x="655055" y="2289812"/>
                    </a:lnTo>
                    <a:lnTo>
                      <a:pt x="646251" y="2286705"/>
                    </a:lnTo>
                    <a:lnTo>
                      <a:pt x="642109" y="2286187"/>
                    </a:lnTo>
                    <a:lnTo>
                      <a:pt x="639002" y="2288776"/>
                    </a:lnTo>
                    <a:lnTo>
                      <a:pt x="638484" y="2294472"/>
                    </a:lnTo>
                    <a:lnTo>
                      <a:pt x="635895" y="2298097"/>
                    </a:lnTo>
                    <a:lnTo>
                      <a:pt x="628645" y="2297579"/>
                    </a:lnTo>
                    <a:lnTo>
                      <a:pt x="626056" y="2299650"/>
                    </a:lnTo>
                    <a:lnTo>
                      <a:pt x="622949" y="2303275"/>
                    </a:lnTo>
                    <a:lnTo>
                      <a:pt x="618289" y="2303275"/>
                    </a:lnTo>
                    <a:lnTo>
                      <a:pt x="616735" y="2300686"/>
                    </a:lnTo>
                    <a:lnTo>
                      <a:pt x="610003" y="2298097"/>
                    </a:lnTo>
                    <a:lnTo>
                      <a:pt x="609486" y="2294472"/>
                    </a:lnTo>
                    <a:lnTo>
                      <a:pt x="610521" y="2290847"/>
                    </a:lnTo>
                    <a:lnTo>
                      <a:pt x="612593" y="2287740"/>
                    </a:lnTo>
                    <a:lnTo>
                      <a:pt x="613110" y="2285151"/>
                    </a:lnTo>
                    <a:lnTo>
                      <a:pt x="611039" y="2283080"/>
                    </a:lnTo>
                    <a:lnTo>
                      <a:pt x="601200" y="2282562"/>
                    </a:lnTo>
                    <a:lnTo>
                      <a:pt x="597058" y="2285669"/>
                    </a:lnTo>
                    <a:lnTo>
                      <a:pt x="592915" y="2286187"/>
                    </a:lnTo>
                    <a:lnTo>
                      <a:pt x="590844" y="2293436"/>
                    </a:lnTo>
                    <a:lnTo>
                      <a:pt x="589290" y="2293954"/>
                    </a:lnTo>
                    <a:lnTo>
                      <a:pt x="585148" y="2291365"/>
                    </a:lnTo>
                    <a:lnTo>
                      <a:pt x="579969" y="2291365"/>
                    </a:lnTo>
                    <a:lnTo>
                      <a:pt x="579451" y="2291883"/>
                    </a:lnTo>
                    <a:lnTo>
                      <a:pt x="577898" y="2298097"/>
                    </a:lnTo>
                    <a:lnTo>
                      <a:pt x="573237" y="2301722"/>
                    </a:lnTo>
                    <a:lnTo>
                      <a:pt x="570130" y="2306900"/>
                    </a:lnTo>
                    <a:lnTo>
                      <a:pt x="565470" y="2312596"/>
                    </a:lnTo>
                    <a:lnTo>
                      <a:pt x="564952" y="2314667"/>
                    </a:lnTo>
                    <a:lnTo>
                      <a:pt x="565988" y="2318292"/>
                    </a:lnTo>
                    <a:lnTo>
                      <a:pt x="565470" y="2320364"/>
                    </a:lnTo>
                    <a:lnTo>
                      <a:pt x="562881" y="2320881"/>
                    </a:lnTo>
                    <a:lnTo>
                      <a:pt x="561327" y="2318292"/>
                    </a:lnTo>
                    <a:lnTo>
                      <a:pt x="560292" y="2315185"/>
                    </a:lnTo>
                    <a:lnTo>
                      <a:pt x="558220" y="2313114"/>
                    </a:lnTo>
                    <a:lnTo>
                      <a:pt x="556149" y="2314150"/>
                    </a:lnTo>
                    <a:lnTo>
                      <a:pt x="552006" y="2319846"/>
                    </a:lnTo>
                    <a:lnTo>
                      <a:pt x="551489" y="2322435"/>
                    </a:lnTo>
                    <a:lnTo>
                      <a:pt x="558738" y="2328649"/>
                    </a:lnTo>
                    <a:lnTo>
                      <a:pt x="559256" y="2330720"/>
                    </a:lnTo>
                    <a:lnTo>
                      <a:pt x="558220" y="2337970"/>
                    </a:lnTo>
                    <a:lnTo>
                      <a:pt x="556667" y="2340559"/>
                    </a:lnTo>
                    <a:lnTo>
                      <a:pt x="547864" y="2340559"/>
                    </a:lnTo>
                    <a:lnTo>
                      <a:pt x="538543" y="2340041"/>
                    </a:lnTo>
                    <a:lnTo>
                      <a:pt x="533882" y="2340559"/>
                    </a:lnTo>
                    <a:lnTo>
                      <a:pt x="530258" y="2346773"/>
                    </a:lnTo>
                    <a:lnTo>
                      <a:pt x="523526" y="2361790"/>
                    </a:lnTo>
                    <a:lnTo>
                      <a:pt x="520937" y="2363344"/>
                    </a:lnTo>
                    <a:lnTo>
                      <a:pt x="517830" y="2362826"/>
                    </a:lnTo>
                    <a:lnTo>
                      <a:pt x="514723" y="2360754"/>
                    </a:lnTo>
                    <a:lnTo>
                      <a:pt x="511098" y="2357129"/>
                    </a:lnTo>
                    <a:lnTo>
                      <a:pt x="504366" y="2357647"/>
                    </a:lnTo>
                    <a:lnTo>
                      <a:pt x="498670" y="2357129"/>
                    </a:lnTo>
                    <a:lnTo>
                      <a:pt x="494527" y="2355576"/>
                    </a:lnTo>
                    <a:lnTo>
                      <a:pt x="491420" y="2357647"/>
                    </a:lnTo>
                    <a:lnTo>
                      <a:pt x="485724" y="2357129"/>
                    </a:lnTo>
                    <a:lnTo>
                      <a:pt x="484171" y="2358683"/>
                    </a:lnTo>
                    <a:lnTo>
                      <a:pt x="484689" y="2363861"/>
                    </a:lnTo>
                    <a:lnTo>
                      <a:pt x="482617" y="2364379"/>
                    </a:lnTo>
                    <a:lnTo>
                      <a:pt x="475885" y="2362826"/>
                    </a:lnTo>
                    <a:lnTo>
                      <a:pt x="476921" y="2358683"/>
                    </a:lnTo>
                    <a:lnTo>
                      <a:pt x="474850" y="2354540"/>
                    </a:lnTo>
                    <a:lnTo>
                      <a:pt x="471743" y="2351433"/>
                    </a:lnTo>
                    <a:lnTo>
                      <a:pt x="467082" y="2351433"/>
                    </a:lnTo>
                    <a:lnTo>
                      <a:pt x="463975" y="2352469"/>
                    </a:lnTo>
                    <a:lnTo>
                      <a:pt x="462422" y="2355058"/>
                    </a:lnTo>
                    <a:lnTo>
                      <a:pt x="463458" y="2358683"/>
                    </a:lnTo>
                    <a:lnTo>
                      <a:pt x="460868" y="2361272"/>
                    </a:lnTo>
                    <a:lnTo>
                      <a:pt x="456726" y="2362826"/>
                    </a:lnTo>
                    <a:lnTo>
                      <a:pt x="454137" y="2362826"/>
                    </a:lnTo>
                    <a:lnTo>
                      <a:pt x="452065" y="2360236"/>
                    </a:lnTo>
                    <a:lnTo>
                      <a:pt x="449476" y="2354540"/>
                    </a:lnTo>
                    <a:lnTo>
                      <a:pt x="447923" y="2352469"/>
                    </a:lnTo>
                    <a:lnTo>
                      <a:pt x="445334" y="2352469"/>
                    </a:lnTo>
                    <a:lnTo>
                      <a:pt x="445851" y="2357647"/>
                    </a:lnTo>
                    <a:lnTo>
                      <a:pt x="445334" y="2359201"/>
                    </a:lnTo>
                    <a:lnTo>
                      <a:pt x="442227" y="2360236"/>
                    </a:lnTo>
                    <a:lnTo>
                      <a:pt x="440155" y="2358683"/>
                    </a:lnTo>
                    <a:lnTo>
                      <a:pt x="438602" y="2355571"/>
                    </a:lnTo>
                    <a:lnTo>
                      <a:pt x="439120" y="2349357"/>
                    </a:lnTo>
                    <a:lnTo>
                      <a:pt x="441191" y="2345214"/>
                    </a:lnTo>
                    <a:lnTo>
                      <a:pt x="441191" y="2340554"/>
                    </a:lnTo>
                    <a:lnTo>
                      <a:pt x="439637" y="2336929"/>
                    </a:lnTo>
                    <a:lnTo>
                      <a:pt x="437566" y="2336411"/>
                    </a:lnTo>
                    <a:lnTo>
                      <a:pt x="434459" y="2336929"/>
                    </a:lnTo>
                    <a:lnTo>
                      <a:pt x="431870" y="2340036"/>
                    </a:lnTo>
                    <a:lnTo>
                      <a:pt x="432388" y="2343143"/>
                    </a:lnTo>
                    <a:lnTo>
                      <a:pt x="430316" y="2343661"/>
                    </a:lnTo>
                    <a:lnTo>
                      <a:pt x="426692" y="2343661"/>
                    </a:lnTo>
                    <a:lnTo>
                      <a:pt x="425138" y="2342625"/>
                    </a:lnTo>
                    <a:lnTo>
                      <a:pt x="426174" y="2337447"/>
                    </a:lnTo>
                    <a:lnTo>
                      <a:pt x="425656" y="2333304"/>
                    </a:lnTo>
                    <a:lnTo>
                      <a:pt x="423585" y="2331233"/>
                    </a:lnTo>
                    <a:lnTo>
                      <a:pt x="418924" y="2331751"/>
                    </a:lnTo>
                    <a:lnTo>
                      <a:pt x="415817" y="2333822"/>
                    </a:lnTo>
                    <a:lnTo>
                      <a:pt x="413746" y="2341072"/>
                    </a:lnTo>
                    <a:lnTo>
                      <a:pt x="413746" y="2345732"/>
                    </a:lnTo>
                    <a:lnTo>
                      <a:pt x="411157" y="2347285"/>
                    </a:lnTo>
                    <a:lnTo>
                      <a:pt x="405978" y="2346768"/>
                    </a:lnTo>
                    <a:lnTo>
                      <a:pt x="402354" y="2342625"/>
                    </a:lnTo>
                    <a:lnTo>
                      <a:pt x="401836" y="2337965"/>
                    </a:lnTo>
                    <a:lnTo>
                      <a:pt x="407014" y="2327090"/>
                    </a:lnTo>
                    <a:lnTo>
                      <a:pt x="405978" y="2326055"/>
                    </a:lnTo>
                    <a:lnTo>
                      <a:pt x="401318" y="2325019"/>
                    </a:lnTo>
                    <a:lnTo>
                      <a:pt x="389926" y="2321394"/>
                    </a:lnTo>
                    <a:lnTo>
                      <a:pt x="386301" y="2320876"/>
                    </a:lnTo>
                    <a:lnTo>
                      <a:pt x="380605" y="2320876"/>
                    </a:lnTo>
                    <a:lnTo>
                      <a:pt x="375944" y="2321394"/>
                    </a:lnTo>
                    <a:lnTo>
                      <a:pt x="372320" y="2319841"/>
                    </a:lnTo>
                    <a:lnTo>
                      <a:pt x="373355" y="2316728"/>
                    </a:lnTo>
                    <a:lnTo>
                      <a:pt x="379051" y="2316216"/>
                    </a:lnTo>
                    <a:lnTo>
                      <a:pt x="382158" y="2313109"/>
                    </a:lnTo>
                    <a:lnTo>
                      <a:pt x="385783" y="2308448"/>
                    </a:lnTo>
                    <a:lnTo>
                      <a:pt x="387337" y="2305341"/>
                    </a:lnTo>
                    <a:lnTo>
                      <a:pt x="387854" y="2301199"/>
                    </a:lnTo>
                    <a:lnTo>
                      <a:pt x="387854" y="2297056"/>
                    </a:lnTo>
                    <a:lnTo>
                      <a:pt x="386819" y="2292396"/>
                    </a:lnTo>
                    <a:lnTo>
                      <a:pt x="383712" y="2290324"/>
                    </a:lnTo>
                    <a:lnTo>
                      <a:pt x="381640" y="2287217"/>
                    </a:lnTo>
                    <a:lnTo>
                      <a:pt x="376462" y="2285664"/>
                    </a:lnTo>
                    <a:lnTo>
                      <a:pt x="367659" y="2285146"/>
                    </a:lnTo>
                    <a:lnTo>
                      <a:pt x="362999" y="2287217"/>
                    </a:lnTo>
                    <a:lnTo>
                      <a:pt x="360409" y="2285146"/>
                    </a:lnTo>
                    <a:lnTo>
                      <a:pt x="358338" y="2296538"/>
                    </a:lnTo>
                    <a:lnTo>
                      <a:pt x="352124" y="2304824"/>
                    </a:lnTo>
                    <a:lnTo>
                      <a:pt x="353160" y="2311038"/>
                    </a:lnTo>
                    <a:lnTo>
                      <a:pt x="349535" y="2317251"/>
                    </a:lnTo>
                    <a:lnTo>
                      <a:pt x="347464" y="2318287"/>
                    </a:lnTo>
                    <a:lnTo>
                      <a:pt x="341768" y="2318805"/>
                    </a:lnTo>
                    <a:lnTo>
                      <a:pt x="340732" y="2321912"/>
                    </a:lnTo>
                    <a:lnTo>
                      <a:pt x="342803" y="2324501"/>
                    </a:lnTo>
                    <a:lnTo>
                      <a:pt x="342285" y="2329162"/>
                    </a:lnTo>
                    <a:lnTo>
                      <a:pt x="336071" y="2333304"/>
                    </a:lnTo>
                    <a:lnTo>
                      <a:pt x="336071" y="2334858"/>
                    </a:lnTo>
                    <a:lnTo>
                      <a:pt x="337625" y="2337447"/>
                    </a:lnTo>
                    <a:lnTo>
                      <a:pt x="335036" y="2340554"/>
                    </a:lnTo>
                    <a:lnTo>
                      <a:pt x="336071" y="2343143"/>
                    </a:lnTo>
                    <a:lnTo>
                      <a:pt x="335554" y="2345732"/>
                    </a:lnTo>
                    <a:lnTo>
                      <a:pt x="330375" y="2347285"/>
                    </a:lnTo>
                    <a:lnTo>
                      <a:pt x="328822" y="2350393"/>
                    </a:lnTo>
                    <a:lnTo>
                      <a:pt x="328304" y="2353500"/>
                    </a:lnTo>
                    <a:lnTo>
                      <a:pt x="329858" y="2357124"/>
                    </a:lnTo>
                    <a:lnTo>
                      <a:pt x="332447" y="2360231"/>
                    </a:lnTo>
                    <a:lnTo>
                      <a:pt x="332447" y="2362821"/>
                    </a:lnTo>
                    <a:lnTo>
                      <a:pt x="330893" y="2364892"/>
                    </a:lnTo>
                    <a:lnTo>
                      <a:pt x="322090" y="2363856"/>
                    </a:lnTo>
                    <a:lnTo>
                      <a:pt x="315876" y="2362821"/>
                    </a:lnTo>
                    <a:lnTo>
                      <a:pt x="313805" y="2364374"/>
                    </a:lnTo>
                    <a:lnTo>
                      <a:pt x="311733" y="2369035"/>
                    </a:lnTo>
                    <a:lnTo>
                      <a:pt x="309662" y="2371106"/>
                    </a:lnTo>
                    <a:lnTo>
                      <a:pt x="304484" y="2373177"/>
                    </a:lnTo>
                    <a:lnTo>
                      <a:pt x="300859" y="2373177"/>
                    </a:lnTo>
                    <a:lnTo>
                      <a:pt x="297752" y="2372659"/>
                    </a:lnTo>
                    <a:lnTo>
                      <a:pt x="295163" y="2370588"/>
                    </a:lnTo>
                    <a:lnTo>
                      <a:pt x="291538" y="2369035"/>
                    </a:lnTo>
                    <a:lnTo>
                      <a:pt x="283771" y="2368517"/>
                    </a:lnTo>
                    <a:lnTo>
                      <a:pt x="282217" y="2366963"/>
                    </a:lnTo>
                    <a:lnTo>
                      <a:pt x="281182" y="2360749"/>
                    </a:lnTo>
                    <a:lnTo>
                      <a:pt x="278075" y="2356606"/>
                    </a:lnTo>
                    <a:lnTo>
                      <a:pt x="273414" y="2354018"/>
                    </a:lnTo>
                    <a:lnTo>
                      <a:pt x="270825" y="2355053"/>
                    </a:lnTo>
                    <a:lnTo>
                      <a:pt x="265129" y="2352982"/>
                    </a:lnTo>
                    <a:lnTo>
                      <a:pt x="262540" y="2351428"/>
                    </a:lnTo>
                    <a:lnTo>
                      <a:pt x="257361" y="2349357"/>
                    </a:lnTo>
                    <a:lnTo>
                      <a:pt x="251665" y="2347803"/>
                    </a:lnTo>
                    <a:lnTo>
                      <a:pt x="245451" y="2344179"/>
                    </a:lnTo>
                    <a:lnTo>
                      <a:pt x="244933" y="2342625"/>
                    </a:lnTo>
                    <a:lnTo>
                      <a:pt x="241826" y="2342112"/>
                    </a:lnTo>
                    <a:lnTo>
                      <a:pt x="240791" y="2339523"/>
                    </a:lnTo>
                    <a:lnTo>
                      <a:pt x="237684" y="2336934"/>
                    </a:lnTo>
                    <a:lnTo>
                      <a:pt x="237166" y="2334345"/>
                    </a:lnTo>
                    <a:lnTo>
                      <a:pt x="238202" y="2330720"/>
                    </a:lnTo>
                    <a:lnTo>
                      <a:pt x="235095" y="2328131"/>
                    </a:lnTo>
                    <a:lnTo>
                      <a:pt x="234059" y="2325024"/>
                    </a:lnTo>
                    <a:lnTo>
                      <a:pt x="222667" y="2321399"/>
                    </a:lnTo>
                    <a:lnTo>
                      <a:pt x="219042" y="2318810"/>
                    </a:lnTo>
                    <a:lnTo>
                      <a:pt x="216971" y="2316221"/>
                    </a:lnTo>
                    <a:lnTo>
                      <a:pt x="216453" y="2310525"/>
                    </a:lnTo>
                    <a:lnTo>
                      <a:pt x="214899" y="2307936"/>
                    </a:lnTo>
                    <a:lnTo>
                      <a:pt x="209203" y="2304829"/>
                    </a:lnTo>
                    <a:lnTo>
                      <a:pt x="200400" y="2300686"/>
                    </a:lnTo>
                    <a:lnTo>
                      <a:pt x="198329" y="2298615"/>
                    </a:lnTo>
                    <a:lnTo>
                      <a:pt x="199364" y="2293436"/>
                    </a:lnTo>
                    <a:lnTo>
                      <a:pt x="199364" y="2290329"/>
                    </a:lnTo>
                    <a:lnTo>
                      <a:pt x="196775" y="2286187"/>
                    </a:lnTo>
                    <a:lnTo>
                      <a:pt x="196775" y="2280491"/>
                    </a:lnTo>
                    <a:lnTo>
                      <a:pt x="193150" y="2277902"/>
                    </a:lnTo>
                    <a:lnTo>
                      <a:pt x="193150" y="2275830"/>
                    </a:lnTo>
                    <a:lnTo>
                      <a:pt x="196257" y="2272205"/>
                    </a:lnTo>
                    <a:lnTo>
                      <a:pt x="196775" y="2267027"/>
                    </a:lnTo>
                    <a:lnTo>
                      <a:pt x="194704" y="2263402"/>
                    </a:lnTo>
                    <a:lnTo>
                      <a:pt x="193150" y="2259260"/>
                    </a:lnTo>
                    <a:lnTo>
                      <a:pt x="190043" y="2254599"/>
                    </a:lnTo>
                    <a:lnTo>
                      <a:pt x="190561" y="2245278"/>
                    </a:lnTo>
                    <a:lnTo>
                      <a:pt x="190043" y="2240618"/>
                    </a:lnTo>
                    <a:lnTo>
                      <a:pt x="187454" y="2235957"/>
                    </a:lnTo>
                    <a:lnTo>
                      <a:pt x="185383" y="2233886"/>
                    </a:lnTo>
                    <a:lnTo>
                      <a:pt x="179169" y="2232333"/>
                    </a:lnTo>
                    <a:lnTo>
                      <a:pt x="186419" y="2218351"/>
                    </a:lnTo>
                    <a:lnTo>
                      <a:pt x="189526" y="2210584"/>
                    </a:lnTo>
                    <a:lnTo>
                      <a:pt x="194186" y="2202816"/>
                    </a:lnTo>
                    <a:lnTo>
                      <a:pt x="198847" y="2198674"/>
                    </a:lnTo>
                    <a:lnTo>
                      <a:pt x="206096" y="2195049"/>
                    </a:lnTo>
                    <a:lnTo>
                      <a:pt x="212828" y="2192978"/>
                    </a:lnTo>
                    <a:lnTo>
                      <a:pt x="216453" y="2190906"/>
                    </a:lnTo>
                    <a:lnTo>
                      <a:pt x="218006" y="2187799"/>
                    </a:lnTo>
                    <a:lnTo>
                      <a:pt x="219560" y="2180032"/>
                    </a:lnTo>
                    <a:lnTo>
                      <a:pt x="216971" y="2173300"/>
                    </a:lnTo>
                    <a:lnTo>
                      <a:pt x="212828" y="2159319"/>
                    </a:lnTo>
                    <a:lnTo>
                      <a:pt x="213346" y="2154658"/>
                    </a:lnTo>
                    <a:lnTo>
                      <a:pt x="214899" y="2148962"/>
                    </a:lnTo>
                    <a:lnTo>
                      <a:pt x="214899" y="2139641"/>
                    </a:lnTo>
                    <a:lnTo>
                      <a:pt x="213346" y="2133427"/>
                    </a:lnTo>
                    <a:lnTo>
                      <a:pt x="210239" y="2124624"/>
                    </a:lnTo>
                    <a:lnTo>
                      <a:pt x="205061" y="2110125"/>
                    </a:lnTo>
                    <a:lnTo>
                      <a:pt x="200918" y="2105982"/>
                    </a:lnTo>
                    <a:lnTo>
                      <a:pt x="200918" y="2103393"/>
                    </a:lnTo>
                    <a:lnTo>
                      <a:pt x="202471" y="2099250"/>
                    </a:lnTo>
                    <a:lnTo>
                      <a:pt x="208685" y="2088894"/>
                    </a:lnTo>
                    <a:lnTo>
                      <a:pt x="211275" y="2082680"/>
                    </a:lnTo>
                    <a:lnTo>
                      <a:pt x="213864" y="2074912"/>
                    </a:lnTo>
                    <a:lnTo>
                      <a:pt x="215935" y="2070252"/>
                    </a:lnTo>
                    <a:lnTo>
                      <a:pt x="215935" y="2064038"/>
                    </a:lnTo>
                    <a:lnTo>
                      <a:pt x="214381" y="2056788"/>
                    </a:lnTo>
                    <a:lnTo>
                      <a:pt x="214381" y="2046950"/>
                    </a:lnTo>
                    <a:lnTo>
                      <a:pt x="212310" y="2044360"/>
                    </a:lnTo>
                    <a:lnTo>
                      <a:pt x="206096" y="2039700"/>
                    </a:lnTo>
                    <a:lnTo>
                      <a:pt x="204025" y="2037111"/>
                    </a:lnTo>
                    <a:lnTo>
                      <a:pt x="202471" y="2032450"/>
                    </a:lnTo>
                    <a:lnTo>
                      <a:pt x="199882" y="2028308"/>
                    </a:lnTo>
                    <a:lnTo>
                      <a:pt x="193668" y="2021058"/>
                    </a:lnTo>
                    <a:lnTo>
                      <a:pt x="193668" y="2018987"/>
                    </a:lnTo>
                    <a:lnTo>
                      <a:pt x="197811" y="2014326"/>
                    </a:lnTo>
                    <a:lnTo>
                      <a:pt x="199364" y="2008630"/>
                    </a:lnTo>
                    <a:lnTo>
                      <a:pt x="196775" y="2000345"/>
                    </a:lnTo>
                    <a:lnTo>
                      <a:pt x="198847" y="1997238"/>
                    </a:lnTo>
                    <a:lnTo>
                      <a:pt x="205061" y="1993095"/>
                    </a:lnTo>
                    <a:lnTo>
                      <a:pt x="206096" y="1988953"/>
                    </a:lnTo>
                    <a:lnTo>
                      <a:pt x="207132" y="1983774"/>
                    </a:lnTo>
                    <a:lnTo>
                      <a:pt x="209203" y="1980667"/>
                    </a:lnTo>
                    <a:lnTo>
                      <a:pt x="210757" y="1980150"/>
                    </a:lnTo>
                    <a:lnTo>
                      <a:pt x="219042" y="1978596"/>
                    </a:lnTo>
                    <a:lnTo>
                      <a:pt x="219560" y="1976007"/>
                    </a:lnTo>
                    <a:lnTo>
                      <a:pt x="215417" y="1970829"/>
                    </a:lnTo>
                    <a:lnTo>
                      <a:pt x="211275" y="1963579"/>
                    </a:lnTo>
                    <a:lnTo>
                      <a:pt x="207132" y="1957365"/>
                    </a:lnTo>
                    <a:lnTo>
                      <a:pt x="207132" y="1954776"/>
                    </a:lnTo>
                    <a:lnTo>
                      <a:pt x="209203" y="1947008"/>
                    </a:lnTo>
                    <a:lnTo>
                      <a:pt x="209203" y="1942348"/>
                    </a:lnTo>
                    <a:lnTo>
                      <a:pt x="210239" y="1938723"/>
                    </a:lnTo>
                    <a:lnTo>
                      <a:pt x="212828" y="1936134"/>
                    </a:lnTo>
                    <a:lnTo>
                      <a:pt x="213864" y="1933027"/>
                    </a:lnTo>
                    <a:lnTo>
                      <a:pt x="213864" y="1927849"/>
                    </a:lnTo>
                    <a:lnTo>
                      <a:pt x="214381" y="1925260"/>
                    </a:lnTo>
                    <a:lnTo>
                      <a:pt x="211275" y="1911801"/>
                    </a:lnTo>
                    <a:lnTo>
                      <a:pt x="213346" y="1896784"/>
                    </a:lnTo>
                    <a:lnTo>
                      <a:pt x="212828" y="1893159"/>
                    </a:lnTo>
                    <a:lnTo>
                      <a:pt x="208168" y="1886945"/>
                    </a:lnTo>
                    <a:lnTo>
                      <a:pt x="206096" y="1882285"/>
                    </a:lnTo>
                    <a:lnTo>
                      <a:pt x="204025" y="1871928"/>
                    </a:lnTo>
                    <a:lnTo>
                      <a:pt x="204025" y="1867786"/>
                    </a:lnTo>
                    <a:lnTo>
                      <a:pt x="204543" y="1863643"/>
                    </a:lnTo>
                    <a:lnTo>
                      <a:pt x="207650" y="1858465"/>
                    </a:lnTo>
                    <a:lnTo>
                      <a:pt x="208685" y="1852769"/>
                    </a:lnTo>
                    <a:lnTo>
                      <a:pt x="213864" y="1845001"/>
                    </a:lnTo>
                    <a:lnTo>
                      <a:pt x="220078" y="1839305"/>
                    </a:lnTo>
                    <a:lnTo>
                      <a:pt x="223702" y="1836198"/>
                    </a:lnTo>
                    <a:lnTo>
                      <a:pt x="226809" y="1833609"/>
                    </a:lnTo>
                    <a:lnTo>
                      <a:pt x="231988" y="1829466"/>
                    </a:lnTo>
                    <a:lnTo>
                      <a:pt x="233023" y="1826877"/>
                    </a:lnTo>
                    <a:lnTo>
                      <a:pt x="236130" y="1823770"/>
                    </a:lnTo>
                    <a:lnTo>
                      <a:pt x="236130" y="1820663"/>
                    </a:lnTo>
                    <a:lnTo>
                      <a:pt x="234577" y="1813413"/>
                    </a:lnTo>
                    <a:lnTo>
                      <a:pt x="234059" y="1805646"/>
                    </a:lnTo>
                    <a:lnTo>
                      <a:pt x="231988" y="1800468"/>
                    </a:lnTo>
                    <a:lnTo>
                      <a:pt x="229916" y="1798914"/>
                    </a:lnTo>
                    <a:lnTo>
                      <a:pt x="223702" y="1796325"/>
                    </a:lnTo>
                    <a:lnTo>
                      <a:pt x="218524" y="1791147"/>
                    </a:lnTo>
                    <a:lnTo>
                      <a:pt x="217488" y="1788558"/>
                    </a:lnTo>
                    <a:lnTo>
                      <a:pt x="219042" y="1782344"/>
                    </a:lnTo>
                    <a:lnTo>
                      <a:pt x="221631" y="1778719"/>
                    </a:lnTo>
                    <a:lnTo>
                      <a:pt x="220595" y="1771987"/>
                    </a:lnTo>
                    <a:lnTo>
                      <a:pt x="219042" y="1769916"/>
                    </a:lnTo>
                    <a:lnTo>
                      <a:pt x="205061" y="1766296"/>
                    </a:lnTo>
                    <a:lnTo>
                      <a:pt x="200918" y="1762671"/>
                    </a:lnTo>
                    <a:lnTo>
                      <a:pt x="196257" y="1756975"/>
                    </a:lnTo>
                    <a:lnTo>
                      <a:pt x="191597" y="1755422"/>
                    </a:lnTo>
                    <a:lnTo>
                      <a:pt x="191079" y="1750244"/>
                    </a:lnTo>
                    <a:lnTo>
                      <a:pt x="186937" y="1744547"/>
                    </a:lnTo>
                    <a:lnTo>
                      <a:pt x="189008" y="1742476"/>
                    </a:lnTo>
                    <a:lnTo>
                      <a:pt x="189008" y="1739369"/>
                    </a:lnTo>
                    <a:lnTo>
                      <a:pt x="193150" y="1735744"/>
                    </a:lnTo>
                    <a:lnTo>
                      <a:pt x="195740" y="1729013"/>
                    </a:lnTo>
                    <a:lnTo>
                      <a:pt x="198847" y="1725388"/>
                    </a:lnTo>
                    <a:lnTo>
                      <a:pt x="202989" y="1722281"/>
                    </a:lnTo>
                    <a:lnTo>
                      <a:pt x="206096" y="1718656"/>
                    </a:lnTo>
                    <a:lnTo>
                      <a:pt x="206096" y="1717102"/>
                    </a:lnTo>
                    <a:lnTo>
                      <a:pt x="204025" y="1712960"/>
                    </a:lnTo>
                    <a:lnTo>
                      <a:pt x="205061" y="1708299"/>
                    </a:lnTo>
                    <a:lnTo>
                      <a:pt x="204025" y="1704680"/>
                    </a:lnTo>
                    <a:lnTo>
                      <a:pt x="200400" y="1703644"/>
                    </a:lnTo>
                    <a:lnTo>
                      <a:pt x="197811" y="1700019"/>
                    </a:lnTo>
                    <a:lnTo>
                      <a:pt x="197811" y="1696912"/>
                    </a:lnTo>
                    <a:lnTo>
                      <a:pt x="195740" y="1693805"/>
                    </a:lnTo>
                    <a:lnTo>
                      <a:pt x="190561" y="1690180"/>
                    </a:lnTo>
                    <a:lnTo>
                      <a:pt x="190043" y="1688109"/>
                    </a:lnTo>
                    <a:lnTo>
                      <a:pt x="190043" y="1682413"/>
                    </a:lnTo>
                    <a:lnTo>
                      <a:pt x="189008" y="1680342"/>
                    </a:lnTo>
                    <a:lnTo>
                      <a:pt x="184865" y="1676199"/>
                    </a:lnTo>
                    <a:lnTo>
                      <a:pt x="183830" y="1673092"/>
                    </a:lnTo>
                    <a:lnTo>
                      <a:pt x="179687" y="1665842"/>
                    </a:lnTo>
                    <a:lnTo>
                      <a:pt x="179687" y="1662736"/>
                    </a:lnTo>
                    <a:lnTo>
                      <a:pt x="182276" y="1659628"/>
                    </a:lnTo>
                    <a:lnTo>
                      <a:pt x="182794" y="1657039"/>
                    </a:lnTo>
                    <a:lnTo>
                      <a:pt x="185383" y="1652897"/>
                    </a:lnTo>
                    <a:lnTo>
                      <a:pt x="185383" y="1651343"/>
                    </a:lnTo>
                    <a:lnTo>
                      <a:pt x="182276" y="1646165"/>
                    </a:lnTo>
                    <a:lnTo>
                      <a:pt x="180205" y="1638915"/>
                    </a:lnTo>
                    <a:lnTo>
                      <a:pt x="176580" y="1633737"/>
                    </a:lnTo>
                    <a:lnTo>
                      <a:pt x="171402" y="1627518"/>
                    </a:lnTo>
                    <a:lnTo>
                      <a:pt x="172437" y="1625447"/>
                    </a:lnTo>
                    <a:lnTo>
                      <a:pt x="171919" y="1622857"/>
                    </a:lnTo>
                    <a:lnTo>
                      <a:pt x="183830" y="1614054"/>
                    </a:lnTo>
                    <a:lnTo>
                      <a:pt x="191079" y="1611983"/>
                    </a:lnTo>
                    <a:lnTo>
                      <a:pt x="201954" y="1607840"/>
                    </a:lnTo>
                    <a:lnTo>
                      <a:pt x="207132" y="1603698"/>
                    </a:lnTo>
                    <a:lnTo>
                      <a:pt x="210757" y="1599555"/>
                    </a:lnTo>
                    <a:lnTo>
                      <a:pt x="214381" y="1592823"/>
                    </a:lnTo>
                    <a:lnTo>
                      <a:pt x="216453" y="1590234"/>
                    </a:lnTo>
                    <a:lnTo>
                      <a:pt x="220595" y="1590234"/>
                    </a:lnTo>
                    <a:lnTo>
                      <a:pt x="220078" y="1584538"/>
                    </a:lnTo>
                    <a:lnTo>
                      <a:pt x="219560" y="1581431"/>
                    </a:lnTo>
                    <a:lnTo>
                      <a:pt x="215935" y="1575735"/>
                    </a:lnTo>
                    <a:lnTo>
                      <a:pt x="215417" y="1572628"/>
                    </a:lnTo>
                    <a:lnTo>
                      <a:pt x="215935" y="1564860"/>
                    </a:lnTo>
                    <a:lnTo>
                      <a:pt x="216453" y="1561754"/>
                    </a:lnTo>
                    <a:lnTo>
                      <a:pt x="214381" y="1559164"/>
                    </a:lnTo>
                    <a:lnTo>
                      <a:pt x="213346" y="1556057"/>
                    </a:lnTo>
                    <a:lnTo>
                      <a:pt x="213864" y="1547254"/>
                    </a:lnTo>
                    <a:lnTo>
                      <a:pt x="214381" y="1544665"/>
                    </a:lnTo>
                    <a:lnTo>
                      <a:pt x="208685" y="1541558"/>
                    </a:lnTo>
                    <a:lnTo>
                      <a:pt x="206096" y="1536898"/>
                    </a:lnTo>
                    <a:lnTo>
                      <a:pt x="201954" y="1531719"/>
                    </a:lnTo>
                    <a:lnTo>
                      <a:pt x="198847" y="1527059"/>
                    </a:lnTo>
                    <a:lnTo>
                      <a:pt x="197293" y="1522916"/>
                    </a:lnTo>
                    <a:lnTo>
                      <a:pt x="196775" y="1513595"/>
                    </a:lnTo>
                    <a:lnTo>
                      <a:pt x="195222" y="1507381"/>
                    </a:lnTo>
                    <a:lnTo>
                      <a:pt x="195222" y="1502721"/>
                    </a:lnTo>
                    <a:lnTo>
                      <a:pt x="196257" y="1498578"/>
                    </a:lnTo>
                    <a:lnTo>
                      <a:pt x="198329" y="1494436"/>
                    </a:lnTo>
                    <a:lnTo>
                      <a:pt x="202989" y="1488217"/>
                    </a:lnTo>
                    <a:lnTo>
                      <a:pt x="204025" y="1486663"/>
                    </a:lnTo>
                    <a:lnTo>
                      <a:pt x="202989" y="1482003"/>
                    </a:lnTo>
                    <a:lnTo>
                      <a:pt x="200400" y="1478896"/>
                    </a:lnTo>
                    <a:lnTo>
                      <a:pt x="198329" y="1478383"/>
                    </a:lnTo>
                    <a:lnTo>
                      <a:pt x="191597" y="1478383"/>
                    </a:lnTo>
                    <a:lnTo>
                      <a:pt x="188490" y="1477865"/>
                    </a:lnTo>
                    <a:lnTo>
                      <a:pt x="183830" y="1475794"/>
                    </a:lnTo>
                    <a:lnTo>
                      <a:pt x="179169" y="1472687"/>
                    </a:lnTo>
                    <a:lnTo>
                      <a:pt x="175026" y="1471133"/>
                    </a:lnTo>
                    <a:lnTo>
                      <a:pt x="170884" y="1466991"/>
                    </a:lnTo>
                    <a:lnTo>
                      <a:pt x="170366" y="1458188"/>
                    </a:lnTo>
                    <a:lnTo>
                      <a:pt x="167259" y="1455599"/>
                    </a:lnTo>
                    <a:lnTo>
                      <a:pt x="161045" y="1453527"/>
                    </a:lnTo>
                    <a:lnTo>
                      <a:pt x="156902" y="1446795"/>
                    </a:lnTo>
                    <a:lnTo>
                      <a:pt x="148617" y="1436957"/>
                    </a:lnTo>
                    <a:lnTo>
                      <a:pt x="145510" y="1433850"/>
                    </a:lnTo>
                    <a:lnTo>
                      <a:pt x="140850" y="1430225"/>
                    </a:lnTo>
                    <a:lnTo>
                      <a:pt x="138261" y="1422457"/>
                    </a:lnTo>
                    <a:lnTo>
                      <a:pt x="128422" y="1406405"/>
                    </a:lnTo>
                    <a:lnTo>
                      <a:pt x="121690" y="1399673"/>
                    </a:lnTo>
                    <a:lnTo>
                      <a:pt x="120654" y="1395530"/>
                    </a:lnTo>
                    <a:lnTo>
                      <a:pt x="121690" y="1391905"/>
                    </a:lnTo>
                    <a:lnTo>
                      <a:pt x="123761" y="1387245"/>
                    </a:lnTo>
                    <a:lnTo>
                      <a:pt x="126868" y="1385174"/>
                    </a:lnTo>
                    <a:lnTo>
                      <a:pt x="130493" y="1383620"/>
                    </a:lnTo>
                    <a:lnTo>
                      <a:pt x="139814" y="1382067"/>
                    </a:lnTo>
                    <a:lnTo>
                      <a:pt x="141368" y="1378960"/>
                    </a:lnTo>
                    <a:lnTo>
                      <a:pt x="139814" y="1374817"/>
                    </a:lnTo>
                    <a:lnTo>
                      <a:pt x="126350" y="1362384"/>
                    </a:lnTo>
                    <a:lnTo>
                      <a:pt x="124797" y="1359277"/>
                    </a:lnTo>
                    <a:lnTo>
                      <a:pt x="124797" y="1356688"/>
                    </a:lnTo>
                    <a:lnTo>
                      <a:pt x="122726" y="1354099"/>
                    </a:lnTo>
                    <a:lnTo>
                      <a:pt x="123761" y="1352545"/>
                    </a:lnTo>
                    <a:lnTo>
                      <a:pt x="131529" y="1346849"/>
                    </a:lnTo>
                    <a:lnTo>
                      <a:pt x="139296" y="1338046"/>
                    </a:lnTo>
                    <a:lnTo>
                      <a:pt x="140332" y="1335975"/>
                    </a:lnTo>
                    <a:lnTo>
                      <a:pt x="141368" y="1328207"/>
                    </a:lnTo>
                    <a:lnTo>
                      <a:pt x="143957" y="1323547"/>
                    </a:lnTo>
                    <a:lnTo>
                      <a:pt x="143439" y="1316297"/>
                    </a:lnTo>
                    <a:lnTo>
                      <a:pt x="142921" y="1311637"/>
                    </a:lnTo>
                    <a:lnTo>
                      <a:pt x="142921" y="1299209"/>
                    </a:lnTo>
                    <a:lnTo>
                      <a:pt x="141885" y="1295584"/>
                    </a:lnTo>
                    <a:lnTo>
                      <a:pt x="137743" y="1286781"/>
                    </a:lnTo>
                    <a:lnTo>
                      <a:pt x="136189" y="1282120"/>
                    </a:lnTo>
                    <a:lnTo>
                      <a:pt x="135154" y="1275389"/>
                    </a:lnTo>
                    <a:lnTo>
                      <a:pt x="134636" y="1261925"/>
                    </a:lnTo>
                    <a:lnTo>
                      <a:pt x="132047" y="1247944"/>
                    </a:lnTo>
                    <a:lnTo>
                      <a:pt x="129975" y="1240176"/>
                    </a:lnTo>
                    <a:lnTo>
                      <a:pt x="130493" y="1237069"/>
                    </a:lnTo>
                    <a:lnTo>
                      <a:pt x="135154" y="1225159"/>
                    </a:lnTo>
                    <a:lnTo>
                      <a:pt x="139296" y="1218427"/>
                    </a:lnTo>
                    <a:lnTo>
                      <a:pt x="141368" y="1211178"/>
                    </a:lnTo>
                    <a:lnTo>
                      <a:pt x="141368" y="1199785"/>
                    </a:lnTo>
                    <a:lnTo>
                      <a:pt x="142921" y="1193054"/>
                    </a:lnTo>
                    <a:lnTo>
                      <a:pt x="142921" y="1186840"/>
                    </a:lnTo>
                    <a:lnTo>
                      <a:pt x="144992" y="1176483"/>
                    </a:lnTo>
                    <a:lnTo>
                      <a:pt x="142921" y="1157841"/>
                    </a:lnTo>
                    <a:lnTo>
                      <a:pt x="140332" y="1154216"/>
                    </a:lnTo>
                    <a:lnTo>
                      <a:pt x="128422" y="1152145"/>
                    </a:lnTo>
                    <a:lnTo>
                      <a:pt x="120654" y="1147485"/>
                    </a:lnTo>
                    <a:lnTo>
                      <a:pt x="120654" y="1139199"/>
                    </a:lnTo>
                    <a:lnTo>
                      <a:pt x="120136" y="1132468"/>
                    </a:lnTo>
                    <a:lnTo>
                      <a:pt x="111851" y="1127807"/>
                    </a:lnTo>
                    <a:lnTo>
                      <a:pt x="109780" y="1128843"/>
                    </a:lnTo>
                    <a:lnTo>
                      <a:pt x="105119" y="1129355"/>
                    </a:lnTo>
                    <a:lnTo>
                      <a:pt x="99941" y="1128320"/>
                    </a:lnTo>
                    <a:lnTo>
                      <a:pt x="95281" y="1122624"/>
                    </a:lnTo>
                    <a:lnTo>
                      <a:pt x="88549" y="1116927"/>
                    </a:lnTo>
                    <a:lnTo>
                      <a:pt x="82335" y="1109160"/>
                    </a:lnTo>
                    <a:lnTo>
                      <a:pt x="76121" y="1102428"/>
                    </a:lnTo>
                    <a:lnTo>
                      <a:pt x="75085" y="1080162"/>
                    </a:lnTo>
                    <a:lnTo>
                      <a:pt x="71460" y="1074465"/>
                    </a:lnTo>
                    <a:lnTo>
                      <a:pt x="70425" y="1070323"/>
                    </a:lnTo>
                    <a:lnTo>
                      <a:pt x="67836" y="1068769"/>
                    </a:lnTo>
                    <a:lnTo>
                      <a:pt x="55926" y="1069287"/>
                    </a:lnTo>
                    <a:lnTo>
                      <a:pt x="47122" y="1066698"/>
                    </a:lnTo>
                    <a:lnTo>
                      <a:pt x="40909" y="1063073"/>
                    </a:lnTo>
                    <a:lnTo>
                      <a:pt x="37802" y="1061002"/>
                    </a:lnTo>
                    <a:lnTo>
                      <a:pt x="33141" y="1047020"/>
                    </a:lnTo>
                    <a:lnTo>
                      <a:pt x="32623" y="1039253"/>
                    </a:lnTo>
                    <a:lnTo>
                      <a:pt x="28481" y="1034592"/>
                    </a:lnTo>
                    <a:lnTo>
                      <a:pt x="23820" y="1026307"/>
                    </a:lnTo>
                    <a:lnTo>
                      <a:pt x="15535" y="1021129"/>
                    </a:lnTo>
                    <a:lnTo>
                      <a:pt x="6214" y="1018022"/>
                    </a:lnTo>
                    <a:lnTo>
                      <a:pt x="518" y="1012844"/>
                    </a:lnTo>
                    <a:lnTo>
                      <a:pt x="0" y="1011290"/>
                    </a:lnTo>
                    <a:lnTo>
                      <a:pt x="10357" y="1006112"/>
                    </a:lnTo>
                    <a:lnTo>
                      <a:pt x="12946" y="1003523"/>
                    </a:lnTo>
                    <a:lnTo>
                      <a:pt x="16053" y="993166"/>
                    </a:lnTo>
                    <a:lnTo>
                      <a:pt x="19678" y="991095"/>
                    </a:lnTo>
                    <a:lnTo>
                      <a:pt x="21231" y="989024"/>
                    </a:lnTo>
                    <a:lnTo>
                      <a:pt x="25374" y="986952"/>
                    </a:lnTo>
                    <a:lnTo>
                      <a:pt x="32623" y="987470"/>
                    </a:lnTo>
                    <a:lnTo>
                      <a:pt x="37284" y="988506"/>
                    </a:lnTo>
                    <a:lnTo>
                      <a:pt x="41944" y="981774"/>
                    </a:lnTo>
                    <a:lnTo>
                      <a:pt x="45569" y="978667"/>
                    </a:lnTo>
                    <a:lnTo>
                      <a:pt x="47640" y="978149"/>
                    </a:lnTo>
                    <a:lnTo>
                      <a:pt x="50747" y="969346"/>
                    </a:lnTo>
                    <a:lnTo>
                      <a:pt x="51783" y="966757"/>
                    </a:lnTo>
                    <a:lnTo>
                      <a:pt x="54890" y="964686"/>
                    </a:lnTo>
                    <a:lnTo>
                      <a:pt x="68354" y="962096"/>
                    </a:lnTo>
                    <a:lnTo>
                      <a:pt x="76121" y="960543"/>
                    </a:lnTo>
                    <a:lnTo>
                      <a:pt x="76639" y="957954"/>
                    </a:lnTo>
                    <a:lnTo>
                      <a:pt x="76121" y="953811"/>
                    </a:lnTo>
                    <a:lnTo>
                      <a:pt x="70425" y="940348"/>
                    </a:lnTo>
                    <a:lnTo>
                      <a:pt x="68871" y="928437"/>
                    </a:lnTo>
                    <a:lnTo>
                      <a:pt x="67836" y="925331"/>
                    </a:lnTo>
                    <a:lnTo>
                      <a:pt x="64729" y="922741"/>
                    </a:lnTo>
                    <a:lnTo>
                      <a:pt x="63175" y="912903"/>
                    </a:lnTo>
                    <a:lnTo>
                      <a:pt x="62140" y="910313"/>
                    </a:lnTo>
                    <a:lnTo>
                      <a:pt x="55926" y="904100"/>
                    </a:lnTo>
                    <a:lnTo>
                      <a:pt x="50229" y="899957"/>
                    </a:lnTo>
                    <a:lnTo>
                      <a:pt x="46605" y="896332"/>
                    </a:lnTo>
                    <a:lnTo>
                      <a:pt x="41944" y="884940"/>
                    </a:lnTo>
                    <a:lnTo>
                      <a:pt x="34177" y="869923"/>
                    </a:lnTo>
                    <a:lnTo>
                      <a:pt x="27963" y="861637"/>
                    </a:lnTo>
                    <a:lnTo>
                      <a:pt x="27445" y="856459"/>
                    </a:lnTo>
                    <a:lnTo>
                      <a:pt x="28998" y="850245"/>
                    </a:lnTo>
                    <a:lnTo>
                      <a:pt x="26409" y="845585"/>
                    </a:lnTo>
                    <a:lnTo>
                      <a:pt x="25891" y="842478"/>
                    </a:lnTo>
                    <a:lnTo>
                      <a:pt x="22267" y="840406"/>
                    </a:lnTo>
                    <a:lnTo>
                      <a:pt x="19160" y="837817"/>
                    </a:lnTo>
                    <a:lnTo>
                      <a:pt x="17606" y="835746"/>
                    </a:lnTo>
                    <a:lnTo>
                      <a:pt x="16571" y="822800"/>
                    </a:lnTo>
                    <a:lnTo>
                      <a:pt x="14499" y="819693"/>
                    </a:lnTo>
                    <a:lnTo>
                      <a:pt x="11910" y="818140"/>
                    </a:lnTo>
                    <a:lnTo>
                      <a:pt x="12428" y="816586"/>
                    </a:lnTo>
                    <a:lnTo>
                      <a:pt x="17606" y="816069"/>
                    </a:lnTo>
                    <a:lnTo>
                      <a:pt x="19678" y="813479"/>
                    </a:lnTo>
                    <a:lnTo>
                      <a:pt x="22267" y="808301"/>
                    </a:lnTo>
                    <a:lnTo>
                      <a:pt x="23302" y="800016"/>
                    </a:lnTo>
                    <a:lnTo>
                      <a:pt x="22785" y="796909"/>
                    </a:lnTo>
                    <a:lnTo>
                      <a:pt x="23820" y="792766"/>
                    </a:lnTo>
                    <a:lnTo>
                      <a:pt x="23820" y="787588"/>
                    </a:lnTo>
                    <a:lnTo>
                      <a:pt x="21231" y="781374"/>
                    </a:lnTo>
                    <a:lnTo>
                      <a:pt x="20713" y="778267"/>
                    </a:lnTo>
                    <a:lnTo>
                      <a:pt x="21749" y="775678"/>
                    </a:lnTo>
                    <a:lnTo>
                      <a:pt x="27445" y="769982"/>
                    </a:lnTo>
                    <a:lnTo>
                      <a:pt x="32623" y="763768"/>
                    </a:lnTo>
                    <a:lnTo>
                      <a:pt x="34695" y="756000"/>
                    </a:lnTo>
                    <a:lnTo>
                      <a:pt x="34695" y="747715"/>
                    </a:lnTo>
                    <a:lnTo>
                      <a:pt x="35212" y="744608"/>
                    </a:lnTo>
                    <a:lnTo>
                      <a:pt x="36248" y="743055"/>
                    </a:lnTo>
                    <a:lnTo>
                      <a:pt x="42462" y="739430"/>
                    </a:lnTo>
                    <a:lnTo>
                      <a:pt x="44016" y="736323"/>
                    </a:lnTo>
                    <a:lnTo>
                      <a:pt x="44016" y="731662"/>
                    </a:lnTo>
                    <a:lnTo>
                      <a:pt x="40909" y="724413"/>
                    </a:lnTo>
                    <a:lnTo>
                      <a:pt x="35730" y="716645"/>
                    </a:lnTo>
                    <a:lnTo>
                      <a:pt x="35730" y="708360"/>
                    </a:lnTo>
                    <a:lnTo>
                      <a:pt x="33659" y="705771"/>
                    </a:lnTo>
                    <a:lnTo>
                      <a:pt x="33141" y="699557"/>
                    </a:lnTo>
                    <a:lnTo>
                      <a:pt x="34177" y="692825"/>
                    </a:lnTo>
                    <a:lnTo>
                      <a:pt x="33659" y="688682"/>
                    </a:lnTo>
                    <a:lnTo>
                      <a:pt x="30034" y="681433"/>
                    </a:lnTo>
                    <a:lnTo>
                      <a:pt x="31070" y="670558"/>
                    </a:lnTo>
                    <a:lnTo>
                      <a:pt x="32105" y="662791"/>
                    </a:lnTo>
                    <a:lnTo>
                      <a:pt x="34695" y="656059"/>
                    </a:lnTo>
                    <a:lnTo>
                      <a:pt x="36248" y="653470"/>
                    </a:lnTo>
                    <a:lnTo>
                      <a:pt x="40909" y="649850"/>
                    </a:lnTo>
                    <a:lnTo>
                      <a:pt x="40391" y="646226"/>
                    </a:lnTo>
                    <a:lnTo>
                      <a:pt x="36766" y="644154"/>
                    </a:lnTo>
                    <a:lnTo>
                      <a:pt x="31070" y="634833"/>
                    </a:lnTo>
                    <a:lnTo>
                      <a:pt x="25374" y="630173"/>
                    </a:lnTo>
                    <a:lnTo>
                      <a:pt x="23302" y="628101"/>
                    </a:lnTo>
                    <a:lnTo>
                      <a:pt x="21749" y="621370"/>
                    </a:lnTo>
                    <a:lnTo>
                      <a:pt x="17606" y="614120"/>
                    </a:lnTo>
                    <a:lnTo>
                      <a:pt x="17606" y="609977"/>
                    </a:lnTo>
                    <a:lnTo>
                      <a:pt x="23820" y="598067"/>
                    </a:lnTo>
                    <a:lnTo>
                      <a:pt x="27963" y="595478"/>
                    </a:lnTo>
                    <a:lnTo>
                      <a:pt x="28481" y="592371"/>
                    </a:lnTo>
                    <a:lnTo>
                      <a:pt x="30552" y="586157"/>
                    </a:lnTo>
                    <a:lnTo>
                      <a:pt x="32623" y="583568"/>
                    </a:lnTo>
                    <a:lnTo>
                      <a:pt x="38319" y="563891"/>
                    </a:lnTo>
                    <a:lnTo>
                      <a:pt x="38837" y="545249"/>
                    </a:lnTo>
                    <a:lnTo>
                      <a:pt x="38319" y="530232"/>
                    </a:lnTo>
                    <a:lnTo>
                      <a:pt x="36766" y="527125"/>
                    </a:lnTo>
                    <a:lnTo>
                      <a:pt x="33141" y="524018"/>
                    </a:lnTo>
                    <a:lnTo>
                      <a:pt x="27445" y="524536"/>
                    </a:lnTo>
                    <a:lnTo>
                      <a:pt x="18124" y="518839"/>
                    </a:lnTo>
                    <a:lnTo>
                      <a:pt x="15535" y="515732"/>
                    </a:lnTo>
                    <a:lnTo>
                      <a:pt x="15017" y="513661"/>
                    </a:lnTo>
                    <a:lnTo>
                      <a:pt x="16571" y="507965"/>
                    </a:lnTo>
                    <a:lnTo>
                      <a:pt x="17088" y="501233"/>
                    </a:lnTo>
                    <a:lnTo>
                      <a:pt x="16053" y="491912"/>
                    </a:lnTo>
                    <a:lnTo>
                      <a:pt x="15535" y="485181"/>
                    </a:lnTo>
                    <a:lnTo>
                      <a:pt x="13981" y="482073"/>
                    </a:lnTo>
                    <a:lnTo>
                      <a:pt x="7767" y="480520"/>
                    </a:lnTo>
                    <a:lnTo>
                      <a:pt x="5696" y="478449"/>
                    </a:lnTo>
                    <a:lnTo>
                      <a:pt x="5178" y="474829"/>
                    </a:lnTo>
                    <a:lnTo>
                      <a:pt x="6732" y="472758"/>
                    </a:lnTo>
                    <a:lnTo>
                      <a:pt x="11392" y="471722"/>
                    </a:lnTo>
                    <a:lnTo>
                      <a:pt x="13464" y="469133"/>
                    </a:lnTo>
                    <a:lnTo>
                      <a:pt x="21749" y="468620"/>
                    </a:lnTo>
                    <a:lnTo>
                      <a:pt x="29516" y="469133"/>
                    </a:lnTo>
                    <a:lnTo>
                      <a:pt x="33141" y="467579"/>
                    </a:lnTo>
                    <a:lnTo>
                      <a:pt x="35212" y="464473"/>
                    </a:lnTo>
                    <a:lnTo>
                      <a:pt x="36248" y="457741"/>
                    </a:lnTo>
                    <a:lnTo>
                      <a:pt x="36248" y="453080"/>
                    </a:lnTo>
                    <a:lnTo>
                      <a:pt x="39355" y="451009"/>
                    </a:lnTo>
                    <a:lnTo>
                      <a:pt x="41944" y="444795"/>
                    </a:lnTo>
                    <a:lnTo>
                      <a:pt x="42462" y="436510"/>
                    </a:lnTo>
                    <a:lnTo>
                      <a:pt x="37284" y="432367"/>
                    </a:lnTo>
                    <a:lnTo>
                      <a:pt x="36248" y="430814"/>
                    </a:lnTo>
                    <a:lnTo>
                      <a:pt x="35730" y="425117"/>
                    </a:lnTo>
                    <a:lnTo>
                      <a:pt x="35212" y="422010"/>
                    </a:lnTo>
                    <a:lnTo>
                      <a:pt x="32105" y="420975"/>
                    </a:lnTo>
                    <a:lnTo>
                      <a:pt x="28998" y="422010"/>
                    </a:lnTo>
                    <a:lnTo>
                      <a:pt x="26927" y="420975"/>
                    </a:lnTo>
                    <a:lnTo>
                      <a:pt x="21749" y="416314"/>
                    </a:lnTo>
                    <a:lnTo>
                      <a:pt x="21749" y="411654"/>
                    </a:lnTo>
                    <a:lnTo>
                      <a:pt x="20713" y="406993"/>
                    </a:lnTo>
                    <a:lnTo>
                      <a:pt x="20713" y="396119"/>
                    </a:lnTo>
                    <a:lnTo>
                      <a:pt x="22267" y="386280"/>
                    </a:lnTo>
                    <a:lnTo>
                      <a:pt x="25374" y="382138"/>
                    </a:lnTo>
                    <a:lnTo>
                      <a:pt x="28481" y="377477"/>
                    </a:lnTo>
                    <a:lnTo>
                      <a:pt x="28481" y="368156"/>
                    </a:lnTo>
                    <a:lnTo>
                      <a:pt x="28998" y="359871"/>
                    </a:lnTo>
                    <a:lnTo>
                      <a:pt x="29516" y="356246"/>
                    </a:lnTo>
                    <a:lnTo>
                      <a:pt x="32623" y="350032"/>
                    </a:lnTo>
                    <a:lnTo>
                      <a:pt x="33141" y="344336"/>
                    </a:lnTo>
                    <a:lnTo>
                      <a:pt x="30552" y="333462"/>
                    </a:lnTo>
                    <a:lnTo>
                      <a:pt x="28998" y="330355"/>
                    </a:lnTo>
                    <a:lnTo>
                      <a:pt x="28998" y="319998"/>
                    </a:lnTo>
                    <a:lnTo>
                      <a:pt x="30034" y="312231"/>
                    </a:lnTo>
                    <a:lnTo>
                      <a:pt x="29516" y="304981"/>
                    </a:lnTo>
                    <a:lnTo>
                      <a:pt x="27963" y="297214"/>
                    </a:lnTo>
                    <a:lnTo>
                      <a:pt x="26927" y="290487"/>
                    </a:lnTo>
                    <a:lnTo>
                      <a:pt x="25374" y="286344"/>
                    </a:lnTo>
                    <a:lnTo>
                      <a:pt x="25891" y="283237"/>
                    </a:lnTo>
                    <a:lnTo>
                      <a:pt x="24856" y="279095"/>
                    </a:lnTo>
                    <a:lnTo>
                      <a:pt x="25374" y="275988"/>
                    </a:lnTo>
                    <a:lnTo>
                      <a:pt x="27445" y="272881"/>
                    </a:lnTo>
                    <a:lnTo>
                      <a:pt x="27445" y="270292"/>
                    </a:lnTo>
                    <a:lnTo>
                      <a:pt x="22785" y="268220"/>
                    </a:lnTo>
                    <a:lnTo>
                      <a:pt x="21749" y="265631"/>
                    </a:lnTo>
                    <a:lnTo>
                      <a:pt x="24856" y="260453"/>
                    </a:lnTo>
                    <a:lnTo>
                      <a:pt x="22267" y="255792"/>
                    </a:lnTo>
                    <a:lnTo>
                      <a:pt x="23302" y="254239"/>
                    </a:lnTo>
                    <a:lnTo>
                      <a:pt x="21231" y="217473"/>
                    </a:lnTo>
                    <a:lnTo>
                      <a:pt x="21749" y="206599"/>
                    </a:lnTo>
                    <a:lnTo>
                      <a:pt x="23820" y="201938"/>
                    </a:lnTo>
                    <a:lnTo>
                      <a:pt x="32623" y="192617"/>
                    </a:lnTo>
                    <a:lnTo>
                      <a:pt x="39355" y="185885"/>
                    </a:lnTo>
                    <a:lnTo>
                      <a:pt x="44016" y="182778"/>
                    </a:lnTo>
                    <a:lnTo>
                      <a:pt x="48676" y="180707"/>
                    </a:lnTo>
                    <a:lnTo>
                      <a:pt x="54890" y="180707"/>
                    </a:lnTo>
                    <a:lnTo>
                      <a:pt x="58515" y="182261"/>
                    </a:lnTo>
                    <a:lnTo>
                      <a:pt x="60068" y="183814"/>
                    </a:lnTo>
                    <a:lnTo>
                      <a:pt x="65764" y="195724"/>
                    </a:lnTo>
                    <a:lnTo>
                      <a:pt x="68354" y="198313"/>
                    </a:lnTo>
                    <a:lnTo>
                      <a:pt x="71460" y="198313"/>
                    </a:lnTo>
                    <a:lnTo>
                      <a:pt x="86995" y="195206"/>
                    </a:lnTo>
                    <a:lnTo>
                      <a:pt x="91138" y="195206"/>
                    </a:lnTo>
                    <a:lnTo>
                      <a:pt x="95281" y="198313"/>
                    </a:lnTo>
                    <a:lnTo>
                      <a:pt x="100459" y="213330"/>
                    </a:lnTo>
                    <a:lnTo>
                      <a:pt x="104084" y="216955"/>
                    </a:lnTo>
                    <a:lnTo>
                      <a:pt x="108744" y="217991"/>
                    </a:lnTo>
                    <a:lnTo>
                      <a:pt x="114440" y="217473"/>
                    </a:lnTo>
                    <a:lnTo>
                      <a:pt x="117547" y="214884"/>
                    </a:lnTo>
                    <a:lnTo>
                      <a:pt x="121690" y="208152"/>
                    </a:lnTo>
                    <a:lnTo>
                      <a:pt x="123761" y="206599"/>
                    </a:lnTo>
                    <a:lnTo>
                      <a:pt x="129975" y="207116"/>
                    </a:lnTo>
                    <a:lnTo>
                      <a:pt x="136707" y="208152"/>
                    </a:lnTo>
                    <a:lnTo>
                      <a:pt x="147581" y="214366"/>
                    </a:lnTo>
                    <a:lnTo>
                      <a:pt x="150171" y="214366"/>
                    </a:lnTo>
                    <a:lnTo>
                      <a:pt x="160009" y="207116"/>
                    </a:lnTo>
                    <a:lnTo>
                      <a:pt x="165706" y="205045"/>
                    </a:lnTo>
                    <a:lnTo>
                      <a:pt x="170884" y="204009"/>
                    </a:lnTo>
                    <a:lnTo>
                      <a:pt x="173991" y="204527"/>
                    </a:lnTo>
                    <a:lnTo>
                      <a:pt x="183830" y="209188"/>
                    </a:lnTo>
                    <a:lnTo>
                      <a:pt x="189526" y="210223"/>
                    </a:lnTo>
                    <a:lnTo>
                      <a:pt x="206096" y="208670"/>
                    </a:lnTo>
                    <a:lnTo>
                      <a:pt x="216453" y="203492"/>
                    </a:lnTo>
                    <a:lnTo>
                      <a:pt x="226292" y="201420"/>
                    </a:lnTo>
                    <a:lnTo>
                      <a:pt x="232506" y="201420"/>
                    </a:lnTo>
                    <a:lnTo>
                      <a:pt x="239237" y="201938"/>
                    </a:lnTo>
                    <a:lnTo>
                      <a:pt x="241309" y="201420"/>
                    </a:lnTo>
                    <a:lnTo>
                      <a:pt x="245451" y="198831"/>
                    </a:lnTo>
                    <a:lnTo>
                      <a:pt x="246487" y="195206"/>
                    </a:lnTo>
                    <a:lnTo>
                      <a:pt x="242344" y="187439"/>
                    </a:lnTo>
                    <a:lnTo>
                      <a:pt x="239237" y="177600"/>
                    </a:lnTo>
                    <a:lnTo>
                      <a:pt x="240791" y="173980"/>
                    </a:lnTo>
                    <a:lnTo>
                      <a:pt x="244933" y="172427"/>
                    </a:lnTo>
                    <a:lnTo>
                      <a:pt x="251147" y="171909"/>
                    </a:lnTo>
                    <a:lnTo>
                      <a:pt x="263057" y="173463"/>
                    </a:lnTo>
                    <a:lnTo>
                      <a:pt x="265647" y="173463"/>
                    </a:lnTo>
                    <a:lnTo>
                      <a:pt x="280146" y="165177"/>
                    </a:lnTo>
                    <a:lnTo>
                      <a:pt x="282735" y="161553"/>
                    </a:lnTo>
                    <a:lnTo>
                      <a:pt x="287395" y="149125"/>
                    </a:lnTo>
                    <a:lnTo>
                      <a:pt x="290502" y="146535"/>
                    </a:lnTo>
                    <a:lnTo>
                      <a:pt x="296199" y="143946"/>
                    </a:lnTo>
                    <a:lnTo>
                      <a:pt x="300859" y="143946"/>
                    </a:lnTo>
                    <a:lnTo>
                      <a:pt x="313287" y="147571"/>
                    </a:lnTo>
                    <a:lnTo>
                      <a:pt x="318465" y="148089"/>
                    </a:lnTo>
                    <a:lnTo>
                      <a:pt x="323644" y="147571"/>
                    </a:lnTo>
                    <a:lnTo>
                      <a:pt x="325715" y="146535"/>
                    </a:lnTo>
                    <a:lnTo>
                      <a:pt x="330893" y="142911"/>
                    </a:lnTo>
                    <a:lnTo>
                      <a:pt x="335036" y="140839"/>
                    </a:lnTo>
                    <a:lnTo>
                      <a:pt x="339178" y="139804"/>
                    </a:lnTo>
                    <a:lnTo>
                      <a:pt x="343839" y="139286"/>
                    </a:lnTo>
                    <a:lnTo>
                      <a:pt x="345910" y="140322"/>
                    </a:lnTo>
                    <a:lnTo>
                      <a:pt x="357820" y="150160"/>
                    </a:lnTo>
                    <a:lnTo>
                      <a:pt x="361963" y="150160"/>
                    </a:lnTo>
                    <a:lnTo>
                      <a:pt x="364034" y="148089"/>
                    </a:lnTo>
                    <a:lnTo>
                      <a:pt x="364552" y="142911"/>
                    </a:lnTo>
                    <a:lnTo>
                      <a:pt x="368695" y="137215"/>
                    </a:lnTo>
                    <a:lnTo>
                      <a:pt x="374909" y="131001"/>
                    </a:lnTo>
                    <a:lnTo>
                      <a:pt x="376462" y="129447"/>
                    </a:lnTo>
                    <a:lnTo>
                      <a:pt x="382676" y="128411"/>
                    </a:lnTo>
                    <a:lnTo>
                      <a:pt x="387854" y="128924"/>
                    </a:lnTo>
                    <a:lnTo>
                      <a:pt x="400282" y="143941"/>
                    </a:lnTo>
                    <a:lnTo>
                      <a:pt x="403389" y="145495"/>
                    </a:lnTo>
                    <a:lnTo>
                      <a:pt x="416335" y="147048"/>
                    </a:lnTo>
                    <a:lnTo>
                      <a:pt x="434459" y="151709"/>
                    </a:lnTo>
                    <a:lnTo>
                      <a:pt x="439120" y="154298"/>
                    </a:lnTo>
                    <a:lnTo>
                      <a:pt x="441709" y="157405"/>
                    </a:lnTo>
                    <a:lnTo>
                      <a:pt x="442744" y="164136"/>
                    </a:lnTo>
                    <a:lnTo>
                      <a:pt x="445851" y="166726"/>
                    </a:lnTo>
                    <a:lnTo>
                      <a:pt x="449476" y="165690"/>
                    </a:lnTo>
                    <a:lnTo>
                      <a:pt x="452583" y="162065"/>
                    </a:lnTo>
                    <a:lnTo>
                      <a:pt x="456208" y="153780"/>
                    </a:lnTo>
                    <a:lnTo>
                      <a:pt x="458279" y="152226"/>
                    </a:lnTo>
                    <a:lnTo>
                      <a:pt x="461386" y="152744"/>
                    </a:lnTo>
                    <a:lnTo>
                      <a:pt x="474332" y="163101"/>
                    </a:lnTo>
                    <a:lnTo>
                      <a:pt x="476403" y="164136"/>
                    </a:lnTo>
                    <a:lnTo>
                      <a:pt x="480028" y="164649"/>
                    </a:lnTo>
                    <a:lnTo>
                      <a:pt x="491938" y="161030"/>
                    </a:lnTo>
                    <a:lnTo>
                      <a:pt x="496081" y="160512"/>
                    </a:lnTo>
                    <a:lnTo>
                      <a:pt x="501259" y="162583"/>
                    </a:lnTo>
                    <a:lnTo>
                      <a:pt x="511098" y="167761"/>
                    </a:lnTo>
                    <a:lnTo>
                      <a:pt x="514723" y="167249"/>
                    </a:lnTo>
                    <a:lnTo>
                      <a:pt x="516794" y="166213"/>
                    </a:lnTo>
                    <a:lnTo>
                      <a:pt x="524561" y="156374"/>
                    </a:lnTo>
                    <a:lnTo>
                      <a:pt x="527668" y="153785"/>
                    </a:lnTo>
                    <a:lnTo>
                      <a:pt x="533882" y="150160"/>
                    </a:lnTo>
                    <a:lnTo>
                      <a:pt x="550453" y="135661"/>
                    </a:lnTo>
                    <a:lnTo>
                      <a:pt x="552524" y="132041"/>
                    </a:lnTo>
                    <a:lnTo>
                      <a:pt x="552524" y="128417"/>
                    </a:lnTo>
                    <a:lnTo>
                      <a:pt x="548899" y="119096"/>
                    </a:lnTo>
                    <a:lnTo>
                      <a:pt x="548899" y="113917"/>
                    </a:lnTo>
                    <a:lnTo>
                      <a:pt x="550453" y="109775"/>
                    </a:lnTo>
                    <a:lnTo>
                      <a:pt x="554596" y="106668"/>
                    </a:lnTo>
                    <a:lnTo>
                      <a:pt x="563917" y="106155"/>
                    </a:lnTo>
                    <a:lnTo>
                      <a:pt x="568577" y="104602"/>
                    </a:lnTo>
                    <a:lnTo>
                      <a:pt x="572720" y="98388"/>
                    </a:lnTo>
                    <a:lnTo>
                      <a:pt x="574273" y="88549"/>
                    </a:lnTo>
                    <a:lnTo>
                      <a:pt x="581523" y="82335"/>
                    </a:lnTo>
                    <a:lnTo>
                      <a:pt x="584630" y="80781"/>
                    </a:lnTo>
                    <a:lnTo>
                      <a:pt x="591361" y="81299"/>
                    </a:lnTo>
                    <a:lnTo>
                      <a:pt x="596540" y="82335"/>
                    </a:lnTo>
                    <a:lnTo>
                      <a:pt x="602754" y="84924"/>
                    </a:lnTo>
                    <a:lnTo>
                      <a:pt x="608450" y="84924"/>
                    </a:lnTo>
                    <a:lnTo>
                      <a:pt x="614664" y="82853"/>
                    </a:lnTo>
                    <a:lnTo>
                      <a:pt x="616217" y="81299"/>
                    </a:lnTo>
                    <a:lnTo>
                      <a:pt x="628127" y="70425"/>
                    </a:lnTo>
                    <a:lnTo>
                      <a:pt x="632788" y="64729"/>
                    </a:lnTo>
                    <a:lnTo>
                      <a:pt x="636413" y="56961"/>
                    </a:lnTo>
                    <a:lnTo>
                      <a:pt x="639002" y="52819"/>
                    </a:lnTo>
                    <a:lnTo>
                      <a:pt x="642627" y="49194"/>
                    </a:lnTo>
                    <a:lnTo>
                      <a:pt x="652465" y="42980"/>
                    </a:lnTo>
                    <a:lnTo>
                      <a:pt x="655055" y="41426"/>
                    </a:lnTo>
                    <a:lnTo>
                      <a:pt x="660751" y="40391"/>
                    </a:lnTo>
                    <a:lnTo>
                      <a:pt x="664893" y="40391"/>
                    </a:lnTo>
                    <a:lnTo>
                      <a:pt x="674732" y="42980"/>
                    </a:lnTo>
                    <a:lnTo>
                      <a:pt x="676803" y="42462"/>
                    </a:lnTo>
                    <a:lnTo>
                      <a:pt x="679393" y="39873"/>
                    </a:lnTo>
                    <a:lnTo>
                      <a:pt x="683535" y="31588"/>
                    </a:lnTo>
                    <a:lnTo>
                      <a:pt x="688196" y="22785"/>
                    </a:lnTo>
                    <a:lnTo>
                      <a:pt x="693374" y="19678"/>
                    </a:lnTo>
                    <a:lnTo>
                      <a:pt x="698552" y="18124"/>
                    </a:lnTo>
                    <a:lnTo>
                      <a:pt x="699588" y="8803"/>
                    </a:lnTo>
                    <a:lnTo>
                      <a:pt x="701141" y="6214"/>
                    </a:lnTo>
                    <a:lnTo>
                      <a:pt x="709944" y="4660"/>
                    </a:lnTo>
                    <a:lnTo>
                      <a:pt x="713569" y="3625"/>
                    </a:lnTo>
                    <a:lnTo>
                      <a:pt x="716158" y="518"/>
                    </a:lnTo>
                    <a:lnTo>
                      <a:pt x="718230" y="0"/>
                    </a:lnTo>
                    <a:lnTo>
                      <a:pt x="721855" y="1554"/>
                    </a:lnTo>
                    <a:lnTo>
                      <a:pt x="726515" y="4660"/>
                    </a:lnTo>
                    <a:lnTo>
                      <a:pt x="729622" y="9839"/>
                    </a:lnTo>
                    <a:lnTo>
                      <a:pt x="730140" y="12428"/>
                    </a:lnTo>
                    <a:lnTo>
                      <a:pt x="733247" y="17606"/>
                    </a:lnTo>
                    <a:lnTo>
                      <a:pt x="738943" y="27445"/>
                    </a:lnTo>
                    <a:lnTo>
                      <a:pt x="744639" y="37284"/>
                    </a:lnTo>
                    <a:lnTo>
                      <a:pt x="746193" y="38837"/>
                    </a:lnTo>
                    <a:lnTo>
                      <a:pt x="753960" y="41944"/>
                    </a:lnTo>
                    <a:lnTo>
                      <a:pt x="763281" y="48676"/>
                    </a:lnTo>
                    <a:close/>
                  </a:path>
                </a:pathLst>
              </a:custGeom>
              <a:solidFill>
                <a:schemeClr val="accent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0EA0B8A-B280-DFEB-3052-D809B00511C9}"/>
                  </a:ext>
                </a:extLst>
              </p:cNvPr>
              <p:cNvSpPr/>
              <p:nvPr/>
            </p:nvSpPr>
            <p:spPr>
              <a:xfrm>
                <a:off x="5110867" y="2896918"/>
                <a:ext cx="821795" cy="790187"/>
              </a:xfrm>
              <a:custGeom>
                <a:avLst/>
                <a:gdLst>
                  <a:gd name="connsiteX0" fmla="*/ 747746 w 821795"/>
                  <a:gd name="connsiteY0" fmla="*/ 156887 h 790187"/>
                  <a:gd name="connsiteX1" fmla="*/ 756031 w 821795"/>
                  <a:gd name="connsiteY1" fmla="*/ 167761 h 790187"/>
                  <a:gd name="connsiteX2" fmla="*/ 756549 w 821795"/>
                  <a:gd name="connsiteY2" fmla="*/ 173457 h 790187"/>
                  <a:gd name="connsiteX3" fmla="*/ 758103 w 821795"/>
                  <a:gd name="connsiteY3" fmla="*/ 176564 h 790187"/>
                  <a:gd name="connsiteX4" fmla="*/ 761727 w 821795"/>
                  <a:gd name="connsiteY4" fmla="*/ 179671 h 790187"/>
                  <a:gd name="connsiteX5" fmla="*/ 766906 w 821795"/>
                  <a:gd name="connsiteY5" fmla="*/ 181743 h 790187"/>
                  <a:gd name="connsiteX6" fmla="*/ 771566 w 821795"/>
                  <a:gd name="connsiteY6" fmla="*/ 185885 h 790187"/>
                  <a:gd name="connsiteX7" fmla="*/ 773120 w 821795"/>
                  <a:gd name="connsiteY7" fmla="*/ 187957 h 790187"/>
                  <a:gd name="connsiteX8" fmla="*/ 781405 w 821795"/>
                  <a:gd name="connsiteY8" fmla="*/ 195724 h 790187"/>
                  <a:gd name="connsiteX9" fmla="*/ 783994 w 821795"/>
                  <a:gd name="connsiteY9" fmla="*/ 198313 h 790187"/>
                  <a:gd name="connsiteX10" fmla="*/ 786065 w 821795"/>
                  <a:gd name="connsiteY10" fmla="*/ 202974 h 790187"/>
                  <a:gd name="connsiteX11" fmla="*/ 788654 w 821795"/>
                  <a:gd name="connsiteY11" fmla="*/ 209188 h 790187"/>
                  <a:gd name="connsiteX12" fmla="*/ 795904 w 821795"/>
                  <a:gd name="connsiteY12" fmla="*/ 216955 h 790187"/>
                  <a:gd name="connsiteX13" fmla="*/ 798493 w 821795"/>
                  <a:gd name="connsiteY13" fmla="*/ 221098 h 790187"/>
                  <a:gd name="connsiteX14" fmla="*/ 797975 w 821795"/>
                  <a:gd name="connsiteY14" fmla="*/ 227830 h 790187"/>
                  <a:gd name="connsiteX15" fmla="*/ 799011 w 821795"/>
                  <a:gd name="connsiteY15" fmla="*/ 231454 h 790187"/>
                  <a:gd name="connsiteX16" fmla="*/ 801600 w 821795"/>
                  <a:gd name="connsiteY16" fmla="*/ 236633 h 790187"/>
                  <a:gd name="connsiteX17" fmla="*/ 807814 w 821795"/>
                  <a:gd name="connsiteY17" fmla="*/ 245436 h 790187"/>
                  <a:gd name="connsiteX18" fmla="*/ 807814 w 821795"/>
                  <a:gd name="connsiteY18" fmla="*/ 248025 h 790187"/>
                  <a:gd name="connsiteX19" fmla="*/ 804189 w 821795"/>
                  <a:gd name="connsiteY19" fmla="*/ 251650 h 790187"/>
                  <a:gd name="connsiteX20" fmla="*/ 793315 w 821795"/>
                  <a:gd name="connsiteY20" fmla="*/ 254239 h 790187"/>
                  <a:gd name="connsiteX21" fmla="*/ 786065 w 821795"/>
                  <a:gd name="connsiteY21" fmla="*/ 253721 h 790187"/>
                  <a:gd name="connsiteX22" fmla="*/ 786065 w 821795"/>
                  <a:gd name="connsiteY22" fmla="*/ 260971 h 790187"/>
                  <a:gd name="connsiteX23" fmla="*/ 787101 w 821795"/>
                  <a:gd name="connsiteY23" fmla="*/ 278059 h 790187"/>
                  <a:gd name="connsiteX24" fmla="*/ 790726 w 821795"/>
                  <a:gd name="connsiteY24" fmla="*/ 294624 h 790187"/>
                  <a:gd name="connsiteX25" fmla="*/ 791762 w 821795"/>
                  <a:gd name="connsiteY25" fmla="*/ 296178 h 790187"/>
                  <a:gd name="connsiteX26" fmla="*/ 793833 w 821795"/>
                  <a:gd name="connsiteY26" fmla="*/ 303945 h 790187"/>
                  <a:gd name="connsiteX27" fmla="*/ 778298 w 821795"/>
                  <a:gd name="connsiteY27" fmla="*/ 307052 h 790187"/>
                  <a:gd name="connsiteX28" fmla="*/ 781923 w 821795"/>
                  <a:gd name="connsiteY28" fmla="*/ 316891 h 790187"/>
                  <a:gd name="connsiteX29" fmla="*/ 785030 w 821795"/>
                  <a:gd name="connsiteY29" fmla="*/ 322069 h 790187"/>
                  <a:gd name="connsiteX30" fmla="*/ 786583 w 821795"/>
                  <a:gd name="connsiteY30" fmla="*/ 332426 h 790187"/>
                  <a:gd name="connsiteX31" fmla="*/ 789690 w 821795"/>
                  <a:gd name="connsiteY31" fmla="*/ 332426 h 790187"/>
                  <a:gd name="connsiteX32" fmla="*/ 794351 w 821795"/>
                  <a:gd name="connsiteY32" fmla="*/ 347961 h 790187"/>
                  <a:gd name="connsiteX33" fmla="*/ 795904 w 821795"/>
                  <a:gd name="connsiteY33" fmla="*/ 356246 h 790187"/>
                  <a:gd name="connsiteX34" fmla="*/ 797975 w 821795"/>
                  <a:gd name="connsiteY34" fmla="*/ 362978 h 790187"/>
                  <a:gd name="connsiteX35" fmla="*/ 802118 w 821795"/>
                  <a:gd name="connsiteY35" fmla="*/ 373334 h 790187"/>
                  <a:gd name="connsiteX36" fmla="*/ 803671 w 821795"/>
                  <a:gd name="connsiteY36" fmla="*/ 375406 h 790187"/>
                  <a:gd name="connsiteX37" fmla="*/ 806778 w 821795"/>
                  <a:gd name="connsiteY37" fmla="*/ 382132 h 790187"/>
                  <a:gd name="connsiteX38" fmla="*/ 808850 w 821795"/>
                  <a:gd name="connsiteY38" fmla="*/ 390935 h 790187"/>
                  <a:gd name="connsiteX39" fmla="*/ 810921 w 821795"/>
                  <a:gd name="connsiteY39" fmla="*/ 396632 h 790187"/>
                  <a:gd name="connsiteX40" fmla="*/ 821795 w 821795"/>
                  <a:gd name="connsiteY40" fmla="*/ 422523 h 790187"/>
                  <a:gd name="connsiteX41" fmla="*/ 805225 w 821795"/>
                  <a:gd name="connsiteY41" fmla="*/ 431326 h 790187"/>
                  <a:gd name="connsiteX42" fmla="*/ 811439 w 821795"/>
                  <a:gd name="connsiteY42" fmla="*/ 447379 h 790187"/>
                  <a:gd name="connsiteX43" fmla="*/ 812474 w 821795"/>
                  <a:gd name="connsiteY43" fmla="*/ 459289 h 790187"/>
                  <a:gd name="connsiteX44" fmla="*/ 812992 w 821795"/>
                  <a:gd name="connsiteY44" fmla="*/ 496573 h 790187"/>
                  <a:gd name="connsiteX45" fmla="*/ 812474 w 821795"/>
                  <a:gd name="connsiteY45" fmla="*/ 502269 h 790187"/>
                  <a:gd name="connsiteX46" fmla="*/ 809368 w 821795"/>
                  <a:gd name="connsiteY46" fmla="*/ 520393 h 790187"/>
                  <a:gd name="connsiteX47" fmla="*/ 807296 w 821795"/>
                  <a:gd name="connsiteY47" fmla="*/ 525571 h 790187"/>
                  <a:gd name="connsiteX48" fmla="*/ 801600 w 821795"/>
                  <a:gd name="connsiteY48" fmla="*/ 535928 h 790187"/>
                  <a:gd name="connsiteX49" fmla="*/ 794868 w 821795"/>
                  <a:gd name="connsiteY49" fmla="*/ 539035 h 790187"/>
                  <a:gd name="connsiteX50" fmla="*/ 787619 w 821795"/>
                  <a:gd name="connsiteY50" fmla="*/ 541106 h 790187"/>
                  <a:gd name="connsiteX51" fmla="*/ 786065 w 821795"/>
                  <a:gd name="connsiteY51" fmla="*/ 542660 h 790187"/>
                  <a:gd name="connsiteX52" fmla="*/ 776227 w 821795"/>
                  <a:gd name="connsiteY52" fmla="*/ 546802 h 790187"/>
                  <a:gd name="connsiteX53" fmla="*/ 768459 w 821795"/>
                  <a:gd name="connsiteY53" fmla="*/ 550422 h 790187"/>
                  <a:gd name="connsiteX54" fmla="*/ 761727 w 821795"/>
                  <a:gd name="connsiteY54" fmla="*/ 558707 h 790187"/>
                  <a:gd name="connsiteX55" fmla="*/ 755513 w 821795"/>
                  <a:gd name="connsiteY55" fmla="*/ 559743 h 790187"/>
                  <a:gd name="connsiteX56" fmla="*/ 748782 w 821795"/>
                  <a:gd name="connsiteY56" fmla="*/ 561814 h 790187"/>
                  <a:gd name="connsiteX57" fmla="*/ 747746 w 821795"/>
                  <a:gd name="connsiteY57" fmla="*/ 564403 h 790187"/>
                  <a:gd name="connsiteX58" fmla="*/ 744639 w 821795"/>
                  <a:gd name="connsiteY58" fmla="*/ 565439 h 790187"/>
                  <a:gd name="connsiteX59" fmla="*/ 741014 w 821795"/>
                  <a:gd name="connsiteY59" fmla="*/ 572171 h 790187"/>
                  <a:gd name="connsiteX60" fmla="*/ 737389 w 821795"/>
                  <a:gd name="connsiteY60" fmla="*/ 574242 h 790187"/>
                  <a:gd name="connsiteX61" fmla="*/ 736871 w 821795"/>
                  <a:gd name="connsiteY61" fmla="*/ 577349 h 790187"/>
                  <a:gd name="connsiteX62" fmla="*/ 739461 w 821795"/>
                  <a:gd name="connsiteY62" fmla="*/ 579420 h 790187"/>
                  <a:gd name="connsiteX63" fmla="*/ 740496 w 821795"/>
                  <a:gd name="connsiteY63" fmla="*/ 581492 h 790187"/>
                  <a:gd name="connsiteX64" fmla="*/ 739979 w 821795"/>
                  <a:gd name="connsiteY64" fmla="*/ 584081 h 790187"/>
                  <a:gd name="connsiteX65" fmla="*/ 742050 w 821795"/>
                  <a:gd name="connsiteY65" fmla="*/ 586152 h 790187"/>
                  <a:gd name="connsiteX66" fmla="*/ 743603 w 821795"/>
                  <a:gd name="connsiteY66" fmla="*/ 590295 h 790187"/>
                  <a:gd name="connsiteX67" fmla="*/ 747746 w 821795"/>
                  <a:gd name="connsiteY67" fmla="*/ 590295 h 790187"/>
                  <a:gd name="connsiteX68" fmla="*/ 748782 w 821795"/>
                  <a:gd name="connsiteY68" fmla="*/ 593919 h 790187"/>
                  <a:gd name="connsiteX69" fmla="*/ 751889 w 821795"/>
                  <a:gd name="connsiteY69" fmla="*/ 594955 h 790187"/>
                  <a:gd name="connsiteX70" fmla="*/ 751371 w 821795"/>
                  <a:gd name="connsiteY70" fmla="*/ 600134 h 790187"/>
                  <a:gd name="connsiteX71" fmla="*/ 750853 w 821795"/>
                  <a:gd name="connsiteY71" fmla="*/ 608937 h 790187"/>
                  <a:gd name="connsiteX72" fmla="*/ 748782 w 821795"/>
                  <a:gd name="connsiteY72" fmla="*/ 614115 h 790187"/>
                  <a:gd name="connsiteX73" fmla="*/ 739979 w 821795"/>
                  <a:gd name="connsiteY73" fmla="*/ 614115 h 790187"/>
                  <a:gd name="connsiteX74" fmla="*/ 734800 w 821795"/>
                  <a:gd name="connsiteY74" fmla="*/ 615150 h 790187"/>
                  <a:gd name="connsiteX75" fmla="*/ 732211 w 821795"/>
                  <a:gd name="connsiteY75" fmla="*/ 616186 h 790187"/>
                  <a:gd name="connsiteX76" fmla="*/ 732211 w 821795"/>
                  <a:gd name="connsiteY76" fmla="*/ 622400 h 790187"/>
                  <a:gd name="connsiteX77" fmla="*/ 725997 w 821795"/>
                  <a:gd name="connsiteY77" fmla="*/ 626543 h 790187"/>
                  <a:gd name="connsiteX78" fmla="*/ 725997 w 821795"/>
                  <a:gd name="connsiteY78" fmla="*/ 631203 h 790187"/>
                  <a:gd name="connsiteX79" fmla="*/ 730658 w 821795"/>
                  <a:gd name="connsiteY79" fmla="*/ 639489 h 790187"/>
                  <a:gd name="connsiteX80" fmla="*/ 731693 w 821795"/>
                  <a:gd name="connsiteY80" fmla="*/ 642078 h 790187"/>
                  <a:gd name="connsiteX81" fmla="*/ 730658 w 821795"/>
                  <a:gd name="connsiteY81" fmla="*/ 646220 h 790187"/>
                  <a:gd name="connsiteX82" fmla="*/ 731693 w 821795"/>
                  <a:gd name="connsiteY82" fmla="*/ 649845 h 790187"/>
                  <a:gd name="connsiteX83" fmla="*/ 735836 w 821795"/>
                  <a:gd name="connsiteY83" fmla="*/ 652434 h 790187"/>
                  <a:gd name="connsiteX84" fmla="*/ 736354 w 821795"/>
                  <a:gd name="connsiteY84" fmla="*/ 658130 h 790187"/>
                  <a:gd name="connsiteX85" fmla="*/ 737389 w 821795"/>
                  <a:gd name="connsiteY85" fmla="*/ 660720 h 790187"/>
                  <a:gd name="connsiteX86" fmla="*/ 735836 w 821795"/>
                  <a:gd name="connsiteY86" fmla="*/ 663827 h 790187"/>
                  <a:gd name="connsiteX87" fmla="*/ 735836 w 821795"/>
                  <a:gd name="connsiteY87" fmla="*/ 666933 h 790187"/>
                  <a:gd name="connsiteX88" fmla="*/ 739979 w 821795"/>
                  <a:gd name="connsiteY88" fmla="*/ 668487 h 790187"/>
                  <a:gd name="connsiteX89" fmla="*/ 739979 w 821795"/>
                  <a:gd name="connsiteY89" fmla="*/ 672112 h 790187"/>
                  <a:gd name="connsiteX90" fmla="*/ 736354 w 821795"/>
                  <a:gd name="connsiteY90" fmla="*/ 675219 h 790187"/>
                  <a:gd name="connsiteX91" fmla="*/ 739461 w 821795"/>
                  <a:gd name="connsiteY91" fmla="*/ 677290 h 790187"/>
                  <a:gd name="connsiteX92" fmla="*/ 739979 w 821795"/>
                  <a:gd name="connsiteY92" fmla="*/ 679361 h 790187"/>
                  <a:gd name="connsiteX93" fmla="*/ 737907 w 821795"/>
                  <a:gd name="connsiteY93" fmla="*/ 685575 h 790187"/>
                  <a:gd name="connsiteX94" fmla="*/ 737907 w 821795"/>
                  <a:gd name="connsiteY94" fmla="*/ 688682 h 790187"/>
                  <a:gd name="connsiteX95" fmla="*/ 731175 w 821795"/>
                  <a:gd name="connsiteY95" fmla="*/ 691271 h 790187"/>
                  <a:gd name="connsiteX96" fmla="*/ 723926 w 821795"/>
                  <a:gd name="connsiteY96" fmla="*/ 695414 h 790187"/>
                  <a:gd name="connsiteX97" fmla="*/ 719265 w 821795"/>
                  <a:gd name="connsiteY97" fmla="*/ 682468 h 790187"/>
                  <a:gd name="connsiteX98" fmla="*/ 714087 w 821795"/>
                  <a:gd name="connsiteY98" fmla="*/ 684540 h 790187"/>
                  <a:gd name="connsiteX99" fmla="*/ 709944 w 821795"/>
                  <a:gd name="connsiteY99" fmla="*/ 682468 h 790187"/>
                  <a:gd name="connsiteX100" fmla="*/ 705284 w 821795"/>
                  <a:gd name="connsiteY100" fmla="*/ 681433 h 790187"/>
                  <a:gd name="connsiteX101" fmla="*/ 696999 w 821795"/>
                  <a:gd name="connsiteY101" fmla="*/ 676772 h 790187"/>
                  <a:gd name="connsiteX102" fmla="*/ 693374 w 821795"/>
                  <a:gd name="connsiteY102" fmla="*/ 673153 h 790187"/>
                  <a:gd name="connsiteX103" fmla="*/ 690785 w 821795"/>
                  <a:gd name="connsiteY103" fmla="*/ 673153 h 790187"/>
                  <a:gd name="connsiteX104" fmla="*/ 687678 w 821795"/>
                  <a:gd name="connsiteY104" fmla="*/ 670040 h 790187"/>
                  <a:gd name="connsiteX105" fmla="*/ 684053 w 821795"/>
                  <a:gd name="connsiteY105" fmla="*/ 670040 h 790187"/>
                  <a:gd name="connsiteX106" fmla="*/ 680946 w 821795"/>
                  <a:gd name="connsiteY106" fmla="*/ 669005 h 790187"/>
                  <a:gd name="connsiteX107" fmla="*/ 676803 w 821795"/>
                  <a:gd name="connsiteY107" fmla="*/ 670040 h 790187"/>
                  <a:gd name="connsiteX108" fmla="*/ 674214 w 821795"/>
                  <a:gd name="connsiteY108" fmla="*/ 669528 h 790187"/>
                  <a:gd name="connsiteX109" fmla="*/ 671625 w 821795"/>
                  <a:gd name="connsiteY109" fmla="*/ 666421 h 790187"/>
                  <a:gd name="connsiteX110" fmla="*/ 666447 w 821795"/>
                  <a:gd name="connsiteY110" fmla="*/ 665385 h 790187"/>
                  <a:gd name="connsiteX111" fmla="*/ 660233 w 821795"/>
                  <a:gd name="connsiteY111" fmla="*/ 660207 h 790187"/>
                  <a:gd name="connsiteX112" fmla="*/ 656090 w 821795"/>
                  <a:gd name="connsiteY112" fmla="*/ 659689 h 790187"/>
                  <a:gd name="connsiteX113" fmla="*/ 650912 w 821795"/>
                  <a:gd name="connsiteY113" fmla="*/ 656582 h 790187"/>
                  <a:gd name="connsiteX114" fmla="*/ 652465 w 821795"/>
                  <a:gd name="connsiteY114" fmla="*/ 651922 h 790187"/>
                  <a:gd name="connsiteX115" fmla="*/ 651947 w 821795"/>
                  <a:gd name="connsiteY115" fmla="*/ 650368 h 790187"/>
                  <a:gd name="connsiteX116" fmla="*/ 647805 w 821795"/>
                  <a:gd name="connsiteY116" fmla="*/ 649850 h 790187"/>
                  <a:gd name="connsiteX117" fmla="*/ 646769 w 821795"/>
                  <a:gd name="connsiteY117" fmla="*/ 646226 h 790187"/>
                  <a:gd name="connsiteX118" fmla="*/ 644180 w 821795"/>
                  <a:gd name="connsiteY118" fmla="*/ 641565 h 790187"/>
                  <a:gd name="connsiteX119" fmla="*/ 641073 w 821795"/>
                  <a:gd name="connsiteY119" fmla="*/ 638976 h 790187"/>
                  <a:gd name="connsiteX120" fmla="*/ 635377 w 821795"/>
                  <a:gd name="connsiteY120" fmla="*/ 637422 h 790187"/>
                  <a:gd name="connsiteX121" fmla="*/ 625538 w 821795"/>
                  <a:gd name="connsiteY121" fmla="*/ 652957 h 790187"/>
                  <a:gd name="connsiteX122" fmla="*/ 610003 w 821795"/>
                  <a:gd name="connsiteY122" fmla="*/ 677295 h 790187"/>
                  <a:gd name="connsiteX123" fmla="*/ 586183 w 821795"/>
                  <a:gd name="connsiteY123" fmla="*/ 716650 h 790187"/>
                  <a:gd name="connsiteX124" fmla="*/ 578416 w 821795"/>
                  <a:gd name="connsiteY124" fmla="*/ 729596 h 790187"/>
                  <a:gd name="connsiteX125" fmla="*/ 567023 w 821795"/>
                  <a:gd name="connsiteY125" fmla="*/ 748756 h 790187"/>
                  <a:gd name="connsiteX126" fmla="*/ 563916 w 821795"/>
                  <a:gd name="connsiteY126" fmla="*/ 745131 h 790187"/>
                  <a:gd name="connsiteX127" fmla="*/ 561845 w 821795"/>
                  <a:gd name="connsiteY127" fmla="*/ 739953 h 790187"/>
                  <a:gd name="connsiteX128" fmla="*/ 558220 w 821795"/>
                  <a:gd name="connsiteY128" fmla="*/ 738399 h 790187"/>
                  <a:gd name="connsiteX129" fmla="*/ 553042 w 821795"/>
                  <a:gd name="connsiteY129" fmla="*/ 731667 h 790187"/>
                  <a:gd name="connsiteX130" fmla="*/ 550971 w 821795"/>
                  <a:gd name="connsiteY130" fmla="*/ 727007 h 790187"/>
                  <a:gd name="connsiteX131" fmla="*/ 546310 w 821795"/>
                  <a:gd name="connsiteY131" fmla="*/ 724418 h 790187"/>
                  <a:gd name="connsiteX132" fmla="*/ 544757 w 821795"/>
                  <a:gd name="connsiteY132" fmla="*/ 719239 h 790187"/>
                  <a:gd name="connsiteX133" fmla="*/ 540614 w 821795"/>
                  <a:gd name="connsiteY133" fmla="*/ 712508 h 790187"/>
                  <a:gd name="connsiteX134" fmla="*/ 529740 w 821795"/>
                  <a:gd name="connsiteY134" fmla="*/ 718722 h 790187"/>
                  <a:gd name="connsiteX135" fmla="*/ 512134 w 821795"/>
                  <a:gd name="connsiteY135" fmla="*/ 730114 h 790187"/>
                  <a:gd name="connsiteX136" fmla="*/ 503331 w 821795"/>
                  <a:gd name="connsiteY136" fmla="*/ 735292 h 790187"/>
                  <a:gd name="connsiteX137" fmla="*/ 487278 w 821795"/>
                  <a:gd name="connsiteY137" fmla="*/ 747202 h 790187"/>
                  <a:gd name="connsiteX138" fmla="*/ 470189 w 821795"/>
                  <a:gd name="connsiteY138" fmla="*/ 757559 h 790187"/>
                  <a:gd name="connsiteX139" fmla="*/ 462939 w 821795"/>
                  <a:gd name="connsiteY139" fmla="*/ 762737 h 790187"/>
                  <a:gd name="connsiteX140" fmla="*/ 462422 w 821795"/>
                  <a:gd name="connsiteY140" fmla="*/ 767398 h 790187"/>
                  <a:gd name="connsiteX141" fmla="*/ 459315 w 821795"/>
                  <a:gd name="connsiteY141" fmla="*/ 766885 h 790187"/>
                  <a:gd name="connsiteX142" fmla="*/ 436012 w 821795"/>
                  <a:gd name="connsiteY142" fmla="*/ 765331 h 790187"/>
                  <a:gd name="connsiteX143" fmla="*/ 435495 w 821795"/>
                  <a:gd name="connsiteY143" fmla="*/ 766885 h 790187"/>
                  <a:gd name="connsiteX144" fmla="*/ 437566 w 821795"/>
                  <a:gd name="connsiteY144" fmla="*/ 774652 h 790187"/>
                  <a:gd name="connsiteX145" fmla="*/ 433941 w 821795"/>
                  <a:gd name="connsiteY145" fmla="*/ 780866 h 790187"/>
                  <a:gd name="connsiteX146" fmla="*/ 434459 w 821795"/>
                  <a:gd name="connsiteY146" fmla="*/ 786563 h 790187"/>
                  <a:gd name="connsiteX147" fmla="*/ 431870 w 821795"/>
                  <a:gd name="connsiteY147" fmla="*/ 788116 h 790187"/>
                  <a:gd name="connsiteX148" fmla="*/ 426692 w 821795"/>
                  <a:gd name="connsiteY148" fmla="*/ 787080 h 790187"/>
                  <a:gd name="connsiteX149" fmla="*/ 426174 w 821795"/>
                  <a:gd name="connsiteY149" fmla="*/ 790187 h 790187"/>
                  <a:gd name="connsiteX150" fmla="*/ 419960 w 821795"/>
                  <a:gd name="connsiteY150" fmla="*/ 780349 h 790187"/>
                  <a:gd name="connsiteX151" fmla="*/ 412192 w 821795"/>
                  <a:gd name="connsiteY151" fmla="*/ 769474 h 790187"/>
                  <a:gd name="connsiteX152" fmla="*/ 408568 w 821795"/>
                  <a:gd name="connsiteY152" fmla="*/ 760153 h 790187"/>
                  <a:gd name="connsiteX153" fmla="*/ 403389 w 821795"/>
                  <a:gd name="connsiteY153" fmla="*/ 749279 h 790187"/>
                  <a:gd name="connsiteX154" fmla="*/ 399765 w 821795"/>
                  <a:gd name="connsiteY154" fmla="*/ 739958 h 790187"/>
                  <a:gd name="connsiteX155" fmla="*/ 397175 w 821795"/>
                  <a:gd name="connsiteY155" fmla="*/ 730637 h 790187"/>
                  <a:gd name="connsiteX156" fmla="*/ 388890 w 821795"/>
                  <a:gd name="connsiteY156" fmla="*/ 734262 h 790187"/>
                  <a:gd name="connsiteX157" fmla="*/ 384230 w 821795"/>
                  <a:gd name="connsiteY157" fmla="*/ 732708 h 790187"/>
                  <a:gd name="connsiteX158" fmla="*/ 376980 w 821795"/>
                  <a:gd name="connsiteY158" fmla="*/ 734262 h 790187"/>
                  <a:gd name="connsiteX159" fmla="*/ 372837 w 821795"/>
                  <a:gd name="connsiteY159" fmla="*/ 731155 h 790187"/>
                  <a:gd name="connsiteX160" fmla="*/ 370248 w 821795"/>
                  <a:gd name="connsiteY160" fmla="*/ 731155 h 790187"/>
                  <a:gd name="connsiteX161" fmla="*/ 365070 w 821795"/>
                  <a:gd name="connsiteY161" fmla="*/ 728566 h 790187"/>
                  <a:gd name="connsiteX162" fmla="*/ 359891 w 821795"/>
                  <a:gd name="connsiteY162" fmla="*/ 725459 h 790187"/>
                  <a:gd name="connsiteX163" fmla="*/ 357303 w 821795"/>
                  <a:gd name="connsiteY163" fmla="*/ 724423 h 790187"/>
                  <a:gd name="connsiteX164" fmla="*/ 350571 w 821795"/>
                  <a:gd name="connsiteY164" fmla="*/ 723387 h 790187"/>
                  <a:gd name="connsiteX165" fmla="*/ 342285 w 821795"/>
                  <a:gd name="connsiteY165" fmla="*/ 725976 h 790187"/>
                  <a:gd name="connsiteX166" fmla="*/ 328822 w 821795"/>
                  <a:gd name="connsiteY166" fmla="*/ 729083 h 790187"/>
                  <a:gd name="connsiteX167" fmla="*/ 322608 w 821795"/>
                  <a:gd name="connsiteY167" fmla="*/ 729083 h 790187"/>
                  <a:gd name="connsiteX168" fmla="*/ 311215 w 821795"/>
                  <a:gd name="connsiteY168" fmla="*/ 727012 h 790187"/>
                  <a:gd name="connsiteX169" fmla="*/ 299305 w 821795"/>
                  <a:gd name="connsiteY169" fmla="*/ 724423 h 790187"/>
                  <a:gd name="connsiteX170" fmla="*/ 295163 w 821795"/>
                  <a:gd name="connsiteY170" fmla="*/ 722352 h 790187"/>
                  <a:gd name="connsiteX171" fmla="*/ 276521 w 821795"/>
                  <a:gd name="connsiteY171" fmla="*/ 726494 h 790187"/>
                  <a:gd name="connsiteX172" fmla="*/ 265129 w 821795"/>
                  <a:gd name="connsiteY172" fmla="*/ 729601 h 790187"/>
                  <a:gd name="connsiteX173" fmla="*/ 263575 w 821795"/>
                  <a:gd name="connsiteY173" fmla="*/ 728566 h 790187"/>
                  <a:gd name="connsiteX174" fmla="*/ 260986 w 821795"/>
                  <a:gd name="connsiteY174" fmla="*/ 718727 h 790187"/>
                  <a:gd name="connsiteX175" fmla="*/ 265646 w 821795"/>
                  <a:gd name="connsiteY175" fmla="*/ 718214 h 790187"/>
                  <a:gd name="connsiteX176" fmla="*/ 266164 w 821795"/>
                  <a:gd name="connsiteY176" fmla="*/ 713036 h 790187"/>
                  <a:gd name="connsiteX177" fmla="*/ 264093 w 821795"/>
                  <a:gd name="connsiteY177" fmla="*/ 701644 h 790187"/>
                  <a:gd name="connsiteX178" fmla="*/ 262022 w 821795"/>
                  <a:gd name="connsiteY178" fmla="*/ 697501 h 790187"/>
                  <a:gd name="connsiteX179" fmla="*/ 258397 w 821795"/>
                  <a:gd name="connsiteY179" fmla="*/ 692841 h 790187"/>
                  <a:gd name="connsiteX180" fmla="*/ 254254 w 821795"/>
                  <a:gd name="connsiteY180" fmla="*/ 695948 h 790187"/>
                  <a:gd name="connsiteX181" fmla="*/ 245969 w 821795"/>
                  <a:gd name="connsiteY181" fmla="*/ 684038 h 790187"/>
                  <a:gd name="connsiteX182" fmla="*/ 237684 w 821795"/>
                  <a:gd name="connsiteY182" fmla="*/ 674717 h 790187"/>
                  <a:gd name="connsiteX183" fmla="*/ 236130 w 821795"/>
                  <a:gd name="connsiteY183" fmla="*/ 671092 h 790187"/>
                  <a:gd name="connsiteX184" fmla="*/ 230952 w 821795"/>
                  <a:gd name="connsiteY184" fmla="*/ 669020 h 790187"/>
                  <a:gd name="connsiteX185" fmla="*/ 230952 w 821795"/>
                  <a:gd name="connsiteY185" fmla="*/ 663324 h 790187"/>
                  <a:gd name="connsiteX186" fmla="*/ 233023 w 821795"/>
                  <a:gd name="connsiteY186" fmla="*/ 661253 h 790187"/>
                  <a:gd name="connsiteX187" fmla="*/ 228363 w 821795"/>
                  <a:gd name="connsiteY187" fmla="*/ 659699 h 790187"/>
                  <a:gd name="connsiteX188" fmla="*/ 226809 w 821795"/>
                  <a:gd name="connsiteY188" fmla="*/ 656592 h 790187"/>
                  <a:gd name="connsiteX189" fmla="*/ 226291 w 821795"/>
                  <a:gd name="connsiteY189" fmla="*/ 652450 h 790187"/>
                  <a:gd name="connsiteX190" fmla="*/ 223702 w 821795"/>
                  <a:gd name="connsiteY190" fmla="*/ 650896 h 790187"/>
                  <a:gd name="connsiteX191" fmla="*/ 223702 w 821795"/>
                  <a:gd name="connsiteY191" fmla="*/ 648825 h 790187"/>
                  <a:gd name="connsiteX192" fmla="*/ 215935 w 821795"/>
                  <a:gd name="connsiteY192" fmla="*/ 645718 h 790187"/>
                  <a:gd name="connsiteX193" fmla="*/ 211274 w 821795"/>
                  <a:gd name="connsiteY193" fmla="*/ 647789 h 790187"/>
                  <a:gd name="connsiteX194" fmla="*/ 204025 w 821795"/>
                  <a:gd name="connsiteY194" fmla="*/ 649861 h 790187"/>
                  <a:gd name="connsiteX195" fmla="*/ 195740 w 821795"/>
                  <a:gd name="connsiteY195" fmla="*/ 650896 h 790187"/>
                  <a:gd name="connsiteX196" fmla="*/ 193150 w 821795"/>
                  <a:gd name="connsiteY196" fmla="*/ 652450 h 790187"/>
                  <a:gd name="connsiteX197" fmla="*/ 183829 w 821795"/>
                  <a:gd name="connsiteY197" fmla="*/ 655557 h 790187"/>
                  <a:gd name="connsiteX198" fmla="*/ 180205 w 821795"/>
                  <a:gd name="connsiteY198" fmla="*/ 657628 h 790187"/>
                  <a:gd name="connsiteX199" fmla="*/ 173473 w 821795"/>
                  <a:gd name="connsiteY199" fmla="*/ 660735 h 790187"/>
                  <a:gd name="connsiteX200" fmla="*/ 167259 w 821795"/>
                  <a:gd name="connsiteY200" fmla="*/ 662807 h 790187"/>
                  <a:gd name="connsiteX201" fmla="*/ 161563 w 821795"/>
                  <a:gd name="connsiteY201" fmla="*/ 665913 h 790187"/>
                  <a:gd name="connsiteX202" fmla="*/ 155349 w 821795"/>
                  <a:gd name="connsiteY202" fmla="*/ 656592 h 790187"/>
                  <a:gd name="connsiteX203" fmla="*/ 153278 w 821795"/>
                  <a:gd name="connsiteY203" fmla="*/ 649861 h 790187"/>
                  <a:gd name="connsiteX204" fmla="*/ 151724 w 821795"/>
                  <a:gd name="connsiteY204" fmla="*/ 641575 h 790187"/>
                  <a:gd name="connsiteX205" fmla="*/ 150688 w 821795"/>
                  <a:gd name="connsiteY205" fmla="*/ 638468 h 790187"/>
                  <a:gd name="connsiteX206" fmla="*/ 148099 w 821795"/>
                  <a:gd name="connsiteY206" fmla="*/ 634844 h 790187"/>
                  <a:gd name="connsiteX207" fmla="*/ 143957 w 821795"/>
                  <a:gd name="connsiteY207" fmla="*/ 632255 h 790187"/>
                  <a:gd name="connsiteX208" fmla="*/ 138778 w 821795"/>
                  <a:gd name="connsiteY208" fmla="*/ 631737 h 790187"/>
                  <a:gd name="connsiteX209" fmla="*/ 133600 w 821795"/>
                  <a:gd name="connsiteY209" fmla="*/ 632255 h 790187"/>
                  <a:gd name="connsiteX210" fmla="*/ 125833 w 821795"/>
                  <a:gd name="connsiteY210" fmla="*/ 631219 h 790187"/>
                  <a:gd name="connsiteX211" fmla="*/ 119619 w 821795"/>
                  <a:gd name="connsiteY211" fmla="*/ 628630 h 790187"/>
                  <a:gd name="connsiteX212" fmla="*/ 118065 w 821795"/>
                  <a:gd name="connsiteY212" fmla="*/ 626558 h 790187"/>
                  <a:gd name="connsiteX213" fmla="*/ 117029 w 821795"/>
                  <a:gd name="connsiteY213" fmla="*/ 623969 h 790187"/>
                  <a:gd name="connsiteX214" fmla="*/ 117547 w 821795"/>
                  <a:gd name="connsiteY214" fmla="*/ 619309 h 790187"/>
                  <a:gd name="connsiteX215" fmla="*/ 120654 w 821795"/>
                  <a:gd name="connsiteY215" fmla="*/ 599631 h 790187"/>
                  <a:gd name="connsiteX216" fmla="*/ 120654 w 821795"/>
                  <a:gd name="connsiteY216" fmla="*/ 596524 h 790187"/>
                  <a:gd name="connsiteX217" fmla="*/ 118065 w 821795"/>
                  <a:gd name="connsiteY217" fmla="*/ 589275 h 790187"/>
                  <a:gd name="connsiteX218" fmla="*/ 113922 w 821795"/>
                  <a:gd name="connsiteY218" fmla="*/ 584096 h 790187"/>
                  <a:gd name="connsiteX219" fmla="*/ 105637 w 821795"/>
                  <a:gd name="connsiteY219" fmla="*/ 578400 h 790187"/>
                  <a:gd name="connsiteX220" fmla="*/ 105119 w 821795"/>
                  <a:gd name="connsiteY220" fmla="*/ 573740 h 790187"/>
                  <a:gd name="connsiteX221" fmla="*/ 102013 w 821795"/>
                  <a:gd name="connsiteY221" fmla="*/ 567526 h 790187"/>
                  <a:gd name="connsiteX222" fmla="*/ 100459 w 821795"/>
                  <a:gd name="connsiteY222" fmla="*/ 561312 h 790187"/>
                  <a:gd name="connsiteX223" fmla="*/ 101495 w 821795"/>
                  <a:gd name="connsiteY223" fmla="*/ 553026 h 790187"/>
                  <a:gd name="connsiteX224" fmla="*/ 100459 w 821795"/>
                  <a:gd name="connsiteY224" fmla="*/ 549920 h 790187"/>
                  <a:gd name="connsiteX225" fmla="*/ 98905 w 821795"/>
                  <a:gd name="connsiteY225" fmla="*/ 546295 h 790187"/>
                  <a:gd name="connsiteX226" fmla="*/ 94245 w 821795"/>
                  <a:gd name="connsiteY226" fmla="*/ 543188 h 790187"/>
                  <a:gd name="connsiteX227" fmla="*/ 94245 w 821795"/>
                  <a:gd name="connsiteY227" fmla="*/ 541116 h 790187"/>
                  <a:gd name="connsiteX228" fmla="*/ 99941 w 821795"/>
                  <a:gd name="connsiteY228" fmla="*/ 536456 h 790187"/>
                  <a:gd name="connsiteX229" fmla="*/ 99423 w 821795"/>
                  <a:gd name="connsiteY229" fmla="*/ 533349 h 790187"/>
                  <a:gd name="connsiteX230" fmla="*/ 93727 w 821795"/>
                  <a:gd name="connsiteY230" fmla="*/ 531795 h 790187"/>
                  <a:gd name="connsiteX231" fmla="*/ 92692 w 821795"/>
                  <a:gd name="connsiteY231" fmla="*/ 529724 h 790187"/>
                  <a:gd name="connsiteX232" fmla="*/ 95280 w 821795"/>
                  <a:gd name="connsiteY232" fmla="*/ 527135 h 790187"/>
                  <a:gd name="connsiteX233" fmla="*/ 100977 w 821795"/>
                  <a:gd name="connsiteY233" fmla="*/ 525582 h 790187"/>
                  <a:gd name="connsiteX234" fmla="*/ 103048 w 821795"/>
                  <a:gd name="connsiteY234" fmla="*/ 522475 h 790187"/>
                  <a:gd name="connsiteX235" fmla="*/ 100977 w 821795"/>
                  <a:gd name="connsiteY235" fmla="*/ 519368 h 790187"/>
                  <a:gd name="connsiteX236" fmla="*/ 98388 w 821795"/>
                  <a:gd name="connsiteY236" fmla="*/ 516778 h 790187"/>
                  <a:gd name="connsiteX237" fmla="*/ 92692 w 821795"/>
                  <a:gd name="connsiteY237" fmla="*/ 515225 h 790187"/>
                  <a:gd name="connsiteX238" fmla="*/ 93209 w 821795"/>
                  <a:gd name="connsiteY238" fmla="*/ 513672 h 790187"/>
                  <a:gd name="connsiteX239" fmla="*/ 96834 w 821795"/>
                  <a:gd name="connsiteY239" fmla="*/ 511600 h 790187"/>
                  <a:gd name="connsiteX240" fmla="*/ 102013 w 821795"/>
                  <a:gd name="connsiteY240" fmla="*/ 510564 h 790187"/>
                  <a:gd name="connsiteX241" fmla="*/ 105637 w 821795"/>
                  <a:gd name="connsiteY241" fmla="*/ 507975 h 790187"/>
                  <a:gd name="connsiteX242" fmla="*/ 104601 w 821795"/>
                  <a:gd name="connsiteY242" fmla="*/ 503833 h 790187"/>
                  <a:gd name="connsiteX243" fmla="*/ 100977 w 821795"/>
                  <a:gd name="connsiteY243" fmla="*/ 500726 h 790187"/>
                  <a:gd name="connsiteX244" fmla="*/ 99423 w 821795"/>
                  <a:gd name="connsiteY244" fmla="*/ 495547 h 790187"/>
                  <a:gd name="connsiteX245" fmla="*/ 99941 w 821795"/>
                  <a:gd name="connsiteY245" fmla="*/ 491928 h 790187"/>
                  <a:gd name="connsiteX246" fmla="*/ 104601 w 821795"/>
                  <a:gd name="connsiteY246" fmla="*/ 486749 h 790187"/>
                  <a:gd name="connsiteX247" fmla="*/ 106155 w 821795"/>
                  <a:gd name="connsiteY247" fmla="*/ 486232 h 790187"/>
                  <a:gd name="connsiteX248" fmla="*/ 111851 w 821795"/>
                  <a:gd name="connsiteY248" fmla="*/ 487785 h 790187"/>
                  <a:gd name="connsiteX249" fmla="*/ 113404 w 821795"/>
                  <a:gd name="connsiteY249" fmla="*/ 486749 h 790187"/>
                  <a:gd name="connsiteX250" fmla="*/ 114958 w 821795"/>
                  <a:gd name="connsiteY250" fmla="*/ 476393 h 790187"/>
                  <a:gd name="connsiteX251" fmla="*/ 113922 w 821795"/>
                  <a:gd name="connsiteY251" fmla="*/ 472250 h 790187"/>
                  <a:gd name="connsiteX252" fmla="*/ 113922 w 821795"/>
                  <a:gd name="connsiteY252" fmla="*/ 469661 h 790187"/>
                  <a:gd name="connsiteX253" fmla="*/ 121172 w 821795"/>
                  <a:gd name="connsiteY253" fmla="*/ 464483 h 790187"/>
                  <a:gd name="connsiteX254" fmla="*/ 122725 w 821795"/>
                  <a:gd name="connsiteY254" fmla="*/ 461894 h 790187"/>
                  <a:gd name="connsiteX255" fmla="*/ 123243 w 821795"/>
                  <a:gd name="connsiteY255" fmla="*/ 455162 h 790187"/>
                  <a:gd name="connsiteX256" fmla="*/ 125833 w 821795"/>
                  <a:gd name="connsiteY256" fmla="*/ 448430 h 790187"/>
                  <a:gd name="connsiteX257" fmla="*/ 123761 w 821795"/>
                  <a:gd name="connsiteY257" fmla="*/ 442734 h 790187"/>
                  <a:gd name="connsiteX258" fmla="*/ 123761 w 821795"/>
                  <a:gd name="connsiteY258" fmla="*/ 438074 h 790187"/>
                  <a:gd name="connsiteX259" fmla="*/ 126868 w 821795"/>
                  <a:gd name="connsiteY259" fmla="*/ 435484 h 790187"/>
                  <a:gd name="connsiteX260" fmla="*/ 125315 w 821795"/>
                  <a:gd name="connsiteY260" fmla="*/ 431860 h 790187"/>
                  <a:gd name="connsiteX261" fmla="*/ 127904 w 821795"/>
                  <a:gd name="connsiteY261" fmla="*/ 429788 h 790187"/>
                  <a:gd name="connsiteX262" fmla="*/ 129457 w 821795"/>
                  <a:gd name="connsiteY262" fmla="*/ 424092 h 790187"/>
                  <a:gd name="connsiteX263" fmla="*/ 134636 w 821795"/>
                  <a:gd name="connsiteY263" fmla="*/ 423056 h 790187"/>
                  <a:gd name="connsiteX264" fmla="*/ 136189 w 821795"/>
                  <a:gd name="connsiteY264" fmla="*/ 418396 h 790187"/>
                  <a:gd name="connsiteX265" fmla="*/ 135154 w 821795"/>
                  <a:gd name="connsiteY265" fmla="*/ 414253 h 790187"/>
                  <a:gd name="connsiteX266" fmla="*/ 133082 w 821795"/>
                  <a:gd name="connsiteY266" fmla="*/ 412700 h 790187"/>
                  <a:gd name="connsiteX267" fmla="*/ 125833 w 821795"/>
                  <a:gd name="connsiteY267" fmla="*/ 407004 h 790187"/>
                  <a:gd name="connsiteX268" fmla="*/ 123761 w 821795"/>
                  <a:gd name="connsiteY268" fmla="*/ 400790 h 790187"/>
                  <a:gd name="connsiteX269" fmla="*/ 120654 w 821795"/>
                  <a:gd name="connsiteY269" fmla="*/ 399754 h 790187"/>
                  <a:gd name="connsiteX270" fmla="*/ 118583 w 821795"/>
                  <a:gd name="connsiteY270" fmla="*/ 400790 h 790187"/>
                  <a:gd name="connsiteX271" fmla="*/ 117547 w 821795"/>
                  <a:gd name="connsiteY271" fmla="*/ 402861 h 790187"/>
                  <a:gd name="connsiteX272" fmla="*/ 114958 w 821795"/>
                  <a:gd name="connsiteY272" fmla="*/ 403897 h 790187"/>
                  <a:gd name="connsiteX273" fmla="*/ 112369 w 821795"/>
                  <a:gd name="connsiteY273" fmla="*/ 403897 h 790187"/>
                  <a:gd name="connsiteX274" fmla="*/ 109262 w 821795"/>
                  <a:gd name="connsiteY274" fmla="*/ 401825 h 790187"/>
                  <a:gd name="connsiteX275" fmla="*/ 107191 w 821795"/>
                  <a:gd name="connsiteY275" fmla="*/ 399236 h 790187"/>
                  <a:gd name="connsiteX276" fmla="*/ 107191 w 821795"/>
                  <a:gd name="connsiteY276" fmla="*/ 396647 h 790187"/>
                  <a:gd name="connsiteX277" fmla="*/ 104083 w 821795"/>
                  <a:gd name="connsiteY277" fmla="*/ 394576 h 790187"/>
                  <a:gd name="connsiteX278" fmla="*/ 101495 w 821795"/>
                  <a:gd name="connsiteY278" fmla="*/ 397683 h 790187"/>
                  <a:gd name="connsiteX279" fmla="*/ 99941 w 821795"/>
                  <a:gd name="connsiteY279" fmla="*/ 395612 h 790187"/>
                  <a:gd name="connsiteX280" fmla="*/ 100459 w 821795"/>
                  <a:gd name="connsiteY280" fmla="*/ 392504 h 790187"/>
                  <a:gd name="connsiteX281" fmla="*/ 98388 w 821795"/>
                  <a:gd name="connsiteY281" fmla="*/ 389397 h 790187"/>
                  <a:gd name="connsiteX282" fmla="*/ 98905 w 821795"/>
                  <a:gd name="connsiteY282" fmla="*/ 386808 h 790187"/>
                  <a:gd name="connsiteX283" fmla="*/ 96834 w 821795"/>
                  <a:gd name="connsiteY283" fmla="*/ 382666 h 790187"/>
                  <a:gd name="connsiteX284" fmla="*/ 93209 w 821795"/>
                  <a:gd name="connsiteY284" fmla="*/ 380594 h 790187"/>
                  <a:gd name="connsiteX285" fmla="*/ 93727 w 821795"/>
                  <a:gd name="connsiteY285" fmla="*/ 376452 h 790187"/>
                  <a:gd name="connsiteX286" fmla="*/ 91656 w 821795"/>
                  <a:gd name="connsiteY286" fmla="*/ 375416 h 790187"/>
                  <a:gd name="connsiteX287" fmla="*/ 89067 w 821795"/>
                  <a:gd name="connsiteY287" fmla="*/ 378005 h 790187"/>
                  <a:gd name="connsiteX288" fmla="*/ 86477 w 821795"/>
                  <a:gd name="connsiteY288" fmla="*/ 376970 h 790187"/>
                  <a:gd name="connsiteX289" fmla="*/ 87513 w 821795"/>
                  <a:gd name="connsiteY289" fmla="*/ 373863 h 790187"/>
                  <a:gd name="connsiteX290" fmla="*/ 86995 w 821795"/>
                  <a:gd name="connsiteY290" fmla="*/ 370756 h 790187"/>
                  <a:gd name="connsiteX291" fmla="*/ 81817 w 821795"/>
                  <a:gd name="connsiteY291" fmla="*/ 369720 h 790187"/>
                  <a:gd name="connsiteX292" fmla="*/ 80781 w 821795"/>
                  <a:gd name="connsiteY292" fmla="*/ 368166 h 790187"/>
                  <a:gd name="connsiteX293" fmla="*/ 85442 w 821795"/>
                  <a:gd name="connsiteY293" fmla="*/ 361953 h 790187"/>
                  <a:gd name="connsiteX294" fmla="*/ 90620 w 821795"/>
                  <a:gd name="connsiteY294" fmla="*/ 359881 h 790187"/>
                  <a:gd name="connsiteX295" fmla="*/ 91138 w 821795"/>
                  <a:gd name="connsiteY295" fmla="*/ 357292 h 790187"/>
                  <a:gd name="connsiteX296" fmla="*/ 94763 w 821795"/>
                  <a:gd name="connsiteY296" fmla="*/ 353667 h 790187"/>
                  <a:gd name="connsiteX297" fmla="*/ 91138 w 821795"/>
                  <a:gd name="connsiteY297" fmla="*/ 348489 h 790187"/>
                  <a:gd name="connsiteX298" fmla="*/ 90102 w 821795"/>
                  <a:gd name="connsiteY298" fmla="*/ 345382 h 790187"/>
                  <a:gd name="connsiteX299" fmla="*/ 91656 w 821795"/>
                  <a:gd name="connsiteY299" fmla="*/ 341239 h 790187"/>
                  <a:gd name="connsiteX300" fmla="*/ 87513 w 821795"/>
                  <a:gd name="connsiteY300" fmla="*/ 335025 h 790187"/>
                  <a:gd name="connsiteX301" fmla="*/ 83371 w 821795"/>
                  <a:gd name="connsiteY301" fmla="*/ 331919 h 790187"/>
                  <a:gd name="connsiteX302" fmla="*/ 82335 w 821795"/>
                  <a:gd name="connsiteY302" fmla="*/ 329847 h 790187"/>
                  <a:gd name="connsiteX303" fmla="*/ 83371 w 821795"/>
                  <a:gd name="connsiteY303" fmla="*/ 322598 h 790187"/>
                  <a:gd name="connsiteX304" fmla="*/ 84406 w 821795"/>
                  <a:gd name="connsiteY304" fmla="*/ 320008 h 790187"/>
                  <a:gd name="connsiteX305" fmla="*/ 84924 w 821795"/>
                  <a:gd name="connsiteY305" fmla="*/ 314312 h 790187"/>
                  <a:gd name="connsiteX306" fmla="*/ 86995 w 821795"/>
                  <a:gd name="connsiteY306" fmla="*/ 312759 h 790187"/>
                  <a:gd name="connsiteX307" fmla="*/ 88549 w 821795"/>
                  <a:gd name="connsiteY307" fmla="*/ 307063 h 790187"/>
                  <a:gd name="connsiteX308" fmla="*/ 86477 w 821795"/>
                  <a:gd name="connsiteY308" fmla="*/ 304991 h 790187"/>
                  <a:gd name="connsiteX309" fmla="*/ 83371 w 821795"/>
                  <a:gd name="connsiteY309" fmla="*/ 304991 h 790187"/>
                  <a:gd name="connsiteX310" fmla="*/ 82335 w 821795"/>
                  <a:gd name="connsiteY310" fmla="*/ 306027 h 790187"/>
                  <a:gd name="connsiteX311" fmla="*/ 77674 w 821795"/>
                  <a:gd name="connsiteY311" fmla="*/ 304991 h 790187"/>
                  <a:gd name="connsiteX312" fmla="*/ 69907 w 821795"/>
                  <a:gd name="connsiteY312" fmla="*/ 306027 h 790187"/>
                  <a:gd name="connsiteX313" fmla="*/ 63175 w 821795"/>
                  <a:gd name="connsiteY313" fmla="*/ 304991 h 790187"/>
                  <a:gd name="connsiteX314" fmla="*/ 61104 w 821795"/>
                  <a:gd name="connsiteY314" fmla="*/ 303956 h 790187"/>
                  <a:gd name="connsiteX315" fmla="*/ 56443 w 821795"/>
                  <a:gd name="connsiteY315" fmla="*/ 303956 h 790187"/>
                  <a:gd name="connsiteX316" fmla="*/ 54890 w 821795"/>
                  <a:gd name="connsiteY316" fmla="*/ 307063 h 790187"/>
                  <a:gd name="connsiteX317" fmla="*/ 50747 w 821795"/>
                  <a:gd name="connsiteY317" fmla="*/ 310170 h 790187"/>
                  <a:gd name="connsiteX318" fmla="*/ 50747 w 821795"/>
                  <a:gd name="connsiteY318" fmla="*/ 311723 h 790187"/>
                  <a:gd name="connsiteX319" fmla="*/ 47640 w 821795"/>
                  <a:gd name="connsiteY319" fmla="*/ 315348 h 790187"/>
                  <a:gd name="connsiteX320" fmla="*/ 41944 w 821795"/>
                  <a:gd name="connsiteY320" fmla="*/ 321562 h 790187"/>
                  <a:gd name="connsiteX321" fmla="*/ 36766 w 821795"/>
                  <a:gd name="connsiteY321" fmla="*/ 320526 h 790187"/>
                  <a:gd name="connsiteX322" fmla="*/ 35730 w 821795"/>
                  <a:gd name="connsiteY322" fmla="*/ 319491 h 790187"/>
                  <a:gd name="connsiteX323" fmla="*/ 32623 w 821795"/>
                  <a:gd name="connsiteY323" fmla="*/ 320008 h 790187"/>
                  <a:gd name="connsiteX324" fmla="*/ 34177 w 821795"/>
                  <a:gd name="connsiteY324" fmla="*/ 313277 h 790187"/>
                  <a:gd name="connsiteX325" fmla="*/ 31588 w 821795"/>
                  <a:gd name="connsiteY325" fmla="*/ 297224 h 790187"/>
                  <a:gd name="connsiteX326" fmla="*/ 30552 w 821795"/>
                  <a:gd name="connsiteY326" fmla="*/ 294117 h 790187"/>
                  <a:gd name="connsiteX327" fmla="*/ 33141 w 821795"/>
                  <a:gd name="connsiteY327" fmla="*/ 292046 h 790187"/>
                  <a:gd name="connsiteX328" fmla="*/ 38837 w 821795"/>
                  <a:gd name="connsiteY328" fmla="*/ 283242 h 790187"/>
                  <a:gd name="connsiteX329" fmla="*/ 39355 w 821795"/>
                  <a:gd name="connsiteY329" fmla="*/ 281689 h 790187"/>
                  <a:gd name="connsiteX330" fmla="*/ 41426 w 821795"/>
                  <a:gd name="connsiteY330" fmla="*/ 269261 h 790187"/>
                  <a:gd name="connsiteX331" fmla="*/ 45051 w 821795"/>
                  <a:gd name="connsiteY331" fmla="*/ 265118 h 790187"/>
                  <a:gd name="connsiteX332" fmla="*/ 43498 w 821795"/>
                  <a:gd name="connsiteY332" fmla="*/ 260976 h 790187"/>
                  <a:gd name="connsiteX333" fmla="*/ 40909 w 821795"/>
                  <a:gd name="connsiteY333" fmla="*/ 259940 h 790187"/>
                  <a:gd name="connsiteX334" fmla="*/ 39355 w 821795"/>
                  <a:gd name="connsiteY334" fmla="*/ 262011 h 790187"/>
                  <a:gd name="connsiteX335" fmla="*/ 28480 w 821795"/>
                  <a:gd name="connsiteY335" fmla="*/ 264083 h 790187"/>
                  <a:gd name="connsiteX336" fmla="*/ 28998 w 821795"/>
                  <a:gd name="connsiteY336" fmla="*/ 255280 h 790187"/>
                  <a:gd name="connsiteX337" fmla="*/ 24338 w 821795"/>
                  <a:gd name="connsiteY337" fmla="*/ 255280 h 790187"/>
                  <a:gd name="connsiteX338" fmla="*/ 11910 w 821795"/>
                  <a:gd name="connsiteY338" fmla="*/ 252173 h 790187"/>
                  <a:gd name="connsiteX339" fmla="*/ 11910 w 821795"/>
                  <a:gd name="connsiteY339" fmla="*/ 249584 h 790187"/>
                  <a:gd name="connsiteX340" fmla="*/ 9321 w 821795"/>
                  <a:gd name="connsiteY340" fmla="*/ 243887 h 790187"/>
                  <a:gd name="connsiteX341" fmla="*/ 5178 w 821795"/>
                  <a:gd name="connsiteY341" fmla="*/ 245441 h 790187"/>
                  <a:gd name="connsiteX342" fmla="*/ 3625 w 821795"/>
                  <a:gd name="connsiteY342" fmla="*/ 244923 h 790187"/>
                  <a:gd name="connsiteX343" fmla="*/ 5696 w 821795"/>
                  <a:gd name="connsiteY343" fmla="*/ 233531 h 790187"/>
                  <a:gd name="connsiteX344" fmla="*/ 1553 w 821795"/>
                  <a:gd name="connsiteY344" fmla="*/ 231459 h 790187"/>
                  <a:gd name="connsiteX345" fmla="*/ 2589 w 821795"/>
                  <a:gd name="connsiteY345" fmla="*/ 223692 h 790187"/>
                  <a:gd name="connsiteX346" fmla="*/ 0 w 821795"/>
                  <a:gd name="connsiteY346" fmla="*/ 222656 h 790187"/>
                  <a:gd name="connsiteX347" fmla="*/ 1553 w 821795"/>
                  <a:gd name="connsiteY347" fmla="*/ 216960 h 790187"/>
                  <a:gd name="connsiteX348" fmla="*/ 2589 w 821795"/>
                  <a:gd name="connsiteY348" fmla="*/ 184342 h 790187"/>
                  <a:gd name="connsiteX349" fmla="*/ 3107 w 821795"/>
                  <a:gd name="connsiteY349" fmla="*/ 183824 h 790187"/>
                  <a:gd name="connsiteX350" fmla="*/ 35730 w 821795"/>
                  <a:gd name="connsiteY350" fmla="*/ 183824 h 790187"/>
                  <a:gd name="connsiteX351" fmla="*/ 36248 w 821795"/>
                  <a:gd name="connsiteY351" fmla="*/ 180717 h 790187"/>
                  <a:gd name="connsiteX352" fmla="*/ 39873 w 821795"/>
                  <a:gd name="connsiteY352" fmla="*/ 170361 h 790187"/>
                  <a:gd name="connsiteX353" fmla="*/ 49194 w 821795"/>
                  <a:gd name="connsiteY353" fmla="*/ 175021 h 790187"/>
                  <a:gd name="connsiteX354" fmla="*/ 49712 w 821795"/>
                  <a:gd name="connsiteY354" fmla="*/ 174509 h 790187"/>
                  <a:gd name="connsiteX355" fmla="*/ 55925 w 821795"/>
                  <a:gd name="connsiteY355" fmla="*/ 164152 h 790187"/>
                  <a:gd name="connsiteX356" fmla="*/ 58515 w 821795"/>
                  <a:gd name="connsiteY356" fmla="*/ 165706 h 790187"/>
                  <a:gd name="connsiteX357" fmla="*/ 69389 w 821795"/>
                  <a:gd name="connsiteY357" fmla="*/ 170366 h 790187"/>
                  <a:gd name="connsiteX358" fmla="*/ 71460 w 821795"/>
                  <a:gd name="connsiteY358" fmla="*/ 169848 h 790187"/>
                  <a:gd name="connsiteX359" fmla="*/ 74050 w 821795"/>
                  <a:gd name="connsiteY359" fmla="*/ 163116 h 790187"/>
                  <a:gd name="connsiteX360" fmla="*/ 79228 w 821795"/>
                  <a:gd name="connsiteY360" fmla="*/ 161045 h 790187"/>
                  <a:gd name="connsiteX361" fmla="*/ 80263 w 821795"/>
                  <a:gd name="connsiteY361" fmla="*/ 156385 h 790187"/>
                  <a:gd name="connsiteX362" fmla="*/ 77674 w 821795"/>
                  <a:gd name="connsiteY362" fmla="*/ 155349 h 790187"/>
                  <a:gd name="connsiteX363" fmla="*/ 82853 w 821795"/>
                  <a:gd name="connsiteY363" fmla="*/ 142916 h 790187"/>
                  <a:gd name="connsiteX364" fmla="*/ 83888 w 821795"/>
                  <a:gd name="connsiteY364" fmla="*/ 132559 h 790187"/>
                  <a:gd name="connsiteX365" fmla="*/ 85442 w 821795"/>
                  <a:gd name="connsiteY365" fmla="*/ 127899 h 790187"/>
                  <a:gd name="connsiteX366" fmla="*/ 88031 w 821795"/>
                  <a:gd name="connsiteY366" fmla="*/ 123238 h 790187"/>
                  <a:gd name="connsiteX367" fmla="*/ 89584 w 821795"/>
                  <a:gd name="connsiteY367" fmla="*/ 122203 h 790187"/>
                  <a:gd name="connsiteX368" fmla="*/ 96316 w 821795"/>
                  <a:gd name="connsiteY368" fmla="*/ 122203 h 790187"/>
                  <a:gd name="connsiteX369" fmla="*/ 102013 w 821795"/>
                  <a:gd name="connsiteY369" fmla="*/ 115989 h 790187"/>
                  <a:gd name="connsiteX370" fmla="*/ 111333 w 821795"/>
                  <a:gd name="connsiteY370" fmla="*/ 110293 h 790187"/>
                  <a:gd name="connsiteX371" fmla="*/ 113922 w 821795"/>
                  <a:gd name="connsiteY371" fmla="*/ 103566 h 790187"/>
                  <a:gd name="connsiteX372" fmla="*/ 114440 w 821795"/>
                  <a:gd name="connsiteY372" fmla="*/ 98905 h 790187"/>
                  <a:gd name="connsiteX373" fmla="*/ 112887 w 821795"/>
                  <a:gd name="connsiteY373" fmla="*/ 86995 h 790187"/>
                  <a:gd name="connsiteX374" fmla="*/ 112887 w 821795"/>
                  <a:gd name="connsiteY374" fmla="*/ 79746 h 790187"/>
                  <a:gd name="connsiteX375" fmla="*/ 114440 w 821795"/>
                  <a:gd name="connsiteY375" fmla="*/ 74050 h 790187"/>
                  <a:gd name="connsiteX376" fmla="*/ 115476 w 821795"/>
                  <a:gd name="connsiteY376" fmla="*/ 71461 h 790187"/>
                  <a:gd name="connsiteX377" fmla="*/ 120136 w 821795"/>
                  <a:gd name="connsiteY377" fmla="*/ 66282 h 790187"/>
                  <a:gd name="connsiteX378" fmla="*/ 123761 w 821795"/>
                  <a:gd name="connsiteY378" fmla="*/ 64211 h 790187"/>
                  <a:gd name="connsiteX379" fmla="*/ 136189 w 821795"/>
                  <a:gd name="connsiteY379" fmla="*/ 54372 h 790187"/>
                  <a:gd name="connsiteX380" fmla="*/ 138778 w 821795"/>
                  <a:gd name="connsiteY380" fmla="*/ 55926 h 790187"/>
                  <a:gd name="connsiteX381" fmla="*/ 142921 w 821795"/>
                  <a:gd name="connsiteY381" fmla="*/ 56961 h 790187"/>
                  <a:gd name="connsiteX382" fmla="*/ 144992 w 821795"/>
                  <a:gd name="connsiteY382" fmla="*/ 61622 h 790187"/>
                  <a:gd name="connsiteX383" fmla="*/ 149653 w 821795"/>
                  <a:gd name="connsiteY383" fmla="*/ 59550 h 790187"/>
                  <a:gd name="connsiteX384" fmla="*/ 151724 w 821795"/>
                  <a:gd name="connsiteY384" fmla="*/ 62140 h 790187"/>
                  <a:gd name="connsiteX385" fmla="*/ 156384 w 821795"/>
                  <a:gd name="connsiteY385" fmla="*/ 60586 h 790187"/>
                  <a:gd name="connsiteX386" fmla="*/ 163634 w 821795"/>
                  <a:gd name="connsiteY386" fmla="*/ 57997 h 790187"/>
                  <a:gd name="connsiteX387" fmla="*/ 168295 w 821795"/>
                  <a:gd name="connsiteY387" fmla="*/ 56961 h 790187"/>
                  <a:gd name="connsiteX388" fmla="*/ 176580 w 821795"/>
                  <a:gd name="connsiteY388" fmla="*/ 56443 h 790187"/>
                  <a:gd name="connsiteX389" fmla="*/ 178651 w 821795"/>
                  <a:gd name="connsiteY389" fmla="*/ 56443 h 790187"/>
                  <a:gd name="connsiteX390" fmla="*/ 179169 w 821795"/>
                  <a:gd name="connsiteY390" fmla="*/ 52301 h 790187"/>
                  <a:gd name="connsiteX391" fmla="*/ 180205 w 821795"/>
                  <a:gd name="connsiteY391" fmla="*/ 51265 h 790187"/>
                  <a:gd name="connsiteX392" fmla="*/ 184865 w 821795"/>
                  <a:gd name="connsiteY392" fmla="*/ 51783 h 790187"/>
                  <a:gd name="connsiteX393" fmla="*/ 187454 w 821795"/>
                  <a:gd name="connsiteY393" fmla="*/ 53336 h 790187"/>
                  <a:gd name="connsiteX394" fmla="*/ 189525 w 821795"/>
                  <a:gd name="connsiteY394" fmla="*/ 52819 h 790187"/>
                  <a:gd name="connsiteX395" fmla="*/ 193668 w 821795"/>
                  <a:gd name="connsiteY395" fmla="*/ 53336 h 790187"/>
                  <a:gd name="connsiteX396" fmla="*/ 200400 w 821795"/>
                  <a:gd name="connsiteY396" fmla="*/ 56443 h 790187"/>
                  <a:gd name="connsiteX397" fmla="*/ 201954 w 821795"/>
                  <a:gd name="connsiteY397" fmla="*/ 56443 h 790187"/>
                  <a:gd name="connsiteX398" fmla="*/ 208685 w 821795"/>
                  <a:gd name="connsiteY398" fmla="*/ 59550 h 790187"/>
                  <a:gd name="connsiteX399" fmla="*/ 212828 w 821795"/>
                  <a:gd name="connsiteY399" fmla="*/ 61104 h 790187"/>
                  <a:gd name="connsiteX400" fmla="*/ 217488 w 821795"/>
                  <a:gd name="connsiteY400" fmla="*/ 66282 h 790187"/>
                  <a:gd name="connsiteX401" fmla="*/ 221113 w 821795"/>
                  <a:gd name="connsiteY401" fmla="*/ 72496 h 790187"/>
                  <a:gd name="connsiteX402" fmla="*/ 223184 w 821795"/>
                  <a:gd name="connsiteY402" fmla="*/ 71461 h 790187"/>
                  <a:gd name="connsiteX403" fmla="*/ 226809 w 821795"/>
                  <a:gd name="connsiteY403" fmla="*/ 75603 h 790187"/>
                  <a:gd name="connsiteX404" fmla="*/ 229916 w 821795"/>
                  <a:gd name="connsiteY404" fmla="*/ 73532 h 790187"/>
                  <a:gd name="connsiteX405" fmla="*/ 237166 w 821795"/>
                  <a:gd name="connsiteY405" fmla="*/ 80781 h 790187"/>
                  <a:gd name="connsiteX406" fmla="*/ 241308 w 821795"/>
                  <a:gd name="connsiteY406" fmla="*/ 85960 h 790187"/>
                  <a:gd name="connsiteX407" fmla="*/ 247523 w 821795"/>
                  <a:gd name="connsiteY407" fmla="*/ 92692 h 790187"/>
                  <a:gd name="connsiteX408" fmla="*/ 250111 w 821795"/>
                  <a:gd name="connsiteY408" fmla="*/ 90102 h 790187"/>
                  <a:gd name="connsiteX409" fmla="*/ 253737 w 821795"/>
                  <a:gd name="connsiteY409" fmla="*/ 92692 h 790187"/>
                  <a:gd name="connsiteX410" fmla="*/ 257879 w 821795"/>
                  <a:gd name="connsiteY410" fmla="*/ 88031 h 790187"/>
                  <a:gd name="connsiteX411" fmla="*/ 264611 w 821795"/>
                  <a:gd name="connsiteY411" fmla="*/ 93727 h 790187"/>
                  <a:gd name="connsiteX412" fmla="*/ 271343 w 821795"/>
                  <a:gd name="connsiteY412" fmla="*/ 85442 h 790187"/>
                  <a:gd name="connsiteX413" fmla="*/ 276521 w 821795"/>
                  <a:gd name="connsiteY413" fmla="*/ 90102 h 790187"/>
                  <a:gd name="connsiteX414" fmla="*/ 281182 w 821795"/>
                  <a:gd name="connsiteY414" fmla="*/ 85442 h 790187"/>
                  <a:gd name="connsiteX415" fmla="*/ 284806 w 821795"/>
                  <a:gd name="connsiteY415" fmla="*/ 88549 h 790187"/>
                  <a:gd name="connsiteX416" fmla="*/ 287913 w 821795"/>
                  <a:gd name="connsiteY416" fmla="*/ 86995 h 790187"/>
                  <a:gd name="connsiteX417" fmla="*/ 295163 w 821795"/>
                  <a:gd name="connsiteY417" fmla="*/ 94763 h 790187"/>
                  <a:gd name="connsiteX418" fmla="*/ 297752 w 821795"/>
                  <a:gd name="connsiteY418" fmla="*/ 93209 h 790187"/>
                  <a:gd name="connsiteX419" fmla="*/ 302930 w 821795"/>
                  <a:gd name="connsiteY419" fmla="*/ 98388 h 790187"/>
                  <a:gd name="connsiteX420" fmla="*/ 305520 w 821795"/>
                  <a:gd name="connsiteY420" fmla="*/ 96316 h 790187"/>
                  <a:gd name="connsiteX421" fmla="*/ 311733 w 821795"/>
                  <a:gd name="connsiteY421" fmla="*/ 99941 h 790187"/>
                  <a:gd name="connsiteX422" fmla="*/ 315358 w 821795"/>
                  <a:gd name="connsiteY422" fmla="*/ 101495 h 790187"/>
                  <a:gd name="connsiteX423" fmla="*/ 321572 w 821795"/>
                  <a:gd name="connsiteY423" fmla="*/ 105637 h 790187"/>
                  <a:gd name="connsiteX424" fmla="*/ 336071 w 821795"/>
                  <a:gd name="connsiteY424" fmla="*/ 112887 h 790187"/>
                  <a:gd name="connsiteX425" fmla="*/ 335553 w 821795"/>
                  <a:gd name="connsiteY425" fmla="*/ 132564 h 790187"/>
                  <a:gd name="connsiteX426" fmla="*/ 357820 w 821795"/>
                  <a:gd name="connsiteY426" fmla="*/ 128940 h 790187"/>
                  <a:gd name="connsiteX427" fmla="*/ 372837 w 821795"/>
                  <a:gd name="connsiteY427" fmla="*/ 125315 h 790187"/>
                  <a:gd name="connsiteX428" fmla="*/ 388372 w 821795"/>
                  <a:gd name="connsiteY428" fmla="*/ 122726 h 790187"/>
                  <a:gd name="connsiteX429" fmla="*/ 402871 w 821795"/>
                  <a:gd name="connsiteY429" fmla="*/ 120654 h 790187"/>
                  <a:gd name="connsiteX430" fmla="*/ 407532 w 821795"/>
                  <a:gd name="connsiteY430" fmla="*/ 110816 h 790187"/>
                  <a:gd name="connsiteX431" fmla="*/ 407014 w 821795"/>
                  <a:gd name="connsiteY431" fmla="*/ 98905 h 790187"/>
                  <a:gd name="connsiteX432" fmla="*/ 407532 w 821795"/>
                  <a:gd name="connsiteY432" fmla="*/ 96316 h 790187"/>
                  <a:gd name="connsiteX433" fmla="*/ 407014 w 821795"/>
                  <a:gd name="connsiteY433" fmla="*/ 90102 h 790187"/>
                  <a:gd name="connsiteX434" fmla="*/ 407532 w 821795"/>
                  <a:gd name="connsiteY434" fmla="*/ 84406 h 790187"/>
                  <a:gd name="connsiteX435" fmla="*/ 407014 w 821795"/>
                  <a:gd name="connsiteY435" fmla="*/ 81817 h 790187"/>
                  <a:gd name="connsiteX436" fmla="*/ 408050 w 821795"/>
                  <a:gd name="connsiteY436" fmla="*/ 78192 h 790187"/>
                  <a:gd name="connsiteX437" fmla="*/ 415817 w 821795"/>
                  <a:gd name="connsiteY437" fmla="*/ 71461 h 790187"/>
                  <a:gd name="connsiteX438" fmla="*/ 420477 w 821795"/>
                  <a:gd name="connsiteY438" fmla="*/ 65764 h 790187"/>
                  <a:gd name="connsiteX439" fmla="*/ 420995 w 821795"/>
                  <a:gd name="connsiteY439" fmla="*/ 63693 h 790187"/>
                  <a:gd name="connsiteX440" fmla="*/ 419442 w 821795"/>
                  <a:gd name="connsiteY440" fmla="*/ 59550 h 790187"/>
                  <a:gd name="connsiteX441" fmla="*/ 415817 w 821795"/>
                  <a:gd name="connsiteY441" fmla="*/ 51265 h 790187"/>
                  <a:gd name="connsiteX442" fmla="*/ 406496 w 821795"/>
                  <a:gd name="connsiteY442" fmla="*/ 25374 h 790187"/>
                  <a:gd name="connsiteX443" fmla="*/ 425656 w 821795"/>
                  <a:gd name="connsiteY443" fmla="*/ 16571 h 790187"/>
                  <a:gd name="connsiteX444" fmla="*/ 435495 w 821795"/>
                  <a:gd name="connsiteY444" fmla="*/ 13464 h 790187"/>
                  <a:gd name="connsiteX445" fmla="*/ 442227 w 821795"/>
                  <a:gd name="connsiteY445" fmla="*/ 10357 h 790187"/>
                  <a:gd name="connsiteX446" fmla="*/ 441191 w 821795"/>
                  <a:gd name="connsiteY446" fmla="*/ 7250 h 790187"/>
                  <a:gd name="connsiteX447" fmla="*/ 445851 w 821795"/>
                  <a:gd name="connsiteY447" fmla="*/ 5178 h 790187"/>
                  <a:gd name="connsiteX448" fmla="*/ 447405 w 821795"/>
                  <a:gd name="connsiteY448" fmla="*/ 5696 h 790187"/>
                  <a:gd name="connsiteX449" fmla="*/ 455172 w 821795"/>
                  <a:gd name="connsiteY449" fmla="*/ 5178 h 790187"/>
                  <a:gd name="connsiteX450" fmla="*/ 465529 w 821795"/>
                  <a:gd name="connsiteY450" fmla="*/ 5178 h 790187"/>
                  <a:gd name="connsiteX451" fmla="*/ 474850 w 821795"/>
                  <a:gd name="connsiteY451" fmla="*/ 2589 h 790187"/>
                  <a:gd name="connsiteX452" fmla="*/ 486760 w 821795"/>
                  <a:gd name="connsiteY452" fmla="*/ 518 h 790187"/>
                  <a:gd name="connsiteX453" fmla="*/ 488313 w 821795"/>
                  <a:gd name="connsiteY453" fmla="*/ 3107 h 790187"/>
                  <a:gd name="connsiteX454" fmla="*/ 492456 w 821795"/>
                  <a:gd name="connsiteY454" fmla="*/ 1554 h 790187"/>
                  <a:gd name="connsiteX455" fmla="*/ 495045 w 821795"/>
                  <a:gd name="connsiteY455" fmla="*/ 5178 h 790187"/>
                  <a:gd name="connsiteX456" fmla="*/ 504884 w 821795"/>
                  <a:gd name="connsiteY456" fmla="*/ 3107 h 790187"/>
                  <a:gd name="connsiteX457" fmla="*/ 520419 w 821795"/>
                  <a:gd name="connsiteY457" fmla="*/ 0 h 790187"/>
                  <a:gd name="connsiteX458" fmla="*/ 524561 w 821795"/>
                  <a:gd name="connsiteY458" fmla="*/ 13458 h 790187"/>
                  <a:gd name="connsiteX459" fmla="*/ 548381 w 821795"/>
                  <a:gd name="connsiteY459" fmla="*/ 8798 h 790187"/>
                  <a:gd name="connsiteX460" fmla="*/ 558738 w 821795"/>
                  <a:gd name="connsiteY460" fmla="*/ 7244 h 790187"/>
                  <a:gd name="connsiteX461" fmla="*/ 574273 w 821795"/>
                  <a:gd name="connsiteY461" fmla="*/ 3102 h 790187"/>
                  <a:gd name="connsiteX462" fmla="*/ 580487 w 821795"/>
                  <a:gd name="connsiteY462" fmla="*/ 20190 h 790187"/>
                  <a:gd name="connsiteX463" fmla="*/ 581005 w 821795"/>
                  <a:gd name="connsiteY463" fmla="*/ 20190 h 790187"/>
                  <a:gd name="connsiteX464" fmla="*/ 591879 w 821795"/>
                  <a:gd name="connsiteY464" fmla="*/ 16565 h 790187"/>
                  <a:gd name="connsiteX465" fmla="*/ 599129 w 821795"/>
                  <a:gd name="connsiteY465" fmla="*/ 35207 h 790187"/>
                  <a:gd name="connsiteX466" fmla="*/ 600164 w 821795"/>
                  <a:gd name="connsiteY466" fmla="*/ 35720 h 790187"/>
                  <a:gd name="connsiteX467" fmla="*/ 602754 w 821795"/>
                  <a:gd name="connsiteY467" fmla="*/ 42452 h 790187"/>
                  <a:gd name="connsiteX468" fmla="*/ 600164 w 821795"/>
                  <a:gd name="connsiteY468" fmla="*/ 43487 h 790187"/>
                  <a:gd name="connsiteX469" fmla="*/ 600682 w 821795"/>
                  <a:gd name="connsiteY469" fmla="*/ 46077 h 790187"/>
                  <a:gd name="connsiteX470" fmla="*/ 604825 w 821795"/>
                  <a:gd name="connsiteY470" fmla="*/ 56433 h 790187"/>
                  <a:gd name="connsiteX471" fmla="*/ 608450 w 821795"/>
                  <a:gd name="connsiteY471" fmla="*/ 61093 h 790187"/>
                  <a:gd name="connsiteX472" fmla="*/ 611039 w 821795"/>
                  <a:gd name="connsiteY472" fmla="*/ 63683 h 790187"/>
                  <a:gd name="connsiteX473" fmla="*/ 614146 w 821795"/>
                  <a:gd name="connsiteY473" fmla="*/ 67825 h 790187"/>
                  <a:gd name="connsiteX474" fmla="*/ 619842 w 821795"/>
                  <a:gd name="connsiteY474" fmla="*/ 74552 h 790187"/>
                  <a:gd name="connsiteX475" fmla="*/ 639002 w 821795"/>
                  <a:gd name="connsiteY475" fmla="*/ 71963 h 790187"/>
                  <a:gd name="connsiteX476" fmla="*/ 643144 w 821795"/>
                  <a:gd name="connsiteY476" fmla="*/ 71963 h 790187"/>
                  <a:gd name="connsiteX477" fmla="*/ 647287 w 821795"/>
                  <a:gd name="connsiteY477" fmla="*/ 69892 h 790187"/>
                  <a:gd name="connsiteX478" fmla="*/ 655055 w 821795"/>
                  <a:gd name="connsiteY478" fmla="*/ 67302 h 790187"/>
                  <a:gd name="connsiteX479" fmla="*/ 661786 w 821795"/>
                  <a:gd name="connsiteY479" fmla="*/ 63160 h 790187"/>
                  <a:gd name="connsiteX480" fmla="*/ 666447 w 821795"/>
                  <a:gd name="connsiteY480" fmla="*/ 57981 h 790187"/>
                  <a:gd name="connsiteX481" fmla="*/ 669554 w 821795"/>
                  <a:gd name="connsiteY481" fmla="*/ 56946 h 790187"/>
                  <a:gd name="connsiteX482" fmla="*/ 678875 w 821795"/>
                  <a:gd name="connsiteY482" fmla="*/ 55910 h 790187"/>
                  <a:gd name="connsiteX483" fmla="*/ 682500 w 821795"/>
                  <a:gd name="connsiteY483" fmla="*/ 56428 h 790187"/>
                  <a:gd name="connsiteX484" fmla="*/ 689749 w 821795"/>
                  <a:gd name="connsiteY484" fmla="*/ 56428 h 790187"/>
                  <a:gd name="connsiteX485" fmla="*/ 685606 w 821795"/>
                  <a:gd name="connsiteY485" fmla="*/ 41411 h 790187"/>
                  <a:gd name="connsiteX486" fmla="*/ 690267 w 821795"/>
                  <a:gd name="connsiteY486" fmla="*/ 42964 h 790187"/>
                  <a:gd name="connsiteX487" fmla="*/ 696999 w 821795"/>
                  <a:gd name="connsiteY487" fmla="*/ 42964 h 790187"/>
                  <a:gd name="connsiteX488" fmla="*/ 705802 w 821795"/>
                  <a:gd name="connsiteY488" fmla="*/ 84391 h 790187"/>
                  <a:gd name="connsiteX489" fmla="*/ 709427 w 821795"/>
                  <a:gd name="connsiteY489" fmla="*/ 106663 h 790187"/>
                  <a:gd name="connsiteX490" fmla="*/ 715123 w 821795"/>
                  <a:gd name="connsiteY490" fmla="*/ 133067 h 790187"/>
                  <a:gd name="connsiteX491" fmla="*/ 722890 w 821795"/>
                  <a:gd name="connsiteY491" fmla="*/ 130995 h 790187"/>
                  <a:gd name="connsiteX492" fmla="*/ 731175 w 821795"/>
                  <a:gd name="connsiteY492" fmla="*/ 129960 h 790187"/>
                  <a:gd name="connsiteX493" fmla="*/ 732729 w 821795"/>
                  <a:gd name="connsiteY493" fmla="*/ 130477 h 790187"/>
                  <a:gd name="connsiteX494" fmla="*/ 744639 w 821795"/>
                  <a:gd name="connsiteY494" fmla="*/ 126853 h 790187"/>
                  <a:gd name="connsiteX495" fmla="*/ 746710 w 821795"/>
                  <a:gd name="connsiteY495" fmla="*/ 128924 h 790187"/>
                  <a:gd name="connsiteX496" fmla="*/ 746710 w 821795"/>
                  <a:gd name="connsiteY496" fmla="*/ 131513 h 790187"/>
                  <a:gd name="connsiteX497" fmla="*/ 745675 w 821795"/>
                  <a:gd name="connsiteY497" fmla="*/ 135656 h 790187"/>
                  <a:gd name="connsiteX498" fmla="*/ 746192 w 821795"/>
                  <a:gd name="connsiteY498" fmla="*/ 138763 h 790187"/>
                  <a:gd name="connsiteX499" fmla="*/ 746192 w 821795"/>
                  <a:gd name="connsiteY499" fmla="*/ 153262 h 790187"/>
                  <a:gd name="connsiteX500" fmla="*/ 747746 w 821795"/>
                  <a:gd name="connsiteY500" fmla="*/ 156887 h 79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</a:cxnLst>
                <a:rect l="l" t="t" r="r" b="b"/>
                <a:pathLst>
                  <a:path w="821795" h="790187">
                    <a:moveTo>
                      <a:pt x="747746" y="156887"/>
                    </a:moveTo>
                    <a:lnTo>
                      <a:pt x="756031" y="167761"/>
                    </a:lnTo>
                    <a:lnTo>
                      <a:pt x="756549" y="173457"/>
                    </a:lnTo>
                    <a:lnTo>
                      <a:pt x="758103" y="176564"/>
                    </a:lnTo>
                    <a:lnTo>
                      <a:pt x="761727" y="179671"/>
                    </a:lnTo>
                    <a:lnTo>
                      <a:pt x="766906" y="181743"/>
                    </a:lnTo>
                    <a:lnTo>
                      <a:pt x="771566" y="185885"/>
                    </a:lnTo>
                    <a:lnTo>
                      <a:pt x="773120" y="187957"/>
                    </a:lnTo>
                    <a:lnTo>
                      <a:pt x="781405" y="195724"/>
                    </a:lnTo>
                    <a:lnTo>
                      <a:pt x="783994" y="198313"/>
                    </a:lnTo>
                    <a:lnTo>
                      <a:pt x="786065" y="202974"/>
                    </a:lnTo>
                    <a:lnTo>
                      <a:pt x="788654" y="209188"/>
                    </a:lnTo>
                    <a:lnTo>
                      <a:pt x="795904" y="216955"/>
                    </a:lnTo>
                    <a:lnTo>
                      <a:pt x="798493" y="221098"/>
                    </a:lnTo>
                    <a:lnTo>
                      <a:pt x="797975" y="227830"/>
                    </a:lnTo>
                    <a:lnTo>
                      <a:pt x="799011" y="231454"/>
                    </a:lnTo>
                    <a:lnTo>
                      <a:pt x="801600" y="236633"/>
                    </a:lnTo>
                    <a:lnTo>
                      <a:pt x="807814" y="245436"/>
                    </a:lnTo>
                    <a:lnTo>
                      <a:pt x="807814" y="248025"/>
                    </a:lnTo>
                    <a:lnTo>
                      <a:pt x="804189" y="251650"/>
                    </a:lnTo>
                    <a:lnTo>
                      <a:pt x="793315" y="254239"/>
                    </a:lnTo>
                    <a:lnTo>
                      <a:pt x="786065" y="253721"/>
                    </a:lnTo>
                    <a:lnTo>
                      <a:pt x="786065" y="260971"/>
                    </a:lnTo>
                    <a:lnTo>
                      <a:pt x="787101" y="278059"/>
                    </a:lnTo>
                    <a:lnTo>
                      <a:pt x="790726" y="294624"/>
                    </a:lnTo>
                    <a:lnTo>
                      <a:pt x="791762" y="296178"/>
                    </a:lnTo>
                    <a:lnTo>
                      <a:pt x="793833" y="303945"/>
                    </a:lnTo>
                    <a:lnTo>
                      <a:pt x="778298" y="307052"/>
                    </a:lnTo>
                    <a:lnTo>
                      <a:pt x="781923" y="316891"/>
                    </a:lnTo>
                    <a:lnTo>
                      <a:pt x="785030" y="322069"/>
                    </a:lnTo>
                    <a:lnTo>
                      <a:pt x="786583" y="332426"/>
                    </a:lnTo>
                    <a:lnTo>
                      <a:pt x="789690" y="332426"/>
                    </a:lnTo>
                    <a:lnTo>
                      <a:pt x="794351" y="347961"/>
                    </a:lnTo>
                    <a:lnTo>
                      <a:pt x="795904" y="356246"/>
                    </a:lnTo>
                    <a:lnTo>
                      <a:pt x="797975" y="362978"/>
                    </a:lnTo>
                    <a:lnTo>
                      <a:pt x="802118" y="373334"/>
                    </a:lnTo>
                    <a:lnTo>
                      <a:pt x="803671" y="375406"/>
                    </a:lnTo>
                    <a:lnTo>
                      <a:pt x="806778" y="382132"/>
                    </a:lnTo>
                    <a:lnTo>
                      <a:pt x="808850" y="390935"/>
                    </a:lnTo>
                    <a:lnTo>
                      <a:pt x="810921" y="396632"/>
                    </a:lnTo>
                    <a:lnTo>
                      <a:pt x="821795" y="422523"/>
                    </a:lnTo>
                    <a:lnTo>
                      <a:pt x="805225" y="431326"/>
                    </a:lnTo>
                    <a:lnTo>
                      <a:pt x="811439" y="447379"/>
                    </a:lnTo>
                    <a:lnTo>
                      <a:pt x="812474" y="459289"/>
                    </a:lnTo>
                    <a:lnTo>
                      <a:pt x="812992" y="496573"/>
                    </a:lnTo>
                    <a:lnTo>
                      <a:pt x="812474" y="502269"/>
                    </a:lnTo>
                    <a:lnTo>
                      <a:pt x="809368" y="520393"/>
                    </a:lnTo>
                    <a:lnTo>
                      <a:pt x="807296" y="525571"/>
                    </a:lnTo>
                    <a:lnTo>
                      <a:pt x="801600" y="535928"/>
                    </a:lnTo>
                    <a:lnTo>
                      <a:pt x="794868" y="539035"/>
                    </a:lnTo>
                    <a:lnTo>
                      <a:pt x="787619" y="541106"/>
                    </a:lnTo>
                    <a:lnTo>
                      <a:pt x="786065" y="542660"/>
                    </a:lnTo>
                    <a:lnTo>
                      <a:pt x="776227" y="546802"/>
                    </a:lnTo>
                    <a:lnTo>
                      <a:pt x="768459" y="550422"/>
                    </a:lnTo>
                    <a:lnTo>
                      <a:pt x="761727" y="558707"/>
                    </a:lnTo>
                    <a:lnTo>
                      <a:pt x="755513" y="559743"/>
                    </a:lnTo>
                    <a:lnTo>
                      <a:pt x="748782" y="561814"/>
                    </a:lnTo>
                    <a:lnTo>
                      <a:pt x="747746" y="564403"/>
                    </a:lnTo>
                    <a:lnTo>
                      <a:pt x="744639" y="565439"/>
                    </a:lnTo>
                    <a:lnTo>
                      <a:pt x="741014" y="572171"/>
                    </a:lnTo>
                    <a:lnTo>
                      <a:pt x="737389" y="574242"/>
                    </a:lnTo>
                    <a:lnTo>
                      <a:pt x="736871" y="577349"/>
                    </a:lnTo>
                    <a:lnTo>
                      <a:pt x="739461" y="579420"/>
                    </a:lnTo>
                    <a:lnTo>
                      <a:pt x="740496" y="581492"/>
                    </a:lnTo>
                    <a:lnTo>
                      <a:pt x="739979" y="584081"/>
                    </a:lnTo>
                    <a:lnTo>
                      <a:pt x="742050" y="586152"/>
                    </a:lnTo>
                    <a:lnTo>
                      <a:pt x="743603" y="590295"/>
                    </a:lnTo>
                    <a:lnTo>
                      <a:pt x="747746" y="590295"/>
                    </a:lnTo>
                    <a:lnTo>
                      <a:pt x="748782" y="593919"/>
                    </a:lnTo>
                    <a:lnTo>
                      <a:pt x="751889" y="594955"/>
                    </a:lnTo>
                    <a:lnTo>
                      <a:pt x="751371" y="600134"/>
                    </a:lnTo>
                    <a:lnTo>
                      <a:pt x="750853" y="608937"/>
                    </a:lnTo>
                    <a:lnTo>
                      <a:pt x="748782" y="614115"/>
                    </a:lnTo>
                    <a:lnTo>
                      <a:pt x="739979" y="614115"/>
                    </a:lnTo>
                    <a:lnTo>
                      <a:pt x="734800" y="615150"/>
                    </a:lnTo>
                    <a:lnTo>
                      <a:pt x="732211" y="616186"/>
                    </a:lnTo>
                    <a:lnTo>
                      <a:pt x="732211" y="622400"/>
                    </a:lnTo>
                    <a:lnTo>
                      <a:pt x="725997" y="626543"/>
                    </a:lnTo>
                    <a:lnTo>
                      <a:pt x="725997" y="631203"/>
                    </a:lnTo>
                    <a:lnTo>
                      <a:pt x="730658" y="639489"/>
                    </a:lnTo>
                    <a:lnTo>
                      <a:pt x="731693" y="642078"/>
                    </a:lnTo>
                    <a:lnTo>
                      <a:pt x="730658" y="646220"/>
                    </a:lnTo>
                    <a:lnTo>
                      <a:pt x="731693" y="649845"/>
                    </a:lnTo>
                    <a:lnTo>
                      <a:pt x="735836" y="652434"/>
                    </a:lnTo>
                    <a:lnTo>
                      <a:pt x="736354" y="658130"/>
                    </a:lnTo>
                    <a:lnTo>
                      <a:pt x="737389" y="660720"/>
                    </a:lnTo>
                    <a:lnTo>
                      <a:pt x="735836" y="663827"/>
                    </a:lnTo>
                    <a:lnTo>
                      <a:pt x="735836" y="666933"/>
                    </a:lnTo>
                    <a:lnTo>
                      <a:pt x="739979" y="668487"/>
                    </a:lnTo>
                    <a:lnTo>
                      <a:pt x="739979" y="672112"/>
                    </a:lnTo>
                    <a:lnTo>
                      <a:pt x="736354" y="675219"/>
                    </a:lnTo>
                    <a:lnTo>
                      <a:pt x="739461" y="677290"/>
                    </a:lnTo>
                    <a:lnTo>
                      <a:pt x="739979" y="679361"/>
                    </a:lnTo>
                    <a:lnTo>
                      <a:pt x="737907" y="685575"/>
                    </a:lnTo>
                    <a:lnTo>
                      <a:pt x="737907" y="688682"/>
                    </a:lnTo>
                    <a:lnTo>
                      <a:pt x="731175" y="691271"/>
                    </a:lnTo>
                    <a:lnTo>
                      <a:pt x="723926" y="695414"/>
                    </a:lnTo>
                    <a:lnTo>
                      <a:pt x="719265" y="682468"/>
                    </a:lnTo>
                    <a:lnTo>
                      <a:pt x="714087" y="684540"/>
                    </a:lnTo>
                    <a:lnTo>
                      <a:pt x="709944" y="682468"/>
                    </a:lnTo>
                    <a:lnTo>
                      <a:pt x="705284" y="681433"/>
                    </a:lnTo>
                    <a:lnTo>
                      <a:pt x="696999" y="676772"/>
                    </a:lnTo>
                    <a:lnTo>
                      <a:pt x="693374" y="673153"/>
                    </a:lnTo>
                    <a:lnTo>
                      <a:pt x="690785" y="673153"/>
                    </a:lnTo>
                    <a:lnTo>
                      <a:pt x="687678" y="670040"/>
                    </a:lnTo>
                    <a:lnTo>
                      <a:pt x="684053" y="670040"/>
                    </a:lnTo>
                    <a:lnTo>
                      <a:pt x="680946" y="669005"/>
                    </a:lnTo>
                    <a:lnTo>
                      <a:pt x="676803" y="670040"/>
                    </a:lnTo>
                    <a:lnTo>
                      <a:pt x="674214" y="669528"/>
                    </a:lnTo>
                    <a:lnTo>
                      <a:pt x="671625" y="666421"/>
                    </a:lnTo>
                    <a:lnTo>
                      <a:pt x="666447" y="665385"/>
                    </a:lnTo>
                    <a:lnTo>
                      <a:pt x="660233" y="660207"/>
                    </a:lnTo>
                    <a:lnTo>
                      <a:pt x="656090" y="659689"/>
                    </a:lnTo>
                    <a:lnTo>
                      <a:pt x="650912" y="656582"/>
                    </a:lnTo>
                    <a:lnTo>
                      <a:pt x="652465" y="651922"/>
                    </a:lnTo>
                    <a:lnTo>
                      <a:pt x="651947" y="650368"/>
                    </a:lnTo>
                    <a:lnTo>
                      <a:pt x="647805" y="649850"/>
                    </a:lnTo>
                    <a:lnTo>
                      <a:pt x="646769" y="646226"/>
                    </a:lnTo>
                    <a:lnTo>
                      <a:pt x="644180" y="641565"/>
                    </a:lnTo>
                    <a:lnTo>
                      <a:pt x="641073" y="638976"/>
                    </a:lnTo>
                    <a:lnTo>
                      <a:pt x="635377" y="637422"/>
                    </a:lnTo>
                    <a:lnTo>
                      <a:pt x="625538" y="652957"/>
                    </a:lnTo>
                    <a:lnTo>
                      <a:pt x="610003" y="677295"/>
                    </a:lnTo>
                    <a:lnTo>
                      <a:pt x="586183" y="716650"/>
                    </a:lnTo>
                    <a:lnTo>
                      <a:pt x="578416" y="729596"/>
                    </a:lnTo>
                    <a:lnTo>
                      <a:pt x="567023" y="748756"/>
                    </a:lnTo>
                    <a:lnTo>
                      <a:pt x="563916" y="745131"/>
                    </a:lnTo>
                    <a:lnTo>
                      <a:pt x="561845" y="739953"/>
                    </a:lnTo>
                    <a:lnTo>
                      <a:pt x="558220" y="738399"/>
                    </a:lnTo>
                    <a:lnTo>
                      <a:pt x="553042" y="731667"/>
                    </a:lnTo>
                    <a:lnTo>
                      <a:pt x="550971" y="727007"/>
                    </a:lnTo>
                    <a:lnTo>
                      <a:pt x="546310" y="724418"/>
                    </a:lnTo>
                    <a:lnTo>
                      <a:pt x="544757" y="719239"/>
                    </a:lnTo>
                    <a:lnTo>
                      <a:pt x="540614" y="712508"/>
                    </a:lnTo>
                    <a:lnTo>
                      <a:pt x="529740" y="718722"/>
                    </a:lnTo>
                    <a:lnTo>
                      <a:pt x="512134" y="730114"/>
                    </a:lnTo>
                    <a:lnTo>
                      <a:pt x="503331" y="735292"/>
                    </a:lnTo>
                    <a:lnTo>
                      <a:pt x="487278" y="747202"/>
                    </a:lnTo>
                    <a:lnTo>
                      <a:pt x="470189" y="757559"/>
                    </a:lnTo>
                    <a:lnTo>
                      <a:pt x="462939" y="762737"/>
                    </a:lnTo>
                    <a:lnTo>
                      <a:pt x="462422" y="767398"/>
                    </a:lnTo>
                    <a:lnTo>
                      <a:pt x="459315" y="766885"/>
                    </a:lnTo>
                    <a:lnTo>
                      <a:pt x="436012" y="765331"/>
                    </a:lnTo>
                    <a:lnTo>
                      <a:pt x="435495" y="766885"/>
                    </a:lnTo>
                    <a:lnTo>
                      <a:pt x="437566" y="774652"/>
                    </a:lnTo>
                    <a:lnTo>
                      <a:pt x="433941" y="780866"/>
                    </a:lnTo>
                    <a:lnTo>
                      <a:pt x="434459" y="786563"/>
                    </a:lnTo>
                    <a:lnTo>
                      <a:pt x="431870" y="788116"/>
                    </a:lnTo>
                    <a:lnTo>
                      <a:pt x="426692" y="787080"/>
                    </a:lnTo>
                    <a:lnTo>
                      <a:pt x="426174" y="790187"/>
                    </a:lnTo>
                    <a:lnTo>
                      <a:pt x="419960" y="780349"/>
                    </a:lnTo>
                    <a:lnTo>
                      <a:pt x="412192" y="769474"/>
                    </a:lnTo>
                    <a:lnTo>
                      <a:pt x="408568" y="760153"/>
                    </a:lnTo>
                    <a:lnTo>
                      <a:pt x="403389" y="749279"/>
                    </a:lnTo>
                    <a:lnTo>
                      <a:pt x="399765" y="739958"/>
                    </a:lnTo>
                    <a:lnTo>
                      <a:pt x="397175" y="730637"/>
                    </a:lnTo>
                    <a:lnTo>
                      <a:pt x="388890" y="734262"/>
                    </a:lnTo>
                    <a:lnTo>
                      <a:pt x="384230" y="732708"/>
                    </a:lnTo>
                    <a:lnTo>
                      <a:pt x="376980" y="734262"/>
                    </a:lnTo>
                    <a:lnTo>
                      <a:pt x="372837" y="731155"/>
                    </a:lnTo>
                    <a:lnTo>
                      <a:pt x="370248" y="731155"/>
                    </a:lnTo>
                    <a:lnTo>
                      <a:pt x="365070" y="728566"/>
                    </a:lnTo>
                    <a:lnTo>
                      <a:pt x="359891" y="725459"/>
                    </a:lnTo>
                    <a:lnTo>
                      <a:pt x="357303" y="724423"/>
                    </a:lnTo>
                    <a:lnTo>
                      <a:pt x="350571" y="723387"/>
                    </a:lnTo>
                    <a:lnTo>
                      <a:pt x="342285" y="725976"/>
                    </a:lnTo>
                    <a:lnTo>
                      <a:pt x="328822" y="729083"/>
                    </a:lnTo>
                    <a:lnTo>
                      <a:pt x="322608" y="729083"/>
                    </a:lnTo>
                    <a:lnTo>
                      <a:pt x="311215" y="727012"/>
                    </a:lnTo>
                    <a:lnTo>
                      <a:pt x="299305" y="724423"/>
                    </a:lnTo>
                    <a:lnTo>
                      <a:pt x="295163" y="722352"/>
                    </a:lnTo>
                    <a:lnTo>
                      <a:pt x="276521" y="726494"/>
                    </a:lnTo>
                    <a:lnTo>
                      <a:pt x="265129" y="729601"/>
                    </a:lnTo>
                    <a:lnTo>
                      <a:pt x="263575" y="728566"/>
                    </a:lnTo>
                    <a:lnTo>
                      <a:pt x="260986" y="718727"/>
                    </a:lnTo>
                    <a:lnTo>
                      <a:pt x="265646" y="718214"/>
                    </a:lnTo>
                    <a:lnTo>
                      <a:pt x="266164" y="713036"/>
                    </a:lnTo>
                    <a:lnTo>
                      <a:pt x="264093" y="701644"/>
                    </a:lnTo>
                    <a:lnTo>
                      <a:pt x="262022" y="697501"/>
                    </a:lnTo>
                    <a:lnTo>
                      <a:pt x="258397" y="692841"/>
                    </a:lnTo>
                    <a:lnTo>
                      <a:pt x="254254" y="695948"/>
                    </a:lnTo>
                    <a:lnTo>
                      <a:pt x="245969" y="684038"/>
                    </a:lnTo>
                    <a:lnTo>
                      <a:pt x="237684" y="674717"/>
                    </a:lnTo>
                    <a:lnTo>
                      <a:pt x="236130" y="671092"/>
                    </a:lnTo>
                    <a:lnTo>
                      <a:pt x="230952" y="669020"/>
                    </a:lnTo>
                    <a:lnTo>
                      <a:pt x="230952" y="663324"/>
                    </a:lnTo>
                    <a:lnTo>
                      <a:pt x="233023" y="661253"/>
                    </a:lnTo>
                    <a:lnTo>
                      <a:pt x="228363" y="659699"/>
                    </a:lnTo>
                    <a:lnTo>
                      <a:pt x="226809" y="656592"/>
                    </a:lnTo>
                    <a:lnTo>
                      <a:pt x="226291" y="652450"/>
                    </a:lnTo>
                    <a:lnTo>
                      <a:pt x="223702" y="650896"/>
                    </a:lnTo>
                    <a:lnTo>
                      <a:pt x="223702" y="648825"/>
                    </a:lnTo>
                    <a:lnTo>
                      <a:pt x="215935" y="645718"/>
                    </a:lnTo>
                    <a:lnTo>
                      <a:pt x="211274" y="647789"/>
                    </a:lnTo>
                    <a:lnTo>
                      <a:pt x="204025" y="649861"/>
                    </a:lnTo>
                    <a:lnTo>
                      <a:pt x="195740" y="650896"/>
                    </a:lnTo>
                    <a:lnTo>
                      <a:pt x="193150" y="652450"/>
                    </a:lnTo>
                    <a:lnTo>
                      <a:pt x="183829" y="655557"/>
                    </a:lnTo>
                    <a:lnTo>
                      <a:pt x="180205" y="657628"/>
                    </a:lnTo>
                    <a:lnTo>
                      <a:pt x="173473" y="660735"/>
                    </a:lnTo>
                    <a:lnTo>
                      <a:pt x="167259" y="662807"/>
                    </a:lnTo>
                    <a:lnTo>
                      <a:pt x="161563" y="665913"/>
                    </a:lnTo>
                    <a:lnTo>
                      <a:pt x="155349" y="656592"/>
                    </a:lnTo>
                    <a:lnTo>
                      <a:pt x="153278" y="649861"/>
                    </a:lnTo>
                    <a:lnTo>
                      <a:pt x="151724" y="641575"/>
                    </a:lnTo>
                    <a:lnTo>
                      <a:pt x="150688" y="638468"/>
                    </a:lnTo>
                    <a:lnTo>
                      <a:pt x="148099" y="634844"/>
                    </a:lnTo>
                    <a:lnTo>
                      <a:pt x="143957" y="632255"/>
                    </a:lnTo>
                    <a:lnTo>
                      <a:pt x="138778" y="631737"/>
                    </a:lnTo>
                    <a:lnTo>
                      <a:pt x="133600" y="632255"/>
                    </a:lnTo>
                    <a:lnTo>
                      <a:pt x="125833" y="631219"/>
                    </a:lnTo>
                    <a:lnTo>
                      <a:pt x="119619" y="628630"/>
                    </a:lnTo>
                    <a:lnTo>
                      <a:pt x="118065" y="626558"/>
                    </a:lnTo>
                    <a:lnTo>
                      <a:pt x="117029" y="623969"/>
                    </a:lnTo>
                    <a:lnTo>
                      <a:pt x="117547" y="619309"/>
                    </a:lnTo>
                    <a:lnTo>
                      <a:pt x="120654" y="599631"/>
                    </a:lnTo>
                    <a:lnTo>
                      <a:pt x="120654" y="596524"/>
                    </a:lnTo>
                    <a:lnTo>
                      <a:pt x="118065" y="589275"/>
                    </a:lnTo>
                    <a:lnTo>
                      <a:pt x="113922" y="584096"/>
                    </a:lnTo>
                    <a:lnTo>
                      <a:pt x="105637" y="578400"/>
                    </a:lnTo>
                    <a:lnTo>
                      <a:pt x="105119" y="573740"/>
                    </a:lnTo>
                    <a:lnTo>
                      <a:pt x="102013" y="567526"/>
                    </a:lnTo>
                    <a:lnTo>
                      <a:pt x="100459" y="561312"/>
                    </a:lnTo>
                    <a:lnTo>
                      <a:pt x="101495" y="553026"/>
                    </a:lnTo>
                    <a:lnTo>
                      <a:pt x="100459" y="549920"/>
                    </a:lnTo>
                    <a:lnTo>
                      <a:pt x="98905" y="546295"/>
                    </a:lnTo>
                    <a:lnTo>
                      <a:pt x="94245" y="543188"/>
                    </a:lnTo>
                    <a:lnTo>
                      <a:pt x="94245" y="541116"/>
                    </a:lnTo>
                    <a:lnTo>
                      <a:pt x="99941" y="536456"/>
                    </a:lnTo>
                    <a:lnTo>
                      <a:pt x="99423" y="533349"/>
                    </a:lnTo>
                    <a:lnTo>
                      <a:pt x="93727" y="531795"/>
                    </a:lnTo>
                    <a:lnTo>
                      <a:pt x="92692" y="529724"/>
                    </a:lnTo>
                    <a:lnTo>
                      <a:pt x="95280" y="527135"/>
                    </a:lnTo>
                    <a:lnTo>
                      <a:pt x="100977" y="525582"/>
                    </a:lnTo>
                    <a:lnTo>
                      <a:pt x="103048" y="522475"/>
                    </a:lnTo>
                    <a:lnTo>
                      <a:pt x="100977" y="519368"/>
                    </a:lnTo>
                    <a:lnTo>
                      <a:pt x="98388" y="516778"/>
                    </a:lnTo>
                    <a:lnTo>
                      <a:pt x="92692" y="515225"/>
                    </a:lnTo>
                    <a:lnTo>
                      <a:pt x="93209" y="513672"/>
                    </a:lnTo>
                    <a:lnTo>
                      <a:pt x="96834" y="511600"/>
                    </a:lnTo>
                    <a:lnTo>
                      <a:pt x="102013" y="510564"/>
                    </a:lnTo>
                    <a:lnTo>
                      <a:pt x="105637" y="507975"/>
                    </a:lnTo>
                    <a:lnTo>
                      <a:pt x="104601" y="503833"/>
                    </a:lnTo>
                    <a:lnTo>
                      <a:pt x="100977" y="500726"/>
                    </a:lnTo>
                    <a:lnTo>
                      <a:pt x="99423" y="495547"/>
                    </a:lnTo>
                    <a:lnTo>
                      <a:pt x="99941" y="491928"/>
                    </a:lnTo>
                    <a:lnTo>
                      <a:pt x="104601" y="486749"/>
                    </a:lnTo>
                    <a:lnTo>
                      <a:pt x="106155" y="486232"/>
                    </a:lnTo>
                    <a:lnTo>
                      <a:pt x="111851" y="487785"/>
                    </a:lnTo>
                    <a:lnTo>
                      <a:pt x="113404" y="486749"/>
                    </a:lnTo>
                    <a:lnTo>
                      <a:pt x="114958" y="476393"/>
                    </a:lnTo>
                    <a:lnTo>
                      <a:pt x="113922" y="472250"/>
                    </a:lnTo>
                    <a:lnTo>
                      <a:pt x="113922" y="469661"/>
                    </a:lnTo>
                    <a:lnTo>
                      <a:pt x="121172" y="464483"/>
                    </a:lnTo>
                    <a:lnTo>
                      <a:pt x="122725" y="461894"/>
                    </a:lnTo>
                    <a:lnTo>
                      <a:pt x="123243" y="455162"/>
                    </a:lnTo>
                    <a:lnTo>
                      <a:pt x="125833" y="448430"/>
                    </a:lnTo>
                    <a:lnTo>
                      <a:pt x="123761" y="442734"/>
                    </a:lnTo>
                    <a:lnTo>
                      <a:pt x="123761" y="438074"/>
                    </a:lnTo>
                    <a:lnTo>
                      <a:pt x="126868" y="435484"/>
                    </a:lnTo>
                    <a:lnTo>
                      <a:pt x="125315" y="431860"/>
                    </a:lnTo>
                    <a:lnTo>
                      <a:pt x="127904" y="429788"/>
                    </a:lnTo>
                    <a:lnTo>
                      <a:pt x="129457" y="424092"/>
                    </a:lnTo>
                    <a:lnTo>
                      <a:pt x="134636" y="423056"/>
                    </a:lnTo>
                    <a:lnTo>
                      <a:pt x="136189" y="418396"/>
                    </a:lnTo>
                    <a:lnTo>
                      <a:pt x="135154" y="414253"/>
                    </a:lnTo>
                    <a:lnTo>
                      <a:pt x="133082" y="412700"/>
                    </a:lnTo>
                    <a:lnTo>
                      <a:pt x="125833" y="407004"/>
                    </a:lnTo>
                    <a:lnTo>
                      <a:pt x="123761" y="400790"/>
                    </a:lnTo>
                    <a:lnTo>
                      <a:pt x="120654" y="399754"/>
                    </a:lnTo>
                    <a:lnTo>
                      <a:pt x="118583" y="400790"/>
                    </a:lnTo>
                    <a:lnTo>
                      <a:pt x="117547" y="402861"/>
                    </a:lnTo>
                    <a:lnTo>
                      <a:pt x="114958" y="403897"/>
                    </a:lnTo>
                    <a:lnTo>
                      <a:pt x="112369" y="403897"/>
                    </a:lnTo>
                    <a:lnTo>
                      <a:pt x="109262" y="401825"/>
                    </a:lnTo>
                    <a:lnTo>
                      <a:pt x="107191" y="399236"/>
                    </a:lnTo>
                    <a:lnTo>
                      <a:pt x="107191" y="396647"/>
                    </a:lnTo>
                    <a:lnTo>
                      <a:pt x="104083" y="394576"/>
                    </a:lnTo>
                    <a:lnTo>
                      <a:pt x="101495" y="397683"/>
                    </a:lnTo>
                    <a:lnTo>
                      <a:pt x="99941" y="395612"/>
                    </a:lnTo>
                    <a:lnTo>
                      <a:pt x="100459" y="392504"/>
                    </a:lnTo>
                    <a:lnTo>
                      <a:pt x="98388" y="389397"/>
                    </a:lnTo>
                    <a:lnTo>
                      <a:pt x="98905" y="386808"/>
                    </a:lnTo>
                    <a:lnTo>
                      <a:pt x="96834" y="382666"/>
                    </a:lnTo>
                    <a:lnTo>
                      <a:pt x="93209" y="380594"/>
                    </a:lnTo>
                    <a:lnTo>
                      <a:pt x="93727" y="376452"/>
                    </a:lnTo>
                    <a:lnTo>
                      <a:pt x="91656" y="375416"/>
                    </a:lnTo>
                    <a:lnTo>
                      <a:pt x="89067" y="378005"/>
                    </a:lnTo>
                    <a:lnTo>
                      <a:pt x="86477" y="376970"/>
                    </a:lnTo>
                    <a:lnTo>
                      <a:pt x="87513" y="373863"/>
                    </a:lnTo>
                    <a:lnTo>
                      <a:pt x="86995" y="370756"/>
                    </a:lnTo>
                    <a:lnTo>
                      <a:pt x="81817" y="369720"/>
                    </a:lnTo>
                    <a:lnTo>
                      <a:pt x="80781" y="368166"/>
                    </a:lnTo>
                    <a:lnTo>
                      <a:pt x="85442" y="361953"/>
                    </a:lnTo>
                    <a:lnTo>
                      <a:pt x="90620" y="359881"/>
                    </a:lnTo>
                    <a:lnTo>
                      <a:pt x="91138" y="357292"/>
                    </a:lnTo>
                    <a:lnTo>
                      <a:pt x="94763" y="353667"/>
                    </a:lnTo>
                    <a:lnTo>
                      <a:pt x="91138" y="348489"/>
                    </a:lnTo>
                    <a:lnTo>
                      <a:pt x="90102" y="345382"/>
                    </a:lnTo>
                    <a:lnTo>
                      <a:pt x="91656" y="341239"/>
                    </a:lnTo>
                    <a:lnTo>
                      <a:pt x="87513" y="335025"/>
                    </a:lnTo>
                    <a:lnTo>
                      <a:pt x="83371" y="331919"/>
                    </a:lnTo>
                    <a:lnTo>
                      <a:pt x="82335" y="329847"/>
                    </a:lnTo>
                    <a:lnTo>
                      <a:pt x="83371" y="322598"/>
                    </a:lnTo>
                    <a:lnTo>
                      <a:pt x="84406" y="320008"/>
                    </a:lnTo>
                    <a:lnTo>
                      <a:pt x="84924" y="314312"/>
                    </a:lnTo>
                    <a:lnTo>
                      <a:pt x="86995" y="312759"/>
                    </a:lnTo>
                    <a:lnTo>
                      <a:pt x="88549" y="307063"/>
                    </a:lnTo>
                    <a:lnTo>
                      <a:pt x="86477" y="304991"/>
                    </a:lnTo>
                    <a:lnTo>
                      <a:pt x="83371" y="304991"/>
                    </a:lnTo>
                    <a:lnTo>
                      <a:pt x="82335" y="306027"/>
                    </a:lnTo>
                    <a:lnTo>
                      <a:pt x="77674" y="304991"/>
                    </a:lnTo>
                    <a:lnTo>
                      <a:pt x="69907" y="306027"/>
                    </a:lnTo>
                    <a:lnTo>
                      <a:pt x="63175" y="304991"/>
                    </a:lnTo>
                    <a:lnTo>
                      <a:pt x="61104" y="303956"/>
                    </a:lnTo>
                    <a:lnTo>
                      <a:pt x="56443" y="303956"/>
                    </a:lnTo>
                    <a:lnTo>
                      <a:pt x="54890" y="307063"/>
                    </a:lnTo>
                    <a:lnTo>
                      <a:pt x="50747" y="310170"/>
                    </a:lnTo>
                    <a:lnTo>
                      <a:pt x="50747" y="311723"/>
                    </a:lnTo>
                    <a:lnTo>
                      <a:pt x="47640" y="315348"/>
                    </a:lnTo>
                    <a:lnTo>
                      <a:pt x="41944" y="321562"/>
                    </a:lnTo>
                    <a:lnTo>
                      <a:pt x="36766" y="320526"/>
                    </a:lnTo>
                    <a:lnTo>
                      <a:pt x="35730" y="319491"/>
                    </a:lnTo>
                    <a:lnTo>
                      <a:pt x="32623" y="320008"/>
                    </a:lnTo>
                    <a:lnTo>
                      <a:pt x="34177" y="313277"/>
                    </a:lnTo>
                    <a:lnTo>
                      <a:pt x="31588" y="297224"/>
                    </a:lnTo>
                    <a:lnTo>
                      <a:pt x="30552" y="294117"/>
                    </a:lnTo>
                    <a:lnTo>
                      <a:pt x="33141" y="292046"/>
                    </a:lnTo>
                    <a:lnTo>
                      <a:pt x="38837" y="283242"/>
                    </a:lnTo>
                    <a:lnTo>
                      <a:pt x="39355" y="281689"/>
                    </a:lnTo>
                    <a:lnTo>
                      <a:pt x="41426" y="269261"/>
                    </a:lnTo>
                    <a:lnTo>
                      <a:pt x="45051" y="265118"/>
                    </a:lnTo>
                    <a:lnTo>
                      <a:pt x="43498" y="260976"/>
                    </a:lnTo>
                    <a:lnTo>
                      <a:pt x="40909" y="259940"/>
                    </a:lnTo>
                    <a:lnTo>
                      <a:pt x="39355" y="262011"/>
                    </a:lnTo>
                    <a:lnTo>
                      <a:pt x="28480" y="264083"/>
                    </a:lnTo>
                    <a:lnTo>
                      <a:pt x="28998" y="255280"/>
                    </a:lnTo>
                    <a:lnTo>
                      <a:pt x="24338" y="255280"/>
                    </a:lnTo>
                    <a:lnTo>
                      <a:pt x="11910" y="252173"/>
                    </a:lnTo>
                    <a:lnTo>
                      <a:pt x="11910" y="249584"/>
                    </a:lnTo>
                    <a:lnTo>
                      <a:pt x="9321" y="243887"/>
                    </a:lnTo>
                    <a:lnTo>
                      <a:pt x="5178" y="245441"/>
                    </a:lnTo>
                    <a:lnTo>
                      <a:pt x="3625" y="244923"/>
                    </a:lnTo>
                    <a:lnTo>
                      <a:pt x="5696" y="233531"/>
                    </a:lnTo>
                    <a:lnTo>
                      <a:pt x="1553" y="231459"/>
                    </a:lnTo>
                    <a:lnTo>
                      <a:pt x="2589" y="223692"/>
                    </a:lnTo>
                    <a:lnTo>
                      <a:pt x="0" y="222656"/>
                    </a:lnTo>
                    <a:lnTo>
                      <a:pt x="1553" y="216960"/>
                    </a:lnTo>
                    <a:lnTo>
                      <a:pt x="2589" y="184342"/>
                    </a:lnTo>
                    <a:lnTo>
                      <a:pt x="3107" y="183824"/>
                    </a:lnTo>
                    <a:lnTo>
                      <a:pt x="35730" y="183824"/>
                    </a:lnTo>
                    <a:lnTo>
                      <a:pt x="36248" y="180717"/>
                    </a:lnTo>
                    <a:lnTo>
                      <a:pt x="39873" y="170361"/>
                    </a:lnTo>
                    <a:lnTo>
                      <a:pt x="49194" y="175021"/>
                    </a:lnTo>
                    <a:lnTo>
                      <a:pt x="49712" y="174509"/>
                    </a:lnTo>
                    <a:lnTo>
                      <a:pt x="55925" y="164152"/>
                    </a:lnTo>
                    <a:lnTo>
                      <a:pt x="58515" y="165706"/>
                    </a:lnTo>
                    <a:lnTo>
                      <a:pt x="69389" y="170366"/>
                    </a:lnTo>
                    <a:lnTo>
                      <a:pt x="71460" y="169848"/>
                    </a:lnTo>
                    <a:lnTo>
                      <a:pt x="74050" y="163116"/>
                    </a:lnTo>
                    <a:lnTo>
                      <a:pt x="79228" y="161045"/>
                    </a:lnTo>
                    <a:lnTo>
                      <a:pt x="80263" y="156385"/>
                    </a:lnTo>
                    <a:lnTo>
                      <a:pt x="77674" y="155349"/>
                    </a:lnTo>
                    <a:lnTo>
                      <a:pt x="82853" y="142916"/>
                    </a:lnTo>
                    <a:lnTo>
                      <a:pt x="83888" y="132559"/>
                    </a:lnTo>
                    <a:lnTo>
                      <a:pt x="85442" y="127899"/>
                    </a:lnTo>
                    <a:lnTo>
                      <a:pt x="88031" y="123238"/>
                    </a:lnTo>
                    <a:lnTo>
                      <a:pt x="89584" y="122203"/>
                    </a:lnTo>
                    <a:lnTo>
                      <a:pt x="96316" y="122203"/>
                    </a:lnTo>
                    <a:lnTo>
                      <a:pt x="102013" y="115989"/>
                    </a:lnTo>
                    <a:lnTo>
                      <a:pt x="111333" y="110293"/>
                    </a:lnTo>
                    <a:lnTo>
                      <a:pt x="113922" y="103566"/>
                    </a:lnTo>
                    <a:lnTo>
                      <a:pt x="114440" y="98905"/>
                    </a:lnTo>
                    <a:lnTo>
                      <a:pt x="112887" y="86995"/>
                    </a:lnTo>
                    <a:lnTo>
                      <a:pt x="112887" y="79746"/>
                    </a:lnTo>
                    <a:lnTo>
                      <a:pt x="114440" y="74050"/>
                    </a:lnTo>
                    <a:lnTo>
                      <a:pt x="115476" y="71461"/>
                    </a:lnTo>
                    <a:lnTo>
                      <a:pt x="120136" y="66282"/>
                    </a:lnTo>
                    <a:lnTo>
                      <a:pt x="123761" y="64211"/>
                    </a:lnTo>
                    <a:lnTo>
                      <a:pt x="136189" y="54372"/>
                    </a:lnTo>
                    <a:lnTo>
                      <a:pt x="138778" y="55926"/>
                    </a:lnTo>
                    <a:lnTo>
                      <a:pt x="142921" y="56961"/>
                    </a:lnTo>
                    <a:lnTo>
                      <a:pt x="144992" y="61622"/>
                    </a:lnTo>
                    <a:lnTo>
                      <a:pt x="149653" y="59550"/>
                    </a:lnTo>
                    <a:lnTo>
                      <a:pt x="151724" y="62140"/>
                    </a:lnTo>
                    <a:lnTo>
                      <a:pt x="156384" y="60586"/>
                    </a:lnTo>
                    <a:lnTo>
                      <a:pt x="163634" y="57997"/>
                    </a:lnTo>
                    <a:lnTo>
                      <a:pt x="168295" y="56961"/>
                    </a:lnTo>
                    <a:lnTo>
                      <a:pt x="176580" y="56443"/>
                    </a:lnTo>
                    <a:lnTo>
                      <a:pt x="178651" y="56443"/>
                    </a:lnTo>
                    <a:lnTo>
                      <a:pt x="179169" y="52301"/>
                    </a:lnTo>
                    <a:lnTo>
                      <a:pt x="180205" y="51265"/>
                    </a:lnTo>
                    <a:lnTo>
                      <a:pt x="184865" y="51783"/>
                    </a:lnTo>
                    <a:lnTo>
                      <a:pt x="187454" y="53336"/>
                    </a:lnTo>
                    <a:lnTo>
                      <a:pt x="189525" y="52819"/>
                    </a:lnTo>
                    <a:lnTo>
                      <a:pt x="193668" y="53336"/>
                    </a:lnTo>
                    <a:lnTo>
                      <a:pt x="200400" y="56443"/>
                    </a:lnTo>
                    <a:lnTo>
                      <a:pt x="201954" y="56443"/>
                    </a:lnTo>
                    <a:lnTo>
                      <a:pt x="208685" y="59550"/>
                    </a:lnTo>
                    <a:lnTo>
                      <a:pt x="212828" y="61104"/>
                    </a:lnTo>
                    <a:lnTo>
                      <a:pt x="217488" y="66282"/>
                    </a:lnTo>
                    <a:lnTo>
                      <a:pt x="221113" y="72496"/>
                    </a:lnTo>
                    <a:lnTo>
                      <a:pt x="223184" y="71461"/>
                    </a:lnTo>
                    <a:lnTo>
                      <a:pt x="226809" y="75603"/>
                    </a:lnTo>
                    <a:lnTo>
                      <a:pt x="229916" y="73532"/>
                    </a:lnTo>
                    <a:lnTo>
                      <a:pt x="237166" y="80781"/>
                    </a:lnTo>
                    <a:lnTo>
                      <a:pt x="241308" y="85960"/>
                    </a:lnTo>
                    <a:lnTo>
                      <a:pt x="247523" y="92692"/>
                    </a:lnTo>
                    <a:lnTo>
                      <a:pt x="250111" y="90102"/>
                    </a:lnTo>
                    <a:lnTo>
                      <a:pt x="253737" y="92692"/>
                    </a:lnTo>
                    <a:lnTo>
                      <a:pt x="257879" y="88031"/>
                    </a:lnTo>
                    <a:lnTo>
                      <a:pt x="264611" y="93727"/>
                    </a:lnTo>
                    <a:lnTo>
                      <a:pt x="271343" y="85442"/>
                    </a:lnTo>
                    <a:lnTo>
                      <a:pt x="276521" y="90102"/>
                    </a:lnTo>
                    <a:lnTo>
                      <a:pt x="281182" y="85442"/>
                    </a:lnTo>
                    <a:lnTo>
                      <a:pt x="284806" y="88549"/>
                    </a:lnTo>
                    <a:lnTo>
                      <a:pt x="287913" y="86995"/>
                    </a:lnTo>
                    <a:lnTo>
                      <a:pt x="295163" y="94763"/>
                    </a:lnTo>
                    <a:lnTo>
                      <a:pt x="297752" y="93209"/>
                    </a:lnTo>
                    <a:lnTo>
                      <a:pt x="302930" y="98388"/>
                    </a:lnTo>
                    <a:lnTo>
                      <a:pt x="305520" y="96316"/>
                    </a:lnTo>
                    <a:lnTo>
                      <a:pt x="311733" y="99941"/>
                    </a:lnTo>
                    <a:lnTo>
                      <a:pt x="315358" y="101495"/>
                    </a:lnTo>
                    <a:lnTo>
                      <a:pt x="321572" y="105637"/>
                    </a:lnTo>
                    <a:lnTo>
                      <a:pt x="336071" y="112887"/>
                    </a:lnTo>
                    <a:lnTo>
                      <a:pt x="335553" y="132564"/>
                    </a:lnTo>
                    <a:lnTo>
                      <a:pt x="357820" y="128940"/>
                    </a:lnTo>
                    <a:lnTo>
                      <a:pt x="372837" y="125315"/>
                    </a:lnTo>
                    <a:lnTo>
                      <a:pt x="388372" y="122726"/>
                    </a:lnTo>
                    <a:lnTo>
                      <a:pt x="402871" y="120654"/>
                    </a:lnTo>
                    <a:lnTo>
                      <a:pt x="407532" y="110816"/>
                    </a:lnTo>
                    <a:lnTo>
                      <a:pt x="407014" y="98905"/>
                    </a:lnTo>
                    <a:lnTo>
                      <a:pt x="407532" y="96316"/>
                    </a:lnTo>
                    <a:lnTo>
                      <a:pt x="407014" y="90102"/>
                    </a:lnTo>
                    <a:lnTo>
                      <a:pt x="407532" y="84406"/>
                    </a:lnTo>
                    <a:lnTo>
                      <a:pt x="407014" y="81817"/>
                    </a:lnTo>
                    <a:lnTo>
                      <a:pt x="408050" y="78192"/>
                    </a:lnTo>
                    <a:lnTo>
                      <a:pt x="415817" y="71461"/>
                    </a:lnTo>
                    <a:lnTo>
                      <a:pt x="420477" y="65764"/>
                    </a:lnTo>
                    <a:lnTo>
                      <a:pt x="420995" y="63693"/>
                    </a:lnTo>
                    <a:lnTo>
                      <a:pt x="419442" y="59550"/>
                    </a:lnTo>
                    <a:lnTo>
                      <a:pt x="415817" y="51265"/>
                    </a:lnTo>
                    <a:lnTo>
                      <a:pt x="406496" y="25374"/>
                    </a:lnTo>
                    <a:lnTo>
                      <a:pt x="425656" y="16571"/>
                    </a:lnTo>
                    <a:lnTo>
                      <a:pt x="435495" y="13464"/>
                    </a:lnTo>
                    <a:lnTo>
                      <a:pt x="442227" y="10357"/>
                    </a:lnTo>
                    <a:lnTo>
                      <a:pt x="441191" y="7250"/>
                    </a:lnTo>
                    <a:lnTo>
                      <a:pt x="445851" y="5178"/>
                    </a:lnTo>
                    <a:lnTo>
                      <a:pt x="447405" y="5696"/>
                    </a:lnTo>
                    <a:lnTo>
                      <a:pt x="455172" y="5178"/>
                    </a:lnTo>
                    <a:lnTo>
                      <a:pt x="465529" y="5178"/>
                    </a:lnTo>
                    <a:lnTo>
                      <a:pt x="474850" y="2589"/>
                    </a:lnTo>
                    <a:lnTo>
                      <a:pt x="486760" y="518"/>
                    </a:lnTo>
                    <a:lnTo>
                      <a:pt x="488313" y="3107"/>
                    </a:lnTo>
                    <a:lnTo>
                      <a:pt x="492456" y="1554"/>
                    </a:lnTo>
                    <a:lnTo>
                      <a:pt x="495045" y="5178"/>
                    </a:lnTo>
                    <a:lnTo>
                      <a:pt x="504884" y="3107"/>
                    </a:lnTo>
                    <a:lnTo>
                      <a:pt x="520419" y="0"/>
                    </a:lnTo>
                    <a:lnTo>
                      <a:pt x="524561" y="13458"/>
                    </a:lnTo>
                    <a:lnTo>
                      <a:pt x="548381" y="8798"/>
                    </a:lnTo>
                    <a:lnTo>
                      <a:pt x="558738" y="7244"/>
                    </a:lnTo>
                    <a:lnTo>
                      <a:pt x="574273" y="3102"/>
                    </a:lnTo>
                    <a:lnTo>
                      <a:pt x="580487" y="20190"/>
                    </a:lnTo>
                    <a:lnTo>
                      <a:pt x="581005" y="20190"/>
                    </a:lnTo>
                    <a:lnTo>
                      <a:pt x="591879" y="16565"/>
                    </a:lnTo>
                    <a:lnTo>
                      <a:pt x="599129" y="35207"/>
                    </a:lnTo>
                    <a:lnTo>
                      <a:pt x="600164" y="35720"/>
                    </a:lnTo>
                    <a:lnTo>
                      <a:pt x="602754" y="42452"/>
                    </a:lnTo>
                    <a:lnTo>
                      <a:pt x="600164" y="43487"/>
                    </a:lnTo>
                    <a:lnTo>
                      <a:pt x="600682" y="46077"/>
                    </a:lnTo>
                    <a:lnTo>
                      <a:pt x="604825" y="56433"/>
                    </a:lnTo>
                    <a:lnTo>
                      <a:pt x="608450" y="61093"/>
                    </a:lnTo>
                    <a:lnTo>
                      <a:pt x="611039" y="63683"/>
                    </a:lnTo>
                    <a:lnTo>
                      <a:pt x="614146" y="67825"/>
                    </a:lnTo>
                    <a:lnTo>
                      <a:pt x="619842" y="74552"/>
                    </a:lnTo>
                    <a:lnTo>
                      <a:pt x="639002" y="71963"/>
                    </a:lnTo>
                    <a:lnTo>
                      <a:pt x="643144" y="71963"/>
                    </a:lnTo>
                    <a:lnTo>
                      <a:pt x="647287" y="69892"/>
                    </a:lnTo>
                    <a:lnTo>
                      <a:pt x="655055" y="67302"/>
                    </a:lnTo>
                    <a:lnTo>
                      <a:pt x="661786" y="63160"/>
                    </a:lnTo>
                    <a:lnTo>
                      <a:pt x="666447" y="57981"/>
                    </a:lnTo>
                    <a:lnTo>
                      <a:pt x="669554" y="56946"/>
                    </a:lnTo>
                    <a:lnTo>
                      <a:pt x="678875" y="55910"/>
                    </a:lnTo>
                    <a:lnTo>
                      <a:pt x="682500" y="56428"/>
                    </a:lnTo>
                    <a:lnTo>
                      <a:pt x="689749" y="56428"/>
                    </a:lnTo>
                    <a:lnTo>
                      <a:pt x="685606" y="41411"/>
                    </a:lnTo>
                    <a:lnTo>
                      <a:pt x="690267" y="42964"/>
                    </a:lnTo>
                    <a:lnTo>
                      <a:pt x="696999" y="42964"/>
                    </a:lnTo>
                    <a:lnTo>
                      <a:pt x="705802" y="84391"/>
                    </a:lnTo>
                    <a:lnTo>
                      <a:pt x="709427" y="106663"/>
                    </a:lnTo>
                    <a:lnTo>
                      <a:pt x="715123" y="133067"/>
                    </a:lnTo>
                    <a:lnTo>
                      <a:pt x="722890" y="130995"/>
                    </a:lnTo>
                    <a:lnTo>
                      <a:pt x="731175" y="129960"/>
                    </a:lnTo>
                    <a:lnTo>
                      <a:pt x="732729" y="130477"/>
                    </a:lnTo>
                    <a:lnTo>
                      <a:pt x="744639" y="126853"/>
                    </a:lnTo>
                    <a:lnTo>
                      <a:pt x="746710" y="128924"/>
                    </a:lnTo>
                    <a:lnTo>
                      <a:pt x="746710" y="131513"/>
                    </a:lnTo>
                    <a:lnTo>
                      <a:pt x="745675" y="135656"/>
                    </a:lnTo>
                    <a:lnTo>
                      <a:pt x="746192" y="138763"/>
                    </a:lnTo>
                    <a:lnTo>
                      <a:pt x="746192" y="153262"/>
                    </a:lnTo>
                    <a:lnTo>
                      <a:pt x="747746" y="156887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04A066B-8E49-F4A3-B30B-C5F7553A5903}"/>
                  </a:ext>
                </a:extLst>
              </p:cNvPr>
              <p:cNvSpPr/>
              <p:nvPr/>
            </p:nvSpPr>
            <p:spPr>
              <a:xfrm>
                <a:off x="3742761" y="1317035"/>
                <a:ext cx="1814992" cy="1065667"/>
              </a:xfrm>
              <a:custGeom>
                <a:avLst/>
                <a:gdLst>
                  <a:gd name="connsiteX0" fmla="*/ 1597505 w 1814992"/>
                  <a:gd name="connsiteY0" fmla="*/ 135640 h 1065667"/>
                  <a:gd name="connsiteX1" fmla="*/ 1590255 w 1814992"/>
                  <a:gd name="connsiteY1" fmla="*/ 152211 h 1065667"/>
                  <a:gd name="connsiteX2" fmla="*/ 1587148 w 1814992"/>
                  <a:gd name="connsiteY2" fmla="*/ 162050 h 1065667"/>
                  <a:gd name="connsiteX3" fmla="*/ 1586112 w 1814992"/>
                  <a:gd name="connsiteY3" fmla="*/ 167228 h 1065667"/>
                  <a:gd name="connsiteX4" fmla="*/ 1585594 w 1814992"/>
                  <a:gd name="connsiteY4" fmla="*/ 176549 h 1065667"/>
                  <a:gd name="connsiteX5" fmla="*/ 1588184 w 1814992"/>
                  <a:gd name="connsiteY5" fmla="*/ 180174 h 1065667"/>
                  <a:gd name="connsiteX6" fmla="*/ 1588184 w 1814992"/>
                  <a:gd name="connsiteY6" fmla="*/ 186388 h 1065667"/>
                  <a:gd name="connsiteX7" fmla="*/ 1586112 w 1814992"/>
                  <a:gd name="connsiteY7" fmla="*/ 191048 h 1065667"/>
                  <a:gd name="connsiteX8" fmla="*/ 1584559 w 1814992"/>
                  <a:gd name="connsiteY8" fmla="*/ 203994 h 1065667"/>
                  <a:gd name="connsiteX9" fmla="*/ 1582488 w 1814992"/>
                  <a:gd name="connsiteY9" fmla="*/ 209172 h 1065667"/>
                  <a:gd name="connsiteX10" fmla="*/ 1577309 w 1814992"/>
                  <a:gd name="connsiteY10" fmla="*/ 214868 h 1065667"/>
                  <a:gd name="connsiteX11" fmla="*/ 1545722 w 1814992"/>
                  <a:gd name="connsiteY11" fmla="*/ 237653 h 1065667"/>
                  <a:gd name="connsiteX12" fmla="*/ 1568506 w 1814992"/>
                  <a:gd name="connsiteY12" fmla="*/ 249045 h 1065667"/>
                  <a:gd name="connsiteX13" fmla="*/ 1574720 w 1814992"/>
                  <a:gd name="connsiteY13" fmla="*/ 251634 h 1065667"/>
                  <a:gd name="connsiteX14" fmla="*/ 1596469 w 1814992"/>
                  <a:gd name="connsiteY14" fmla="*/ 253188 h 1065667"/>
                  <a:gd name="connsiteX15" fmla="*/ 1602683 w 1814992"/>
                  <a:gd name="connsiteY15" fmla="*/ 254741 h 1065667"/>
                  <a:gd name="connsiteX16" fmla="*/ 1581970 w 1814992"/>
                  <a:gd name="connsiteY16" fmla="*/ 306006 h 1065667"/>
                  <a:gd name="connsiteX17" fmla="*/ 1577827 w 1814992"/>
                  <a:gd name="connsiteY17" fmla="*/ 317399 h 1065667"/>
                  <a:gd name="connsiteX18" fmla="*/ 1564364 w 1814992"/>
                  <a:gd name="connsiteY18" fmla="*/ 313256 h 1065667"/>
                  <a:gd name="connsiteX19" fmla="*/ 1558667 w 1814992"/>
                  <a:gd name="connsiteY19" fmla="*/ 312220 h 1065667"/>
                  <a:gd name="connsiteX20" fmla="*/ 1551935 w 1814992"/>
                  <a:gd name="connsiteY20" fmla="*/ 312220 h 1065667"/>
                  <a:gd name="connsiteX21" fmla="*/ 1543132 w 1814992"/>
                  <a:gd name="connsiteY21" fmla="*/ 313774 h 1065667"/>
                  <a:gd name="connsiteX22" fmla="*/ 1536918 w 1814992"/>
                  <a:gd name="connsiteY22" fmla="*/ 316363 h 1065667"/>
                  <a:gd name="connsiteX23" fmla="*/ 1531740 w 1814992"/>
                  <a:gd name="connsiteY23" fmla="*/ 319470 h 1065667"/>
                  <a:gd name="connsiteX24" fmla="*/ 1528115 w 1814992"/>
                  <a:gd name="connsiteY24" fmla="*/ 322059 h 1065667"/>
                  <a:gd name="connsiteX25" fmla="*/ 1524491 w 1814992"/>
                  <a:gd name="connsiteY25" fmla="*/ 326202 h 1065667"/>
                  <a:gd name="connsiteX26" fmla="*/ 1519312 w 1814992"/>
                  <a:gd name="connsiteY26" fmla="*/ 332933 h 1065667"/>
                  <a:gd name="connsiteX27" fmla="*/ 1516723 w 1814992"/>
                  <a:gd name="connsiteY27" fmla="*/ 340183 h 1065667"/>
                  <a:gd name="connsiteX28" fmla="*/ 1513616 w 1814992"/>
                  <a:gd name="connsiteY28" fmla="*/ 345361 h 1065667"/>
                  <a:gd name="connsiteX29" fmla="*/ 1511545 w 1814992"/>
                  <a:gd name="connsiteY29" fmla="*/ 352093 h 1065667"/>
                  <a:gd name="connsiteX30" fmla="*/ 1510509 w 1814992"/>
                  <a:gd name="connsiteY30" fmla="*/ 354164 h 1065667"/>
                  <a:gd name="connsiteX31" fmla="*/ 1506367 w 1814992"/>
                  <a:gd name="connsiteY31" fmla="*/ 355200 h 1065667"/>
                  <a:gd name="connsiteX32" fmla="*/ 1505331 w 1814992"/>
                  <a:gd name="connsiteY32" fmla="*/ 356754 h 1065667"/>
                  <a:gd name="connsiteX33" fmla="*/ 1501706 w 1814992"/>
                  <a:gd name="connsiteY33" fmla="*/ 357271 h 1065667"/>
                  <a:gd name="connsiteX34" fmla="*/ 1499117 w 1814992"/>
                  <a:gd name="connsiteY34" fmla="*/ 360378 h 1065667"/>
                  <a:gd name="connsiteX35" fmla="*/ 1496528 w 1814992"/>
                  <a:gd name="connsiteY35" fmla="*/ 367628 h 1065667"/>
                  <a:gd name="connsiteX36" fmla="*/ 1495492 w 1814992"/>
                  <a:gd name="connsiteY36" fmla="*/ 375913 h 1065667"/>
                  <a:gd name="connsiteX37" fmla="*/ 1493421 w 1814992"/>
                  <a:gd name="connsiteY37" fmla="*/ 381092 h 1065667"/>
                  <a:gd name="connsiteX38" fmla="*/ 1489796 w 1814992"/>
                  <a:gd name="connsiteY38" fmla="*/ 390930 h 1065667"/>
                  <a:gd name="connsiteX39" fmla="*/ 1486689 w 1814992"/>
                  <a:gd name="connsiteY39" fmla="*/ 391966 h 1065667"/>
                  <a:gd name="connsiteX40" fmla="*/ 1499635 w 1814992"/>
                  <a:gd name="connsiteY40" fmla="*/ 407501 h 1065667"/>
                  <a:gd name="connsiteX41" fmla="*/ 1501706 w 1814992"/>
                  <a:gd name="connsiteY41" fmla="*/ 409054 h 1065667"/>
                  <a:gd name="connsiteX42" fmla="*/ 1511545 w 1814992"/>
                  <a:gd name="connsiteY42" fmla="*/ 412679 h 1065667"/>
                  <a:gd name="connsiteX43" fmla="*/ 1512063 w 1814992"/>
                  <a:gd name="connsiteY43" fmla="*/ 414233 h 1065667"/>
                  <a:gd name="connsiteX44" fmla="*/ 1510509 w 1814992"/>
                  <a:gd name="connsiteY44" fmla="*/ 421482 h 1065667"/>
                  <a:gd name="connsiteX45" fmla="*/ 1519830 w 1814992"/>
                  <a:gd name="connsiteY45" fmla="*/ 425625 h 1065667"/>
                  <a:gd name="connsiteX46" fmla="*/ 1517759 w 1814992"/>
                  <a:gd name="connsiteY46" fmla="*/ 430803 h 1065667"/>
                  <a:gd name="connsiteX47" fmla="*/ 1517759 w 1814992"/>
                  <a:gd name="connsiteY47" fmla="*/ 433910 h 1065667"/>
                  <a:gd name="connsiteX48" fmla="*/ 1525526 w 1814992"/>
                  <a:gd name="connsiteY48" fmla="*/ 441678 h 1065667"/>
                  <a:gd name="connsiteX49" fmla="*/ 1526044 w 1814992"/>
                  <a:gd name="connsiteY49" fmla="*/ 447892 h 1065667"/>
                  <a:gd name="connsiteX50" fmla="*/ 1505331 w 1814992"/>
                  <a:gd name="connsiteY50" fmla="*/ 499157 h 1065667"/>
                  <a:gd name="connsiteX51" fmla="*/ 1467011 w 1814992"/>
                  <a:gd name="connsiteY51" fmla="*/ 595996 h 1065667"/>
                  <a:gd name="connsiteX52" fmla="*/ 1469601 w 1814992"/>
                  <a:gd name="connsiteY52" fmla="*/ 597032 h 1065667"/>
                  <a:gd name="connsiteX53" fmla="*/ 1471154 w 1814992"/>
                  <a:gd name="connsiteY53" fmla="*/ 600139 h 1065667"/>
                  <a:gd name="connsiteX54" fmla="*/ 1473743 w 1814992"/>
                  <a:gd name="connsiteY54" fmla="*/ 601174 h 1065667"/>
                  <a:gd name="connsiteX55" fmla="*/ 1480475 w 1814992"/>
                  <a:gd name="connsiteY55" fmla="*/ 600139 h 1065667"/>
                  <a:gd name="connsiteX56" fmla="*/ 1482546 w 1814992"/>
                  <a:gd name="connsiteY56" fmla="*/ 598585 h 1065667"/>
                  <a:gd name="connsiteX57" fmla="*/ 1486171 w 1814992"/>
                  <a:gd name="connsiteY57" fmla="*/ 598585 h 1065667"/>
                  <a:gd name="connsiteX58" fmla="*/ 1487207 w 1814992"/>
                  <a:gd name="connsiteY58" fmla="*/ 597032 h 1065667"/>
                  <a:gd name="connsiteX59" fmla="*/ 1484100 w 1814992"/>
                  <a:gd name="connsiteY59" fmla="*/ 591336 h 1065667"/>
                  <a:gd name="connsiteX60" fmla="*/ 1490314 w 1814992"/>
                  <a:gd name="connsiteY60" fmla="*/ 586157 h 1065667"/>
                  <a:gd name="connsiteX61" fmla="*/ 1492903 w 1814992"/>
                  <a:gd name="connsiteY61" fmla="*/ 585122 h 1065667"/>
                  <a:gd name="connsiteX62" fmla="*/ 1496528 w 1814992"/>
                  <a:gd name="connsiteY62" fmla="*/ 581497 h 1065667"/>
                  <a:gd name="connsiteX63" fmla="*/ 1499635 w 1814992"/>
                  <a:gd name="connsiteY63" fmla="*/ 580461 h 1065667"/>
                  <a:gd name="connsiteX64" fmla="*/ 1500670 w 1814992"/>
                  <a:gd name="connsiteY64" fmla="*/ 578908 h 1065667"/>
                  <a:gd name="connsiteX65" fmla="*/ 1501188 w 1814992"/>
                  <a:gd name="connsiteY65" fmla="*/ 572694 h 1065667"/>
                  <a:gd name="connsiteX66" fmla="*/ 1503777 w 1814992"/>
                  <a:gd name="connsiteY66" fmla="*/ 569069 h 1065667"/>
                  <a:gd name="connsiteX67" fmla="*/ 1507920 w 1814992"/>
                  <a:gd name="connsiteY67" fmla="*/ 567515 h 1065667"/>
                  <a:gd name="connsiteX68" fmla="*/ 1512063 w 1814992"/>
                  <a:gd name="connsiteY68" fmla="*/ 567515 h 1065667"/>
                  <a:gd name="connsiteX69" fmla="*/ 1517241 w 1814992"/>
                  <a:gd name="connsiteY69" fmla="*/ 568033 h 1065667"/>
                  <a:gd name="connsiteX70" fmla="*/ 1518794 w 1814992"/>
                  <a:gd name="connsiteY70" fmla="*/ 571658 h 1065667"/>
                  <a:gd name="connsiteX71" fmla="*/ 1517241 w 1814992"/>
                  <a:gd name="connsiteY71" fmla="*/ 575801 h 1065667"/>
                  <a:gd name="connsiteX72" fmla="*/ 1518794 w 1814992"/>
                  <a:gd name="connsiteY72" fmla="*/ 579425 h 1065667"/>
                  <a:gd name="connsiteX73" fmla="*/ 1523455 w 1814992"/>
                  <a:gd name="connsiteY73" fmla="*/ 583050 h 1065667"/>
                  <a:gd name="connsiteX74" fmla="*/ 1526562 w 1814992"/>
                  <a:gd name="connsiteY74" fmla="*/ 585639 h 1065667"/>
                  <a:gd name="connsiteX75" fmla="*/ 1530187 w 1814992"/>
                  <a:gd name="connsiteY75" fmla="*/ 587193 h 1065667"/>
                  <a:gd name="connsiteX76" fmla="*/ 1535365 w 1814992"/>
                  <a:gd name="connsiteY76" fmla="*/ 585639 h 1065667"/>
                  <a:gd name="connsiteX77" fmla="*/ 1540543 w 1814992"/>
                  <a:gd name="connsiteY77" fmla="*/ 582532 h 1065667"/>
                  <a:gd name="connsiteX78" fmla="*/ 1551418 w 1814992"/>
                  <a:gd name="connsiteY78" fmla="*/ 579943 h 1065667"/>
                  <a:gd name="connsiteX79" fmla="*/ 1559185 w 1814992"/>
                  <a:gd name="connsiteY79" fmla="*/ 577872 h 1065667"/>
                  <a:gd name="connsiteX80" fmla="*/ 1565399 w 1814992"/>
                  <a:gd name="connsiteY80" fmla="*/ 575283 h 1065667"/>
                  <a:gd name="connsiteX81" fmla="*/ 1574720 w 1814992"/>
                  <a:gd name="connsiteY81" fmla="*/ 579425 h 1065667"/>
                  <a:gd name="connsiteX82" fmla="*/ 1577309 w 1814992"/>
                  <a:gd name="connsiteY82" fmla="*/ 582532 h 1065667"/>
                  <a:gd name="connsiteX83" fmla="*/ 1583006 w 1814992"/>
                  <a:gd name="connsiteY83" fmla="*/ 585122 h 1065667"/>
                  <a:gd name="connsiteX84" fmla="*/ 1594915 w 1814992"/>
                  <a:gd name="connsiteY84" fmla="*/ 590300 h 1065667"/>
                  <a:gd name="connsiteX85" fmla="*/ 1598022 w 1814992"/>
                  <a:gd name="connsiteY85" fmla="*/ 590818 h 1065667"/>
                  <a:gd name="connsiteX86" fmla="*/ 1601129 w 1814992"/>
                  <a:gd name="connsiteY86" fmla="*/ 589782 h 1065667"/>
                  <a:gd name="connsiteX87" fmla="*/ 1606308 w 1814992"/>
                  <a:gd name="connsiteY87" fmla="*/ 586675 h 1065667"/>
                  <a:gd name="connsiteX88" fmla="*/ 1609932 w 1814992"/>
                  <a:gd name="connsiteY88" fmla="*/ 586162 h 1065667"/>
                  <a:gd name="connsiteX89" fmla="*/ 1626503 w 1814992"/>
                  <a:gd name="connsiteY89" fmla="*/ 588234 h 1065667"/>
                  <a:gd name="connsiteX90" fmla="*/ 1631681 w 1814992"/>
                  <a:gd name="connsiteY90" fmla="*/ 590305 h 1065667"/>
                  <a:gd name="connsiteX91" fmla="*/ 1635824 w 1814992"/>
                  <a:gd name="connsiteY91" fmla="*/ 594966 h 1065667"/>
                  <a:gd name="connsiteX92" fmla="*/ 1638931 w 1814992"/>
                  <a:gd name="connsiteY92" fmla="*/ 597037 h 1065667"/>
                  <a:gd name="connsiteX93" fmla="*/ 1647216 w 1814992"/>
                  <a:gd name="connsiteY93" fmla="*/ 598073 h 1065667"/>
                  <a:gd name="connsiteX94" fmla="*/ 1649805 w 1814992"/>
                  <a:gd name="connsiteY94" fmla="*/ 600662 h 1065667"/>
                  <a:gd name="connsiteX95" fmla="*/ 1651877 w 1814992"/>
                  <a:gd name="connsiteY95" fmla="*/ 604804 h 1065667"/>
                  <a:gd name="connsiteX96" fmla="*/ 1650841 w 1814992"/>
                  <a:gd name="connsiteY96" fmla="*/ 606876 h 1065667"/>
                  <a:gd name="connsiteX97" fmla="*/ 1647734 w 1814992"/>
                  <a:gd name="connsiteY97" fmla="*/ 609465 h 1065667"/>
                  <a:gd name="connsiteX98" fmla="*/ 1647734 w 1814992"/>
                  <a:gd name="connsiteY98" fmla="*/ 611536 h 1065667"/>
                  <a:gd name="connsiteX99" fmla="*/ 1650841 w 1814992"/>
                  <a:gd name="connsiteY99" fmla="*/ 614643 h 1065667"/>
                  <a:gd name="connsiteX100" fmla="*/ 1652394 w 1814992"/>
                  <a:gd name="connsiteY100" fmla="*/ 618268 h 1065667"/>
                  <a:gd name="connsiteX101" fmla="*/ 1646698 w 1814992"/>
                  <a:gd name="connsiteY101" fmla="*/ 622928 h 1065667"/>
                  <a:gd name="connsiteX102" fmla="*/ 1641002 w 1814992"/>
                  <a:gd name="connsiteY102" fmla="*/ 626035 h 1065667"/>
                  <a:gd name="connsiteX103" fmla="*/ 1638931 w 1814992"/>
                  <a:gd name="connsiteY103" fmla="*/ 628107 h 1065667"/>
                  <a:gd name="connsiteX104" fmla="*/ 1638413 w 1814992"/>
                  <a:gd name="connsiteY104" fmla="*/ 630696 h 1065667"/>
                  <a:gd name="connsiteX105" fmla="*/ 1640484 w 1814992"/>
                  <a:gd name="connsiteY105" fmla="*/ 634838 h 1065667"/>
                  <a:gd name="connsiteX106" fmla="*/ 1646180 w 1814992"/>
                  <a:gd name="connsiteY106" fmla="*/ 638981 h 1065667"/>
                  <a:gd name="connsiteX107" fmla="*/ 1648252 w 1814992"/>
                  <a:gd name="connsiteY107" fmla="*/ 642606 h 1065667"/>
                  <a:gd name="connsiteX108" fmla="*/ 1652912 w 1814992"/>
                  <a:gd name="connsiteY108" fmla="*/ 643642 h 1065667"/>
                  <a:gd name="connsiteX109" fmla="*/ 1657055 w 1814992"/>
                  <a:gd name="connsiteY109" fmla="*/ 647784 h 1065667"/>
                  <a:gd name="connsiteX110" fmla="*/ 1660680 w 1814992"/>
                  <a:gd name="connsiteY110" fmla="*/ 649338 h 1065667"/>
                  <a:gd name="connsiteX111" fmla="*/ 1662751 w 1814992"/>
                  <a:gd name="connsiteY111" fmla="*/ 649338 h 1065667"/>
                  <a:gd name="connsiteX112" fmla="*/ 1666376 w 1814992"/>
                  <a:gd name="connsiteY112" fmla="*/ 646749 h 1065667"/>
                  <a:gd name="connsiteX113" fmla="*/ 1669483 w 1814992"/>
                  <a:gd name="connsiteY113" fmla="*/ 647784 h 1065667"/>
                  <a:gd name="connsiteX114" fmla="*/ 1670518 w 1814992"/>
                  <a:gd name="connsiteY114" fmla="*/ 653480 h 1065667"/>
                  <a:gd name="connsiteX115" fmla="*/ 1673108 w 1814992"/>
                  <a:gd name="connsiteY115" fmla="*/ 654516 h 1065667"/>
                  <a:gd name="connsiteX116" fmla="*/ 1678804 w 1814992"/>
                  <a:gd name="connsiteY116" fmla="*/ 649855 h 1065667"/>
                  <a:gd name="connsiteX117" fmla="*/ 1679839 w 1814992"/>
                  <a:gd name="connsiteY117" fmla="*/ 650373 h 1065667"/>
                  <a:gd name="connsiteX118" fmla="*/ 1682429 w 1814992"/>
                  <a:gd name="connsiteY118" fmla="*/ 653998 h 1065667"/>
                  <a:gd name="connsiteX119" fmla="*/ 1683464 w 1814992"/>
                  <a:gd name="connsiteY119" fmla="*/ 653998 h 1065667"/>
                  <a:gd name="connsiteX120" fmla="*/ 1690196 w 1814992"/>
                  <a:gd name="connsiteY120" fmla="*/ 649855 h 1065667"/>
                  <a:gd name="connsiteX121" fmla="*/ 1696410 w 1814992"/>
                  <a:gd name="connsiteY121" fmla="*/ 652445 h 1065667"/>
                  <a:gd name="connsiteX122" fmla="*/ 1702624 w 1814992"/>
                  <a:gd name="connsiteY122" fmla="*/ 652445 h 1065667"/>
                  <a:gd name="connsiteX123" fmla="*/ 1705731 w 1814992"/>
                  <a:gd name="connsiteY123" fmla="*/ 650891 h 1065667"/>
                  <a:gd name="connsiteX124" fmla="*/ 1712463 w 1814992"/>
                  <a:gd name="connsiteY124" fmla="*/ 642606 h 1065667"/>
                  <a:gd name="connsiteX125" fmla="*/ 1717123 w 1814992"/>
                  <a:gd name="connsiteY125" fmla="*/ 643124 h 1065667"/>
                  <a:gd name="connsiteX126" fmla="*/ 1720230 w 1814992"/>
                  <a:gd name="connsiteY126" fmla="*/ 638463 h 1065667"/>
                  <a:gd name="connsiteX127" fmla="*/ 1722819 w 1814992"/>
                  <a:gd name="connsiteY127" fmla="*/ 641052 h 1065667"/>
                  <a:gd name="connsiteX128" fmla="*/ 1725409 w 1814992"/>
                  <a:gd name="connsiteY128" fmla="*/ 642088 h 1065667"/>
                  <a:gd name="connsiteX129" fmla="*/ 1732140 w 1814992"/>
                  <a:gd name="connsiteY129" fmla="*/ 641052 h 1065667"/>
                  <a:gd name="connsiteX130" fmla="*/ 1736801 w 1814992"/>
                  <a:gd name="connsiteY130" fmla="*/ 636392 h 1065667"/>
                  <a:gd name="connsiteX131" fmla="*/ 1737836 w 1814992"/>
                  <a:gd name="connsiteY131" fmla="*/ 632249 h 1065667"/>
                  <a:gd name="connsiteX132" fmla="*/ 1739908 w 1814992"/>
                  <a:gd name="connsiteY132" fmla="*/ 629142 h 1065667"/>
                  <a:gd name="connsiteX133" fmla="*/ 1747675 w 1814992"/>
                  <a:gd name="connsiteY133" fmla="*/ 624482 h 1065667"/>
                  <a:gd name="connsiteX134" fmla="*/ 1751300 w 1814992"/>
                  <a:gd name="connsiteY134" fmla="*/ 622411 h 1065667"/>
                  <a:gd name="connsiteX135" fmla="*/ 1754407 w 1814992"/>
                  <a:gd name="connsiteY135" fmla="*/ 622928 h 1065667"/>
                  <a:gd name="connsiteX136" fmla="*/ 1757514 w 1814992"/>
                  <a:gd name="connsiteY136" fmla="*/ 626035 h 1065667"/>
                  <a:gd name="connsiteX137" fmla="*/ 1758032 w 1814992"/>
                  <a:gd name="connsiteY137" fmla="*/ 627589 h 1065667"/>
                  <a:gd name="connsiteX138" fmla="*/ 1756478 w 1814992"/>
                  <a:gd name="connsiteY138" fmla="*/ 633285 h 1065667"/>
                  <a:gd name="connsiteX139" fmla="*/ 1757514 w 1814992"/>
                  <a:gd name="connsiteY139" fmla="*/ 634321 h 1065667"/>
                  <a:gd name="connsiteX140" fmla="*/ 1765281 w 1814992"/>
                  <a:gd name="connsiteY140" fmla="*/ 639499 h 1065667"/>
                  <a:gd name="connsiteX141" fmla="*/ 1770978 w 1814992"/>
                  <a:gd name="connsiteY141" fmla="*/ 640535 h 1065667"/>
                  <a:gd name="connsiteX142" fmla="*/ 1773566 w 1814992"/>
                  <a:gd name="connsiteY142" fmla="*/ 642088 h 1065667"/>
                  <a:gd name="connsiteX143" fmla="*/ 1775120 w 1814992"/>
                  <a:gd name="connsiteY143" fmla="*/ 644677 h 1065667"/>
                  <a:gd name="connsiteX144" fmla="*/ 1775120 w 1814992"/>
                  <a:gd name="connsiteY144" fmla="*/ 649338 h 1065667"/>
                  <a:gd name="connsiteX145" fmla="*/ 1776156 w 1814992"/>
                  <a:gd name="connsiteY145" fmla="*/ 656587 h 1065667"/>
                  <a:gd name="connsiteX146" fmla="*/ 1778227 w 1814992"/>
                  <a:gd name="connsiteY146" fmla="*/ 660730 h 1065667"/>
                  <a:gd name="connsiteX147" fmla="*/ 1778745 w 1814992"/>
                  <a:gd name="connsiteY147" fmla="*/ 664873 h 1065667"/>
                  <a:gd name="connsiteX148" fmla="*/ 1782887 w 1814992"/>
                  <a:gd name="connsiteY148" fmla="*/ 668497 h 1065667"/>
                  <a:gd name="connsiteX149" fmla="*/ 1779263 w 1814992"/>
                  <a:gd name="connsiteY149" fmla="*/ 677818 h 1065667"/>
                  <a:gd name="connsiteX150" fmla="*/ 1774602 w 1814992"/>
                  <a:gd name="connsiteY150" fmla="*/ 681443 h 1065667"/>
                  <a:gd name="connsiteX151" fmla="*/ 1767871 w 1814992"/>
                  <a:gd name="connsiteY151" fmla="*/ 682479 h 1065667"/>
                  <a:gd name="connsiteX152" fmla="*/ 1765799 w 1814992"/>
                  <a:gd name="connsiteY152" fmla="*/ 684550 h 1065667"/>
                  <a:gd name="connsiteX153" fmla="*/ 1766317 w 1814992"/>
                  <a:gd name="connsiteY153" fmla="*/ 686621 h 1065667"/>
                  <a:gd name="connsiteX154" fmla="*/ 1773049 w 1814992"/>
                  <a:gd name="connsiteY154" fmla="*/ 690764 h 1065667"/>
                  <a:gd name="connsiteX155" fmla="*/ 1777709 w 1814992"/>
                  <a:gd name="connsiteY155" fmla="*/ 695942 h 1065667"/>
                  <a:gd name="connsiteX156" fmla="*/ 1779263 w 1814992"/>
                  <a:gd name="connsiteY156" fmla="*/ 701121 h 1065667"/>
                  <a:gd name="connsiteX157" fmla="*/ 1778745 w 1814992"/>
                  <a:gd name="connsiteY157" fmla="*/ 708370 h 1065667"/>
                  <a:gd name="connsiteX158" fmla="*/ 1780816 w 1814992"/>
                  <a:gd name="connsiteY158" fmla="*/ 711995 h 1065667"/>
                  <a:gd name="connsiteX159" fmla="*/ 1780298 w 1814992"/>
                  <a:gd name="connsiteY159" fmla="*/ 715620 h 1065667"/>
                  <a:gd name="connsiteX160" fmla="*/ 1778227 w 1814992"/>
                  <a:gd name="connsiteY160" fmla="*/ 717691 h 1065667"/>
                  <a:gd name="connsiteX161" fmla="*/ 1777192 w 1814992"/>
                  <a:gd name="connsiteY161" fmla="*/ 720280 h 1065667"/>
                  <a:gd name="connsiteX162" fmla="*/ 1777709 w 1814992"/>
                  <a:gd name="connsiteY162" fmla="*/ 727530 h 1065667"/>
                  <a:gd name="connsiteX163" fmla="*/ 1777709 w 1814992"/>
                  <a:gd name="connsiteY163" fmla="*/ 730119 h 1065667"/>
                  <a:gd name="connsiteX164" fmla="*/ 1774602 w 1814992"/>
                  <a:gd name="connsiteY164" fmla="*/ 736333 h 1065667"/>
                  <a:gd name="connsiteX165" fmla="*/ 1775638 w 1814992"/>
                  <a:gd name="connsiteY165" fmla="*/ 740476 h 1065667"/>
                  <a:gd name="connsiteX166" fmla="*/ 1779263 w 1814992"/>
                  <a:gd name="connsiteY166" fmla="*/ 741511 h 1065667"/>
                  <a:gd name="connsiteX167" fmla="*/ 1783405 w 1814992"/>
                  <a:gd name="connsiteY167" fmla="*/ 740994 h 1065667"/>
                  <a:gd name="connsiteX168" fmla="*/ 1787548 w 1814992"/>
                  <a:gd name="connsiteY168" fmla="*/ 738922 h 1065667"/>
                  <a:gd name="connsiteX169" fmla="*/ 1791691 w 1814992"/>
                  <a:gd name="connsiteY169" fmla="*/ 738922 h 1065667"/>
                  <a:gd name="connsiteX170" fmla="*/ 1802047 w 1814992"/>
                  <a:gd name="connsiteY170" fmla="*/ 745654 h 1065667"/>
                  <a:gd name="connsiteX171" fmla="*/ 1806708 w 1814992"/>
                  <a:gd name="connsiteY171" fmla="*/ 749279 h 1065667"/>
                  <a:gd name="connsiteX172" fmla="*/ 1810850 w 1814992"/>
                  <a:gd name="connsiteY172" fmla="*/ 751350 h 1065667"/>
                  <a:gd name="connsiteX173" fmla="*/ 1811368 w 1814992"/>
                  <a:gd name="connsiteY173" fmla="*/ 753939 h 1065667"/>
                  <a:gd name="connsiteX174" fmla="*/ 1809815 w 1814992"/>
                  <a:gd name="connsiteY174" fmla="*/ 755493 h 1065667"/>
                  <a:gd name="connsiteX175" fmla="*/ 1810850 w 1814992"/>
                  <a:gd name="connsiteY175" fmla="*/ 758600 h 1065667"/>
                  <a:gd name="connsiteX176" fmla="*/ 1813957 w 1814992"/>
                  <a:gd name="connsiteY176" fmla="*/ 760153 h 1065667"/>
                  <a:gd name="connsiteX177" fmla="*/ 1814475 w 1814992"/>
                  <a:gd name="connsiteY177" fmla="*/ 762742 h 1065667"/>
                  <a:gd name="connsiteX178" fmla="*/ 1810850 w 1814992"/>
                  <a:gd name="connsiteY178" fmla="*/ 764814 h 1065667"/>
                  <a:gd name="connsiteX179" fmla="*/ 1808261 w 1814992"/>
                  <a:gd name="connsiteY179" fmla="*/ 768956 h 1065667"/>
                  <a:gd name="connsiteX180" fmla="*/ 1804637 w 1814992"/>
                  <a:gd name="connsiteY180" fmla="*/ 775688 h 1065667"/>
                  <a:gd name="connsiteX181" fmla="*/ 1805672 w 1814992"/>
                  <a:gd name="connsiteY181" fmla="*/ 778795 h 1065667"/>
                  <a:gd name="connsiteX182" fmla="*/ 1808779 w 1814992"/>
                  <a:gd name="connsiteY182" fmla="*/ 781384 h 1065667"/>
                  <a:gd name="connsiteX183" fmla="*/ 1812922 w 1814992"/>
                  <a:gd name="connsiteY183" fmla="*/ 783973 h 1065667"/>
                  <a:gd name="connsiteX184" fmla="*/ 1814475 w 1814992"/>
                  <a:gd name="connsiteY184" fmla="*/ 785527 h 1065667"/>
                  <a:gd name="connsiteX185" fmla="*/ 1812404 w 1814992"/>
                  <a:gd name="connsiteY185" fmla="*/ 791741 h 1065667"/>
                  <a:gd name="connsiteX186" fmla="*/ 1814993 w 1814992"/>
                  <a:gd name="connsiteY186" fmla="*/ 796919 h 1065667"/>
                  <a:gd name="connsiteX187" fmla="*/ 1813957 w 1814992"/>
                  <a:gd name="connsiteY187" fmla="*/ 798990 h 1065667"/>
                  <a:gd name="connsiteX188" fmla="*/ 1810333 w 1814992"/>
                  <a:gd name="connsiteY188" fmla="*/ 801062 h 1065667"/>
                  <a:gd name="connsiteX189" fmla="*/ 1810850 w 1814992"/>
                  <a:gd name="connsiteY189" fmla="*/ 806240 h 1065667"/>
                  <a:gd name="connsiteX190" fmla="*/ 1810333 w 1814992"/>
                  <a:gd name="connsiteY190" fmla="*/ 810901 h 1065667"/>
                  <a:gd name="connsiteX191" fmla="*/ 1807743 w 1814992"/>
                  <a:gd name="connsiteY191" fmla="*/ 811936 h 1065667"/>
                  <a:gd name="connsiteX192" fmla="*/ 1804637 w 1814992"/>
                  <a:gd name="connsiteY192" fmla="*/ 810901 h 1065667"/>
                  <a:gd name="connsiteX193" fmla="*/ 1796869 w 1814992"/>
                  <a:gd name="connsiteY193" fmla="*/ 815043 h 1065667"/>
                  <a:gd name="connsiteX194" fmla="*/ 1795316 w 1814992"/>
                  <a:gd name="connsiteY194" fmla="*/ 819186 h 1065667"/>
                  <a:gd name="connsiteX195" fmla="*/ 1757514 w 1814992"/>
                  <a:gd name="connsiteY195" fmla="*/ 821775 h 1065667"/>
                  <a:gd name="connsiteX196" fmla="*/ 1747675 w 1814992"/>
                  <a:gd name="connsiteY196" fmla="*/ 823328 h 1065667"/>
                  <a:gd name="connsiteX197" fmla="*/ 1736283 w 1814992"/>
                  <a:gd name="connsiteY197" fmla="*/ 826953 h 1065667"/>
                  <a:gd name="connsiteX198" fmla="*/ 1737319 w 1814992"/>
                  <a:gd name="connsiteY198" fmla="*/ 831614 h 1065667"/>
                  <a:gd name="connsiteX199" fmla="*/ 1735247 w 1814992"/>
                  <a:gd name="connsiteY199" fmla="*/ 833685 h 1065667"/>
                  <a:gd name="connsiteX200" fmla="*/ 1739908 w 1814992"/>
                  <a:gd name="connsiteY200" fmla="*/ 843524 h 1065667"/>
                  <a:gd name="connsiteX201" fmla="*/ 1741461 w 1814992"/>
                  <a:gd name="connsiteY201" fmla="*/ 850256 h 1065667"/>
                  <a:gd name="connsiteX202" fmla="*/ 1735765 w 1814992"/>
                  <a:gd name="connsiteY202" fmla="*/ 852845 h 1065667"/>
                  <a:gd name="connsiteX203" fmla="*/ 1737319 w 1814992"/>
                  <a:gd name="connsiteY203" fmla="*/ 860094 h 1065667"/>
                  <a:gd name="connsiteX204" fmla="*/ 1736283 w 1814992"/>
                  <a:gd name="connsiteY204" fmla="*/ 868897 h 1065667"/>
                  <a:gd name="connsiteX205" fmla="*/ 1736801 w 1814992"/>
                  <a:gd name="connsiteY205" fmla="*/ 872522 h 1065667"/>
                  <a:gd name="connsiteX206" fmla="*/ 1736283 w 1814992"/>
                  <a:gd name="connsiteY206" fmla="*/ 880290 h 1065667"/>
                  <a:gd name="connsiteX207" fmla="*/ 1736283 w 1814992"/>
                  <a:gd name="connsiteY207" fmla="*/ 883397 h 1065667"/>
                  <a:gd name="connsiteX208" fmla="*/ 1733176 w 1814992"/>
                  <a:gd name="connsiteY208" fmla="*/ 884432 h 1065667"/>
                  <a:gd name="connsiteX209" fmla="*/ 1729551 w 1814992"/>
                  <a:gd name="connsiteY209" fmla="*/ 905146 h 1065667"/>
                  <a:gd name="connsiteX210" fmla="*/ 1727480 w 1814992"/>
                  <a:gd name="connsiteY210" fmla="*/ 910324 h 1065667"/>
                  <a:gd name="connsiteX211" fmla="*/ 1722819 w 1814992"/>
                  <a:gd name="connsiteY211" fmla="*/ 911877 h 1065667"/>
                  <a:gd name="connsiteX212" fmla="*/ 1724373 w 1814992"/>
                  <a:gd name="connsiteY212" fmla="*/ 919127 h 1065667"/>
                  <a:gd name="connsiteX213" fmla="*/ 1723855 w 1814992"/>
                  <a:gd name="connsiteY213" fmla="*/ 931555 h 1065667"/>
                  <a:gd name="connsiteX214" fmla="*/ 1721783 w 1814992"/>
                  <a:gd name="connsiteY214" fmla="*/ 934662 h 1065667"/>
                  <a:gd name="connsiteX215" fmla="*/ 1719195 w 1814992"/>
                  <a:gd name="connsiteY215" fmla="*/ 935697 h 1065667"/>
                  <a:gd name="connsiteX216" fmla="*/ 1717123 w 1814992"/>
                  <a:gd name="connsiteY216" fmla="*/ 937769 h 1065667"/>
                  <a:gd name="connsiteX217" fmla="*/ 1711945 w 1814992"/>
                  <a:gd name="connsiteY217" fmla="*/ 936733 h 1065667"/>
                  <a:gd name="connsiteX218" fmla="*/ 1707802 w 1814992"/>
                  <a:gd name="connsiteY218" fmla="*/ 938804 h 1065667"/>
                  <a:gd name="connsiteX219" fmla="*/ 1704695 w 1814992"/>
                  <a:gd name="connsiteY219" fmla="*/ 941911 h 1065667"/>
                  <a:gd name="connsiteX220" fmla="*/ 1699517 w 1814992"/>
                  <a:gd name="connsiteY220" fmla="*/ 942947 h 1065667"/>
                  <a:gd name="connsiteX221" fmla="*/ 1693821 w 1814992"/>
                  <a:gd name="connsiteY221" fmla="*/ 947608 h 1065667"/>
                  <a:gd name="connsiteX222" fmla="*/ 1690714 w 1814992"/>
                  <a:gd name="connsiteY222" fmla="*/ 950714 h 1065667"/>
                  <a:gd name="connsiteX223" fmla="*/ 1686054 w 1814992"/>
                  <a:gd name="connsiteY223" fmla="*/ 952786 h 1065667"/>
                  <a:gd name="connsiteX224" fmla="*/ 1678286 w 1814992"/>
                  <a:gd name="connsiteY224" fmla="*/ 952268 h 1065667"/>
                  <a:gd name="connsiteX225" fmla="*/ 1671036 w 1814992"/>
                  <a:gd name="connsiteY225" fmla="*/ 952786 h 1065667"/>
                  <a:gd name="connsiteX226" fmla="*/ 1666376 w 1814992"/>
                  <a:gd name="connsiteY226" fmla="*/ 953822 h 1065667"/>
                  <a:gd name="connsiteX227" fmla="*/ 1660162 w 1814992"/>
                  <a:gd name="connsiteY227" fmla="*/ 953822 h 1065667"/>
                  <a:gd name="connsiteX228" fmla="*/ 1657055 w 1814992"/>
                  <a:gd name="connsiteY228" fmla="*/ 954339 h 1065667"/>
                  <a:gd name="connsiteX229" fmla="*/ 1651877 w 1814992"/>
                  <a:gd name="connsiteY229" fmla="*/ 953822 h 1065667"/>
                  <a:gd name="connsiteX230" fmla="*/ 1616147 w 1814992"/>
                  <a:gd name="connsiteY230" fmla="*/ 965732 h 1065667"/>
                  <a:gd name="connsiteX231" fmla="*/ 1606826 w 1814992"/>
                  <a:gd name="connsiteY231" fmla="*/ 963142 h 1065667"/>
                  <a:gd name="connsiteX232" fmla="*/ 1594397 w 1814992"/>
                  <a:gd name="connsiteY232" fmla="*/ 962625 h 1065667"/>
                  <a:gd name="connsiteX233" fmla="*/ 1593880 w 1814992"/>
                  <a:gd name="connsiteY233" fmla="*/ 963142 h 1065667"/>
                  <a:gd name="connsiteX234" fmla="*/ 1591809 w 1814992"/>
                  <a:gd name="connsiteY234" fmla="*/ 971428 h 1065667"/>
                  <a:gd name="connsiteX235" fmla="*/ 1590255 w 1814992"/>
                  <a:gd name="connsiteY235" fmla="*/ 972463 h 1065667"/>
                  <a:gd name="connsiteX236" fmla="*/ 1587666 w 1814992"/>
                  <a:gd name="connsiteY236" fmla="*/ 970392 h 1065667"/>
                  <a:gd name="connsiteX237" fmla="*/ 1585076 w 1814992"/>
                  <a:gd name="connsiteY237" fmla="*/ 969874 h 1065667"/>
                  <a:gd name="connsiteX238" fmla="*/ 1578863 w 1814992"/>
                  <a:gd name="connsiteY238" fmla="*/ 974017 h 1065667"/>
                  <a:gd name="connsiteX239" fmla="*/ 1578345 w 1814992"/>
                  <a:gd name="connsiteY239" fmla="*/ 975053 h 1065667"/>
                  <a:gd name="connsiteX240" fmla="*/ 1570060 w 1814992"/>
                  <a:gd name="connsiteY240" fmla="*/ 977642 h 1065667"/>
                  <a:gd name="connsiteX241" fmla="*/ 1568506 w 1814992"/>
                  <a:gd name="connsiteY241" fmla="*/ 983856 h 1065667"/>
                  <a:gd name="connsiteX242" fmla="*/ 1565399 w 1814992"/>
                  <a:gd name="connsiteY242" fmla="*/ 984891 h 1065667"/>
                  <a:gd name="connsiteX243" fmla="*/ 1559703 w 1814992"/>
                  <a:gd name="connsiteY243" fmla="*/ 985409 h 1065667"/>
                  <a:gd name="connsiteX244" fmla="*/ 1556596 w 1814992"/>
                  <a:gd name="connsiteY244" fmla="*/ 983856 h 1065667"/>
                  <a:gd name="connsiteX245" fmla="*/ 1554525 w 1814992"/>
                  <a:gd name="connsiteY245" fmla="*/ 981266 h 1065667"/>
                  <a:gd name="connsiteX246" fmla="*/ 1551935 w 1814992"/>
                  <a:gd name="connsiteY246" fmla="*/ 979195 h 1065667"/>
                  <a:gd name="connsiteX247" fmla="*/ 1551418 w 1814992"/>
                  <a:gd name="connsiteY247" fmla="*/ 976606 h 1065667"/>
                  <a:gd name="connsiteX248" fmla="*/ 1547793 w 1814992"/>
                  <a:gd name="connsiteY248" fmla="*/ 976088 h 1065667"/>
                  <a:gd name="connsiteX249" fmla="*/ 1547275 w 1814992"/>
                  <a:gd name="connsiteY249" fmla="*/ 974017 h 1065667"/>
                  <a:gd name="connsiteX250" fmla="*/ 1537436 w 1814992"/>
                  <a:gd name="connsiteY250" fmla="*/ 975570 h 1065667"/>
                  <a:gd name="connsiteX251" fmla="*/ 1526044 w 1814992"/>
                  <a:gd name="connsiteY251" fmla="*/ 978159 h 1065667"/>
                  <a:gd name="connsiteX252" fmla="*/ 1506884 w 1814992"/>
                  <a:gd name="connsiteY252" fmla="*/ 980749 h 1065667"/>
                  <a:gd name="connsiteX253" fmla="*/ 1488760 w 1814992"/>
                  <a:gd name="connsiteY253" fmla="*/ 982820 h 1065667"/>
                  <a:gd name="connsiteX254" fmla="*/ 1463387 w 1814992"/>
                  <a:gd name="connsiteY254" fmla="*/ 984891 h 1065667"/>
                  <a:gd name="connsiteX255" fmla="*/ 1443709 w 1814992"/>
                  <a:gd name="connsiteY255" fmla="*/ 987480 h 1065667"/>
                  <a:gd name="connsiteX256" fmla="*/ 1431799 w 1814992"/>
                  <a:gd name="connsiteY256" fmla="*/ 989034 h 1065667"/>
                  <a:gd name="connsiteX257" fmla="*/ 1418853 w 1814992"/>
                  <a:gd name="connsiteY257" fmla="*/ 989552 h 1065667"/>
                  <a:gd name="connsiteX258" fmla="*/ 1404872 w 1814992"/>
                  <a:gd name="connsiteY258" fmla="*/ 994730 h 1065667"/>
                  <a:gd name="connsiteX259" fmla="*/ 1411086 w 1814992"/>
                  <a:gd name="connsiteY259" fmla="*/ 1003533 h 1065667"/>
                  <a:gd name="connsiteX260" fmla="*/ 1404872 w 1814992"/>
                  <a:gd name="connsiteY260" fmla="*/ 1010783 h 1065667"/>
                  <a:gd name="connsiteX261" fmla="*/ 1403319 w 1814992"/>
                  <a:gd name="connsiteY261" fmla="*/ 1014925 h 1065667"/>
                  <a:gd name="connsiteX262" fmla="*/ 1401247 w 1814992"/>
                  <a:gd name="connsiteY262" fmla="*/ 1029942 h 1065667"/>
                  <a:gd name="connsiteX263" fmla="*/ 1400211 w 1814992"/>
                  <a:gd name="connsiteY263" fmla="*/ 1032532 h 1065667"/>
                  <a:gd name="connsiteX264" fmla="*/ 1395551 w 1814992"/>
                  <a:gd name="connsiteY264" fmla="*/ 1030460 h 1065667"/>
                  <a:gd name="connsiteX265" fmla="*/ 1389855 w 1814992"/>
                  <a:gd name="connsiteY265" fmla="*/ 1025800 h 1065667"/>
                  <a:gd name="connsiteX266" fmla="*/ 1384677 w 1814992"/>
                  <a:gd name="connsiteY266" fmla="*/ 1041852 h 1065667"/>
                  <a:gd name="connsiteX267" fmla="*/ 1381052 w 1814992"/>
                  <a:gd name="connsiteY267" fmla="*/ 1050138 h 1065667"/>
                  <a:gd name="connsiteX268" fmla="*/ 1380534 w 1814992"/>
                  <a:gd name="connsiteY268" fmla="*/ 1056870 h 1065667"/>
                  <a:gd name="connsiteX269" fmla="*/ 1372248 w 1814992"/>
                  <a:gd name="connsiteY269" fmla="*/ 1055834 h 1065667"/>
                  <a:gd name="connsiteX270" fmla="*/ 1364999 w 1814992"/>
                  <a:gd name="connsiteY270" fmla="*/ 1055834 h 1065667"/>
                  <a:gd name="connsiteX271" fmla="*/ 1358785 w 1814992"/>
                  <a:gd name="connsiteY271" fmla="*/ 1056352 h 1065667"/>
                  <a:gd name="connsiteX272" fmla="*/ 1353089 w 1814992"/>
                  <a:gd name="connsiteY272" fmla="*/ 1056352 h 1065667"/>
                  <a:gd name="connsiteX273" fmla="*/ 1339107 w 1814992"/>
                  <a:gd name="connsiteY273" fmla="*/ 1055316 h 1065667"/>
                  <a:gd name="connsiteX274" fmla="*/ 1337554 w 1814992"/>
                  <a:gd name="connsiteY274" fmla="*/ 1058423 h 1065667"/>
                  <a:gd name="connsiteX275" fmla="*/ 1333411 w 1814992"/>
                  <a:gd name="connsiteY275" fmla="*/ 1061012 h 1065667"/>
                  <a:gd name="connsiteX276" fmla="*/ 1323055 w 1814992"/>
                  <a:gd name="connsiteY276" fmla="*/ 1057905 h 1065667"/>
                  <a:gd name="connsiteX277" fmla="*/ 1322537 w 1814992"/>
                  <a:gd name="connsiteY277" fmla="*/ 1051691 h 1065667"/>
                  <a:gd name="connsiteX278" fmla="*/ 1318912 w 1814992"/>
                  <a:gd name="connsiteY278" fmla="*/ 1047031 h 1065667"/>
                  <a:gd name="connsiteX279" fmla="*/ 1316323 w 1814992"/>
                  <a:gd name="connsiteY279" fmla="*/ 1046513 h 1065667"/>
                  <a:gd name="connsiteX280" fmla="*/ 1313216 w 1814992"/>
                  <a:gd name="connsiteY280" fmla="*/ 1043406 h 1065667"/>
                  <a:gd name="connsiteX281" fmla="*/ 1312698 w 1814992"/>
                  <a:gd name="connsiteY281" fmla="*/ 1038228 h 1065667"/>
                  <a:gd name="connsiteX282" fmla="*/ 1311145 w 1814992"/>
                  <a:gd name="connsiteY282" fmla="*/ 1033567 h 1065667"/>
                  <a:gd name="connsiteX283" fmla="*/ 1307520 w 1814992"/>
                  <a:gd name="connsiteY283" fmla="*/ 1034085 h 1065667"/>
                  <a:gd name="connsiteX284" fmla="*/ 1303895 w 1814992"/>
                  <a:gd name="connsiteY284" fmla="*/ 1036156 h 1065667"/>
                  <a:gd name="connsiteX285" fmla="*/ 1300270 w 1814992"/>
                  <a:gd name="connsiteY285" fmla="*/ 1036669 h 1065667"/>
                  <a:gd name="connsiteX286" fmla="*/ 1293539 w 1814992"/>
                  <a:gd name="connsiteY286" fmla="*/ 1030455 h 1065667"/>
                  <a:gd name="connsiteX287" fmla="*/ 1290432 w 1814992"/>
                  <a:gd name="connsiteY287" fmla="*/ 1028384 h 1065667"/>
                  <a:gd name="connsiteX288" fmla="*/ 1285253 w 1814992"/>
                  <a:gd name="connsiteY288" fmla="*/ 1026312 h 1065667"/>
                  <a:gd name="connsiteX289" fmla="*/ 1278003 w 1814992"/>
                  <a:gd name="connsiteY289" fmla="*/ 1024759 h 1065667"/>
                  <a:gd name="connsiteX290" fmla="*/ 1264540 w 1814992"/>
                  <a:gd name="connsiteY290" fmla="*/ 1021134 h 1065667"/>
                  <a:gd name="connsiteX291" fmla="*/ 1262469 w 1814992"/>
                  <a:gd name="connsiteY291" fmla="*/ 1018027 h 1065667"/>
                  <a:gd name="connsiteX292" fmla="*/ 1261951 w 1814992"/>
                  <a:gd name="connsiteY292" fmla="*/ 1013367 h 1065667"/>
                  <a:gd name="connsiteX293" fmla="*/ 1260397 w 1814992"/>
                  <a:gd name="connsiteY293" fmla="*/ 1011295 h 1065667"/>
                  <a:gd name="connsiteX294" fmla="*/ 1255219 w 1814992"/>
                  <a:gd name="connsiteY294" fmla="*/ 1006635 h 1065667"/>
                  <a:gd name="connsiteX295" fmla="*/ 1249005 w 1814992"/>
                  <a:gd name="connsiteY295" fmla="*/ 1006117 h 1065667"/>
                  <a:gd name="connsiteX296" fmla="*/ 1243309 w 1814992"/>
                  <a:gd name="connsiteY296" fmla="*/ 1004046 h 1065667"/>
                  <a:gd name="connsiteX297" fmla="*/ 1239684 w 1814992"/>
                  <a:gd name="connsiteY297" fmla="*/ 1022170 h 1065667"/>
                  <a:gd name="connsiteX298" fmla="*/ 1235024 w 1814992"/>
                  <a:gd name="connsiteY298" fmla="*/ 1020616 h 1065667"/>
                  <a:gd name="connsiteX299" fmla="*/ 1233470 w 1814992"/>
                  <a:gd name="connsiteY299" fmla="*/ 1018545 h 1065667"/>
                  <a:gd name="connsiteX300" fmla="*/ 1227256 w 1814992"/>
                  <a:gd name="connsiteY300" fmla="*/ 1018545 h 1065667"/>
                  <a:gd name="connsiteX301" fmla="*/ 1224667 w 1814992"/>
                  <a:gd name="connsiteY301" fmla="*/ 1019581 h 1065667"/>
                  <a:gd name="connsiteX302" fmla="*/ 1218971 w 1814992"/>
                  <a:gd name="connsiteY302" fmla="*/ 1019581 h 1065667"/>
                  <a:gd name="connsiteX303" fmla="*/ 1212239 w 1814992"/>
                  <a:gd name="connsiteY303" fmla="*/ 1018027 h 1065667"/>
                  <a:gd name="connsiteX304" fmla="*/ 1200847 w 1814992"/>
                  <a:gd name="connsiteY304" fmla="*/ 1020616 h 1065667"/>
                  <a:gd name="connsiteX305" fmla="*/ 1199811 w 1814992"/>
                  <a:gd name="connsiteY305" fmla="*/ 1021134 h 1065667"/>
                  <a:gd name="connsiteX306" fmla="*/ 1193079 w 1814992"/>
                  <a:gd name="connsiteY306" fmla="*/ 1021134 h 1065667"/>
                  <a:gd name="connsiteX307" fmla="*/ 1191008 w 1814992"/>
                  <a:gd name="connsiteY307" fmla="*/ 1019581 h 1065667"/>
                  <a:gd name="connsiteX308" fmla="*/ 1178062 w 1814992"/>
                  <a:gd name="connsiteY308" fmla="*/ 1019063 h 1065667"/>
                  <a:gd name="connsiteX309" fmla="*/ 1173920 w 1814992"/>
                  <a:gd name="connsiteY309" fmla="*/ 1018545 h 1065667"/>
                  <a:gd name="connsiteX310" fmla="*/ 1176509 w 1814992"/>
                  <a:gd name="connsiteY310" fmla="*/ 1028902 h 1065667"/>
                  <a:gd name="connsiteX311" fmla="*/ 1177027 w 1814992"/>
                  <a:gd name="connsiteY311" fmla="*/ 1035633 h 1065667"/>
                  <a:gd name="connsiteX312" fmla="*/ 1175473 w 1814992"/>
                  <a:gd name="connsiteY312" fmla="*/ 1042365 h 1065667"/>
                  <a:gd name="connsiteX313" fmla="*/ 1173920 w 1814992"/>
                  <a:gd name="connsiteY313" fmla="*/ 1046508 h 1065667"/>
                  <a:gd name="connsiteX314" fmla="*/ 1168224 w 1814992"/>
                  <a:gd name="connsiteY314" fmla="*/ 1054275 h 1065667"/>
                  <a:gd name="connsiteX315" fmla="*/ 1157349 w 1814992"/>
                  <a:gd name="connsiteY315" fmla="*/ 1063078 h 1065667"/>
                  <a:gd name="connsiteX316" fmla="*/ 1155278 w 1814992"/>
                  <a:gd name="connsiteY316" fmla="*/ 1065668 h 1065667"/>
                  <a:gd name="connsiteX317" fmla="*/ 1151135 w 1814992"/>
                  <a:gd name="connsiteY317" fmla="*/ 1063596 h 1065667"/>
                  <a:gd name="connsiteX318" fmla="*/ 1148029 w 1814992"/>
                  <a:gd name="connsiteY318" fmla="*/ 1064114 h 1065667"/>
                  <a:gd name="connsiteX319" fmla="*/ 1142850 w 1814992"/>
                  <a:gd name="connsiteY319" fmla="*/ 1064114 h 1065667"/>
                  <a:gd name="connsiteX320" fmla="*/ 1140779 w 1814992"/>
                  <a:gd name="connsiteY320" fmla="*/ 1059454 h 1065667"/>
                  <a:gd name="connsiteX321" fmla="*/ 1137154 w 1814992"/>
                  <a:gd name="connsiteY321" fmla="*/ 1056347 h 1065667"/>
                  <a:gd name="connsiteX322" fmla="*/ 1127315 w 1814992"/>
                  <a:gd name="connsiteY322" fmla="*/ 1057900 h 1065667"/>
                  <a:gd name="connsiteX323" fmla="*/ 1122137 w 1814992"/>
                  <a:gd name="connsiteY323" fmla="*/ 1056864 h 1065667"/>
                  <a:gd name="connsiteX324" fmla="*/ 1116959 w 1814992"/>
                  <a:gd name="connsiteY324" fmla="*/ 1056864 h 1065667"/>
                  <a:gd name="connsiteX325" fmla="*/ 1112298 w 1814992"/>
                  <a:gd name="connsiteY325" fmla="*/ 1057900 h 1065667"/>
                  <a:gd name="connsiteX326" fmla="*/ 1108155 w 1814992"/>
                  <a:gd name="connsiteY326" fmla="*/ 1056347 h 1065667"/>
                  <a:gd name="connsiteX327" fmla="*/ 1104013 w 1814992"/>
                  <a:gd name="connsiteY327" fmla="*/ 1048579 h 1065667"/>
                  <a:gd name="connsiteX328" fmla="*/ 1100906 w 1814992"/>
                  <a:gd name="connsiteY328" fmla="*/ 1047026 h 1065667"/>
                  <a:gd name="connsiteX329" fmla="*/ 1098317 w 1814992"/>
                  <a:gd name="connsiteY329" fmla="*/ 1043401 h 1065667"/>
                  <a:gd name="connsiteX330" fmla="*/ 1101942 w 1814992"/>
                  <a:gd name="connsiteY330" fmla="*/ 1039258 h 1065667"/>
                  <a:gd name="connsiteX331" fmla="*/ 1104531 w 1814992"/>
                  <a:gd name="connsiteY331" fmla="*/ 1034080 h 1065667"/>
                  <a:gd name="connsiteX332" fmla="*/ 1109709 w 1814992"/>
                  <a:gd name="connsiteY332" fmla="*/ 1026312 h 1065667"/>
                  <a:gd name="connsiteX333" fmla="*/ 1110745 w 1814992"/>
                  <a:gd name="connsiteY333" fmla="*/ 1022688 h 1065667"/>
                  <a:gd name="connsiteX334" fmla="*/ 1112298 w 1814992"/>
                  <a:gd name="connsiteY334" fmla="*/ 1021134 h 1065667"/>
                  <a:gd name="connsiteX335" fmla="*/ 1112298 w 1814992"/>
                  <a:gd name="connsiteY335" fmla="*/ 1015956 h 1065667"/>
                  <a:gd name="connsiteX336" fmla="*/ 1129387 w 1814992"/>
                  <a:gd name="connsiteY336" fmla="*/ 1004564 h 1065667"/>
                  <a:gd name="connsiteX337" fmla="*/ 1123690 w 1814992"/>
                  <a:gd name="connsiteY337" fmla="*/ 1000421 h 1065667"/>
                  <a:gd name="connsiteX338" fmla="*/ 1116441 w 1814992"/>
                  <a:gd name="connsiteY338" fmla="*/ 1002492 h 1065667"/>
                  <a:gd name="connsiteX339" fmla="*/ 1106602 w 1814992"/>
                  <a:gd name="connsiteY339" fmla="*/ 1004046 h 1065667"/>
                  <a:gd name="connsiteX340" fmla="*/ 1104531 w 1814992"/>
                  <a:gd name="connsiteY340" fmla="*/ 1006635 h 1065667"/>
                  <a:gd name="connsiteX341" fmla="*/ 1101942 w 1814992"/>
                  <a:gd name="connsiteY341" fmla="*/ 1010260 h 1065667"/>
                  <a:gd name="connsiteX342" fmla="*/ 1099352 w 1814992"/>
                  <a:gd name="connsiteY342" fmla="*/ 1012331 h 1065667"/>
                  <a:gd name="connsiteX343" fmla="*/ 1094174 w 1814992"/>
                  <a:gd name="connsiteY343" fmla="*/ 1015438 h 1065667"/>
                  <a:gd name="connsiteX344" fmla="*/ 1092621 w 1814992"/>
                  <a:gd name="connsiteY344" fmla="*/ 1018027 h 1065667"/>
                  <a:gd name="connsiteX345" fmla="*/ 1092621 w 1814992"/>
                  <a:gd name="connsiteY345" fmla="*/ 1024241 h 1065667"/>
                  <a:gd name="connsiteX346" fmla="*/ 1092103 w 1814992"/>
                  <a:gd name="connsiteY346" fmla="*/ 1026312 h 1065667"/>
                  <a:gd name="connsiteX347" fmla="*/ 1088478 w 1814992"/>
                  <a:gd name="connsiteY347" fmla="*/ 1027348 h 1065667"/>
                  <a:gd name="connsiteX348" fmla="*/ 1082264 w 1814992"/>
                  <a:gd name="connsiteY348" fmla="*/ 1025277 h 1065667"/>
                  <a:gd name="connsiteX349" fmla="*/ 1073461 w 1814992"/>
                  <a:gd name="connsiteY349" fmla="*/ 1027348 h 1065667"/>
                  <a:gd name="connsiteX350" fmla="*/ 1068800 w 1814992"/>
                  <a:gd name="connsiteY350" fmla="*/ 1026312 h 1065667"/>
                  <a:gd name="connsiteX351" fmla="*/ 1066729 w 1814992"/>
                  <a:gd name="connsiteY351" fmla="*/ 1026825 h 1065667"/>
                  <a:gd name="connsiteX352" fmla="*/ 1063104 w 1814992"/>
                  <a:gd name="connsiteY352" fmla="*/ 1025789 h 1065667"/>
                  <a:gd name="connsiteX353" fmla="*/ 1058962 w 1814992"/>
                  <a:gd name="connsiteY353" fmla="*/ 1027343 h 1065667"/>
                  <a:gd name="connsiteX354" fmla="*/ 1055337 w 1814992"/>
                  <a:gd name="connsiteY354" fmla="*/ 1030450 h 1065667"/>
                  <a:gd name="connsiteX355" fmla="*/ 1044462 w 1814992"/>
                  <a:gd name="connsiteY355" fmla="*/ 1027343 h 1065667"/>
                  <a:gd name="connsiteX356" fmla="*/ 1041356 w 1814992"/>
                  <a:gd name="connsiteY356" fmla="*/ 1027343 h 1065667"/>
                  <a:gd name="connsiteX357" fmla="*/ 1040320 w 1814992"/>
                  <a:gd name="connsiteY357" fmla="*/ 1022682 h 1065667"/>
                  <a:gd name="connsiteX358" fmla="*/ 1038248 w 1814992"/>
                  <a:gd name="connsiteY358" fmla="*/ 1016986 h 1065667"/>
                  <a:gd name="connsiteX359" fmla="*/ 1040838 w 1814992"/>
                  <a:gd name="connsiteY359" fmla="*/ 1011290 h 1065667"/>
                  <a:gd name="connsiteX360" fmla="*/ 1040838 w 1814992"/>
                  <a:gd name="connsiteY360" fmla="*/ 1009219 h 1065667"/>
                  <a:gd name="connsiteX361" fmla="*/ 1038766 w 1814992"/>
                  <a:gd name="connsiteY361" fmla="*/ 1007148 h 1065667"/>
                  <a:gd name="connsiteX362" fmla="*/ 1038248 w 1814992"/>
                  <a:gd name="connsiteY362" fmla="*/ 1004558 h 1065667"/>
                  <a:gd name="connsiteX363" fmla="*/ 1033588 w 1814992"/>
                  <a:gd name="connsiteY363" fmla="*/ 1004558 h 1065667"/>
                  <a:gd name="connsiteX364" fmla="*/ 1031517 w 1814992"/>
                  <a:gd name="connsiteY364" fmla="*/ 1000934 h 1065667"/>
                  <a:gd name="connsiteX365" fmla="*/ 1027892 w 1814992"/>
                  <a:gd name="connsiteY365" fmla="*/ 997827 h 1065667"/>
                  <a:gd name="connsiteX366" fmla="*/ 1025303 w 1814992"/>
                  <a:gd name="connsiteY366" fmla="*/ 997827 h 1065667"/>
                  <a:gd name="connsiteX367" fmla="*/ 1023749 w 1814992"/>
                  <a:gd name="connsiteY367" fmla="*/ 1000416 h 1065667"/>
                  <a:gd name="connsiteX368" fmla="*/ 1017017 w 1814992"/>
                  <a:gd name="connsiteY368" fmla="*/ 1001969 h 1065667"/>
                  <a:gd name="connsiteX369" fmla="*/ 1015464 w 1814992"/>
                  <a:gd name="connsiteY369" fmla="*/ 1001451 h 1065667"/>
                  <a:gd name="connsiteX370" fmla="*/ 1013910 w 1814992"/>
                  <a:gd name="connsiteY370" fmla="*/ 998862 h 1065667"/>
                  <a:gd name="connsiteX371" fmla="*/ 1008732 w 1814992"/>
                  <a:gd name="connsiteY371" fmla="*/ 997309 h 1065667"/>
                  <a:gd name="connsiteX372" fmla="*/ 1002518 w 1814992"/>
                  <a:gd name="connsiteY372" fmla="*/ 992648 h 1065667"/>
                  <a:gd name="connsiteX373" fmla="*/ 997858 w 1814992"/>
                  <a:gd name="connsiteY373" fmla="*/ 990577 h 1065667"/>
                  <a:gd name="connsiteX374" fmla="*/ 988537 w 1814992"/>
                  <a:gd name="connsiteY374" fmla="*/ 991613 h 1065667"/>
                  <a:gd name="connsiteX375" fmla="*/ 982323 w 1814992"/>
                  <a:gd name="connsiteY375" fmla="*/ 991095 h 1065667"/>
                  <a:gd name="connsiteX376" fmla="*/ 969377 w 1814992"/>
                  <a:gd name="connsiteY376" fmla="*/ 987475 h 1065667"/>
                  <a:gd name="connsiteX377" fmla="*/ 963681 w 1814992"/>
                  <a:gd name="connsiteY377" fmla="*/ 984368 h 1065667"/>
                  <a:gd name="connsiteX378" fmla="*/ 959538 w 1814992"/>
                  <a:gd name="connsiteY378" fmla="*/ 980743 h 1065667"/>
                  <a:gd name="connsiteX379" fmla="*/ 957985 w 1814992"/>
                  <a:gd name="connsiteY379" fmla="*/ 981256 h 1065667"/>
                  <a:gd name="connsiteX380" fmla="*/ 953842 w 1814992"/>
                  <a:gd name="connsiteY380" fmla="*/ 984368 h 1065667"/>
                  <a:gd name="connsiteX381" fmla="*/ 951771 w 1814992"/>
                  <a:gd name="connsiteY381" fmla="*/ 984368 h 1065667"/>
                  <a:gd name="connsiteX382" fmla="*/ 948146 w 1814992"/>
                  <a:gd name="connsiteY382" fmla="*/ 983333 h 1065667"/>
                  <a:gd name="connsiteX383" fmla="*/ 945039 w 1814992"/>
                  <a:gd name="connsiteY383" fmla="*/ 979708 h 1065667"/>
                  <a:gd name="connsiteX384" fmla="*/ 944521 w 1814992"/>
                  <a:gd name="connsiteY384" fmla="*/ 974012 h 1065667"/>
                  <a:gd name="connsiteX385" fmla="*/ 943486 w 1814992"/>
                  <a:gd name="connsiteY385" fmla="*/ 972976 h 1065667"/>
                  <a:gd name="connsiteX386" fmla="*/ 939861 w 1814992"/>
                  <a:gd name="connsiteY386" fmla="*/ 973494 h 1065667"/>
                  <a:gd name="connsiteX387" fmla="*/ 937272 w 1814992"/>
                  <a:gd name="connsiteY387" fmla="*/ 972458 h 1065667"/>
                  <a:gd name="connsiteX388" fmla="*/ 933129 w 1814992"/>
                  <a:gd name="connsiteY388" fmla="*/ 971940 h 1065667"/>
                  <a:gd name="connsiteX389" fmla="*/ 928469 w 1814992"/>
                  <a:gd name="connsiteY389" fmla="*/ 969869 h 1065667"/>
                  <a:gd name="connsiteX390" fmla="*/ 923290 w 1814992"/>
                  <a:gd name="connsiteY390" fmla="*/ 969351 h 1065667"/>
                  <a:gd name="connsiteX391" fmla="*/ 918112 w 1814992"/>
                  <a:gd name="connsiteY391" fmla="*/ 968316 h 1065667"/>
                  <a:gd name="connsiteX392" fmla="*/ 908791 w 1814992"/>
                  <a:gd name="connsiteY392" fmla="*/ 973494 h 1065667"/>
                  <a:gd name="connsiteX393" fmla="*/ 901024 w 1814992"/>
                  <a:gd name="connsiteY393" fmla="*/ 976083 h 1065667"/>
                  <a:gd name="connsiteX394" fmla="*/ 896881 w 1814992"/>
                  <a:gd name="connsiteY394" fmla="*/ 982815 h 1065667"/>
                  <a:gd name="connsiteX395" fmla="*/ 889631 w 1814992"/>
                  <a:gd name="connsiteY395" fmla="*/ 980743 h 1065667"/>
                  <a:gd name="connsiteX396" fmla="*/ 886007 w 1814992"/>
                  <a:gd name="connsiteY396" fmla="*/ 989029 h 1065667"/>
                  <a:gd name="connsiteX397" fmla="*/ 922772 w 1814992"/>
                  <a:gd name="connsiteY397" fmla="*/ 1003528 h 1065667"/>
                  <a:gd name="connsiteX398" fmla="*/ 937272 w 1814992"/>
                  <a:gd name="connsiteY398" fmla="*/ 1009742 h 1065667"/>
                  <a:gd name="connsiteX399" fmla="*/ 940379 w 1814992"/>
                  <a:gd name="connsiteY399" fmla="*/ 1012849 h 1065667"/>
                  <a:gd name="connsiteX400" fmla="*/ 941932 w 1814992"/>
                  <a:gd name="connsiteY400" fmla="*/ 1015956 h 1065667"/>
                  <a:gd name="connsiteX401" fmla="*/ 949700 w 1814992"/>
                  <a:gd name="connsiteY401" fmla="*/ 1037705 h 1065667"/>
                  <a:gd name="connsiteX402" fmla="*/ 945557 w 1814992"/>
                  <a:gd name="connsiteY402" fmla="*/ 1039776 h 1065667"/>
                  <a:gd name="connsiteX403" fmla="*/ 934165 w 1814992"/>
                  <a:gd name="connsiteY403" fmla="*/ 1039776 h 1065667"/>
                  <a:gd name="connsiteX404" fmla="*/ 932093 w 1814992"/>
                  <a:gd name="connsiteY404" fmla="*/ 1043919 h 1065667"/>
                  <a:gd name="connsiteX405" fmla="*/ 927433 w 1814992"/>
                  <a:gd name="connsiteY405" fmla="*/ 1042883 h 1065667"/>
                  <a:gd name="connsiteX406" fmla="*/ 925880 w 1814992"/>
                  <a:gd name="connsiteY406" fmla="*/ 1043401 h 1065667"/>
                  <a:gd name="connsiteX407" fmla="*/ 925880 w 1814992"/>
                  <a:gd name="connsiteY407" fmla="*/ 1048061 h 1065667"/>
                  <a:gd name="connsiteX408" fmla="*/ 922255 w 1814992"/>
                  <a:gd name="connsiteY408" fmla="*/ 1050650 h 1065667"/>
                  <a:gd name="connsiteX409" fmla="*/ 918112 w 1814992"/>
                  <a:gd name="connsiteY409" fmla="*/ 1049615 h 1065667"/>
                  <a:gd name="connsiteX410" fmla="*/ 917076 w 1814992"/>
                  <a:gd name="connsiteY410" fmla="*/ 1047544 h 1065667"/>
                  <a:gd name="connsiteX411" fmla="*/ 911380 w 1814992"/>
                  <a:gd name="connsiteY411" fmla="*/ 1045990 h 1065667"/>
                  <a:gd name="connsiteX412" fmla="*/ 909827 w 1814992"/>
                  <a:gd name="connsiteY412" fmla="*/ 1047544 h 1065667"/>
                  <a:gd name="connsiteX413" fmla="*/ 895845 w 1814992"/>
                  <a:gd name="connsiteY413" fmla="*/ 1047026 h 1065667"/>
                  <a:gd name="connsiteX414" fmla="*/ 893256 w 1814992"/>
                  <a:gd name="connsiteY414" fmla="*/ 1048579 h 1065667"/>
                  <a:gd name="connsiteX415" fmla="*/ 887560 w 1814992"/>
                  <a:gd name="connsiteY415" fmla="*/ 1047026 h 1065667"/>
                  <a:gd name="connsiteX416" fmla="*/ 879793 w 1814992"/>
                  <a:gd name="connsiteY416" fmla="*/ 1044436 h 1065667"/>
                  <a:gd name="connsiteX417" fmla="*/ 874097 w 1814992"/>
                  <a:gd name="connsiteY417" fmla="*/ 1042883 h 1065667"/>
                  <a:gd name="connsiteX418" fmla="*/ 866847 w 1814992"/>
                  <a:gd name="connsiteY418" fmla="*/ 1043401 h 1065667"/>
                  <a:gd name="connsiteX419" fmla="*/ 859079 w 1814992"/>
                  <a:gd name="connsiteY419" fmla="*/ 1045472 h 1065667"/>
                  <a:gd name="connsiteX420" fmla="*/ 856490 w 1814992"/>
                  <a:gd name="connsiteY420" fmla="*/ 1042883 h 1065667"/>
                  <a:gd name="connsiteX421" fmla="*/ 853383 w 1814992"/>
                  <a:gd name="connsiteY421" fmla="*/ 1043401 h 1065667"/>
                  <a:gd name="connsiteX422" fmla="*/ 832152 w 1814992"/>
                  <a:gd name="connsiteY422" fmla="*/ 1044436 h 1065667"/>
                  <a:gd name="connsiteX423" fmla="*/ 828010 w 1814992"/>
                  <a:gd name="connsiteY423" fmla="*/ 1042883 h 1065667"/>
                  <a:gd name="connsiteX424" fmla="*/ 821278 w 1814992"/>
                  <a:gd name="connsiteY424" fmla="*/ 1042883 h 1065667"/>
                  <a:gd name="connsiteX425" fmla="*/ 815582 w 1814992"/>
                  <a:gd name="connsiteY425" fmla="*/ 1042370 h 1065667"/>
                  <a:gd name="connsiteX426" fmla="*/ 815064 w 1814992"/>
                  <a:gd name="connsiteY426" fmla="*/ 1036674 h 1065667"/>
                  <a:gd name="connsiteX427" fmla="*/ 809368 w 1814992"/>
                  <a:gd name="connsiteY427" fmla="*/ 1035639 h 1065667"/>
                  <a:gd name="connsiteX428" fmla="*/ 806261 w 1814992"/>
                  <a:gd name="connsiteY428" fmla="*/ 1037192 h 1065667"/>
                  <a:gd name="connsiteX429" fmla="*/ 794868 w 1814992"/>
                  <a:gd name="connsiteY429" fmla="*/ 1030460 h 1065667"/>
                  <a:gd name="connsiteX430" fmla="*/ 779852 w 1814992"/>
                  <a:gd name="connsiteY430" fmla="*/ 1028389 h 1065667"/>
                  <a:gd name="connsiteX431" fmla="*/ 772602 w 1814992"/>
                  <a:gd name="connsiteY431" fmla="*/ 1026835 h 1065667"/>
                  <a:gd name="connsiteX432" fmla="*/ 764317 w 1814992"/>
                  <a:gd name="connsiteY432" fmla="*/ 1026323 h 1065667"/>
                  <a:gd name="connsiteX433" fmla="*/ 744121 w 1814992"/>
                  <a:gd name="connsiteY433" fmla="*/ 1025287 h 1065667"/>
                  <a:gd name="connsiteX434" fmla="*/ 741532 w 1814992"/>
                  <a:gd name="connsiteY434" fmla="*/ 1024769 h 1065667"/>
                  <a:gd name="connsiteX435" fmla="*/ 742568 w 1814992"/>
                  <a:gd name="connsiteY435" fmla="*/ 1013377 h 1065667"/>
                  <a:gd name="connsiteX436" fmla="*/ 738425 w 1814992"/>
                  <a:gd name="connsiteY436" fmla="*/ 1011306 h 1065667"/>
                  <a:gd name="connsiteX437" fmla="*/ 736872 w 1814992"/>
                  <a:gd name="connsiteY437" fmla="*/ 1014413 h 1065667"/>
                  <a:gd name="connsiteX438" fmla="*/ 732729 w 1814992"/>
                  <a:gd name="connsiteY438" fmla="*/ 1011824 h 1065667"/>
                  <a:gd name="connsiteX439" fmla="*/ 723926 w 1814992"/>
                  <a:gd name="connsiteY439" fmla="*/ 1010788 h 1065667"/>
                  <a:gd name="connsiteX440" fmla="*/ 721855 w 1814992"/>
                  <a:gd name="connsiteY440" fmla="*/ 1008199 h 1065667"/>
                  <a:gd name="connsiteX441" fmla="*/ 718748 w 1814992"/>
                  <a:gd name="connsiteY441" fmla="*/ 1009234 h 1065667"/>
                  <a:gd name="connsiteX442" fmla="*/ 719265 w 1814992"/>
                  <a:gd name="connsiteY442" fmla="*/ 1011306 h 1065667"/>
                  <a:gd name="connsiteX443" fmla="*/ 713569 w 1814992"/>
                  <a:gd name="connsiteY443" fmla="*/ 1009234 h 1065667"/>
                  <a:gd name="connsiteX444" fmla="*/ 708909 w 1814992"/>
                  <a:gd name="connsiteY444" fmla="*/ 1008717 h 1065667"/>
                  <a:gd name="connsiteX445" fmla="*/ 709427 w 1814992"/>
                  <a:gd name="connsiteY445" fmla="*/ 1005610 h 1065667"/>
                  <a:gd name="connsiteX446" fmla="*/ 711498 w 1814992"/>
                  <a:gd name="connsiteY446" fmla="*/ 1003538 h 1065667"/>
                  <a:gd name="connsiteX447" fmla="*/ 702695 w 1814992"/>
                  <a:gd name="connsiteY447" fmla="*/ 1000949 h 1065667"/>
                  <a:gd name="connsiteX448" fmla="*/ 700106 w 1814992"/>
                  <a:gd name="connsiteY448" fmla="*/ 998878 h 1065667"/>
                  <a:gd name="connsiteX449" fmla="*/ 695445 w 1814992"/>
                  <a:gd name="connsiteY449" fmla="*/ 997842 h 1065667"/>
                  <a:gd name="connsiteX450" fmla="*/ 690267 w 1814992"/>
                  <a:gd name="connsiteY450" fmla="*/ 995253 h 1065667"/>
                  <a:gd name="connsiteX451" fmla="*/ 686642 w 1814992"/>
                  <a:gd name="connsiteY451" fmla="*/ 995771 h 1065667"/>
                  <a:gd name="connsiteX452" fmla="*/ 685607 w 1814992"/>
                  <a:gd name="connsiteY452" fmla="*/ 997842 h 1065667"/>
                  <a:gd name="connsiteX453" fmla="*/ 681464 w 1814992"/>
                  <a:gd name="connsiteY453" fmla="*/ 998360 h 1065667"/>
                  <a:gd name="connsiteX454" fmla="*/ 681982 w 1814992"/>
                  <a:gd name="connsiteY454" fmla="*/ 999913 h 1065667"/>
                  <a:gd name="connsiteX455" fmla="*/ 679910 w 1814992"/>
                  <a:gd name="connsiteY455" fmla="*/ 1001985 h 1065667"/>
                  <a:gd name="connsiteX456" fmla="*/ 677839 w 1814992"/>
                  <a:gd name="connsiteY456" fmla="*/ 1001467 h 1065667"/>
                  <a:gd name="connsiteX457" fmla="*/ 677321 w 1814992"/>
                  <a:gd name="connsiteY457" fmla="*/ 997842 h 1065667"/>
                  <a:gd name="connsiteX458" fmla="*/ 673696 w 1814992"/>
                  <a:gd name="connsiteY458" fmla="*/ 996807 h 1065667"/>
                  <a:gd name="connsiteX459" fmla="*/ 674732 w 1814992"/>
                  <a:gd name="connsiteY459" fmla="*/ 994735 h 1065667"/>
                  <a:gd name="connsiteX460" fmla="*/ 670589 w 1814992"/>
                  <a:gd name="connsiteY460" fmla="*/ 989557 h 1065667"/>
                  <a:gd name="connsiteX461" fmla="*/ 670589 w 1814992"/>
                  <a:gd name="connsiteY461" fmla="*/ 985932 h 1065667"/>
                  <a:gd name="connsiteX462" fmla="*/ 668518 w 1814992"/>
                  <a:gd name="connsiteY462" fmla="*/ 985932 h 1065667"/>
                  <a:gd name="connsiteX463" fmla="*/ 666965 w 1814992"/>
                  <a:gd name="connsiteY463" fmla="*/ 982825 h 1065667"/>
                  <a:gd name="connsiteX464" fmla="*/ 662822 w 1814992"/>
                  <a:gd name="connsiteY464" fmla="*/ 980754 h 1065667"/>
                  <a:gd name="connsiteX465" fmla="*/ 656090 w 1814992"/>
                  <a:gd name="connsiteY465" fmla="*/ 978682 h 1065667"/>
                  <a:gd name="connsiteX466" fmla="*/ 652465 w 1814992"/>
                  <a:gd name="connsiteY466" fmla="*/ 976093 h 1065667"/>
                  <a:gd name="connsiteX467" fmla="*/ 647287 w 1814992"/>
                  <a:gd name="connsiteY467" fmla="*/ 975576 h 1065667"/>
                  <a:gd name="connsiteX468" fmla="*/ 645216 w 1814992"/>
                  <a:gd name="connsiteY468" fmla="*/ 972469 h 1065667"/>
                  <a:gd name="connsiteX469" fmla="*/ 643144 w 1814992"/>
                  <a:gd name="connsiteY469" fmla="*/ 967808 h 1065667"/>
                  <a:gd name="connsiteX470" fmla="*/ 639002 w 1814992"/>
                  <a:gd name="connsiteY470" fmla="*/ 967290 h 1065667"/>
                  <a:gd name="connsiteX471" fmla="*/ 634341 w 1814992"/>
                  <a:gd name="connsiteY471" fmla="*/ 959523 h 1065667"/>
                  <a:gd name="connsiteX472" fmla="*/ 631234 w 1814992"/>
                  <a:gd name="connsiteY472" fmla="*/ 958487 h 1065667"/>
                  <a:gd name="connsiteX473" fmla="*/ 621913 w 1814992"/>
                  <a:gd name="connsiteY473" fmla="*/ 960041 h 1065667"/>
                  <a:gd name="connsiteX474" fmla="*/ 613628 w 1814992"/>
                  <a:gd name="connsiteY474" fmla="*/ 962112 h 1065667"/>
                  <a:gd name="connsiteX475" fmla="*/ 607932 w 1814992"/>
                  <a:gd name="connsiteY475" fmla="*/ 960041 h 1065667"/>
                  <a:gd name="connsiteX476" fmla="*/ 603789 w 1814992"/>
                  <a:gd name="connsiteY476" fmla="*/ 957451 h 1065667"/>
                  <a:gd name="connsiteX477" fmla="*/ 601200 w 1814992"/>
                  <a:gd name="connsiteY477" fmla="*/ 956934 h 1065667"/>
                  <a:gd name="connsiteX478" fmla="*/ 595504 w 1814992"/>
                  <a:gd name="connsiteY478" fmla="*/ 958487 h 1065667"/>
                  <a:gd name="connsiteX479" fmla="*/ 583594 w 1814992"/>
                  <a:gd name="connsiteY479" fmla="*/ 957969 h 1065667"/>
                  <a:gd name="connsiteX480" fmla="*/ 575309 w 1814992"/>
                  <a:gd name="connsiteY480" fmla="*/ 956416 h 1065667"/>
                  <a:gd name="connsiteX481" fmla="*/ 569095 w 1814992"/>
                  <a:gd name="connsiteY481" fmla="*/ 954344 h 1065667"/>
                  <a:gd name="connsiteX482" fmla="*/ 564434 w 1814992"/>
                  <a:gd name="connsiteY482" fmla="*/ 949684 h 1065667"/>
                  <a:gd name="connsiteX483" fmla="*/ 560809 w 1814992"/>
                  <a:gd name="connsiteY483" fmla="*/ 948648 h 1065667"/>
                  <a:gd name="connsiteX484" fmla="*/ 558220 w 1814992"/>
                  <a:gd name="connsiteY484" fmla="*/ 948648 h 1065667"/>
                  <a:gd name="connsiteX485" fmla="*/ 552524 w 1814992"/>
                  <a:gd name="connsiteY485" fmla="*/ 951238 h 1065667"/>
                  <a:gd name="connsiteX486" fmla="*/ 551489 w 1814992"/>
                  <a:gd name="connsiteY486" fmla="*/ 951238 h 1065667"/>
                  <a:gd name="connsiteX487" fmla="*/ 546828 w 1814992"/>
                  <a:gd name="connsiteY487" fmla="*/ 946577 h 1065667"/>
                  <a:gd name="connsiteX488" fmla="*/ 545275 w 1814992"/>
                  <a:gd name="connsiteY488" fmla="*/ 941399 h 1065667"/>
                  <a:gd name="connsiteX489" fmla="*/ 543203 w 1814992"/>
                  <a:gd name="connsiteY489" fmla="*/ 939327 h 1065667"/>
                  <a:gd name="connsiteX490" fmla="*/ 533882 w 1814992"/>
                  <a:gd name="connsiteY490" fmla="*/ 933113 h 1065667"/>
                  <a:gd name="connsiteX491" fmla="*/ 526633 w 1814992"/>
                  <a:gd name="connsiteY491" fmla="*/ 932601 h 1065667"/>
                  <a:gd name="connsiteX492" fmla="*/ 518347 w 1814992"/>
                  <a:gd name="connsiteY492" fmla="*/ 931047 h 1065667"/>
                  <a:gd name="connsiteX493" fmla="*/ 510062 w 1814992"/>
                  <a:gd name="connsiteY493" fmla="*/ 930012 h 1065667"/>
                  <a:gd name="connsiteX494" fmla="*/ 505920 w 1814992"/>
                  <a:gd name="connsiteY494" fmla="*/ 926905 h 1065667"/>
                  <a:gd name="connsiteX495" fmla="*/ 503848 w 1814992"/>
                  <a:gd name="connsiteY495" fmla="*/ 922244 h 1065667"/>
                  <a:gd name="connsiteX496" fmla="*/ 500741 w 1814992"/>
                  <a:gd name="connsiteY496" fmla="*/ 920691 h 1065667"/>
                  <a:gd name="connsiteX497" fmla="*/ 497116 w 1814992"/>
                  <a:gd name="connsiteY497" fmla="*/ 919655 h 1065667"/>
                  <a:gd name="connsiteX498" fmla="*/ 492974 w 1814992"/>
                  <a:gd name="connsiteY498" fmla="*/ 918102 h 1065667"/>
                  <a:gd name="connsiteX499" fmla="*/ 490903 w 1814992"/>
                  <a:gd name="connsiteY499" fmla="*/ 918102 h 1065667"/>
                  <a:gd name="connsiteX500" fmla="*/ 484689 w 1814992"/>
                  <a:gd name="connsiteY500" fmla="*/ 920173 h 1065667"/>
                  <a:gd name="connsiteX501" fmla="*/ 478992 w 1814992"/>
                  <a:gd name="connsiteY501" fmla="*/ 919660 h 1065667"/>
                  <a:gd name="connsiteX502" fmla="*/ 474332 w 1814992"/>
                  <a:gd name="connsiteY502" fmla="*/ 917589 h 1065667"/>
                  <a:gd name="connsiteX503" fmla="*/ 472779 w 1814992"/>
                  <a:gd name="connsiteY503" fmla="*/ 916035 h 1065667"/>
                  <a:gd name="connsiteX504" fmla="*/ 473296 w 1814992"/>
                  <a:gd name="connsiteY504" fmla="*/ 910857 h 1065667"/>
                  <a:gd name="connsiteX505" fmla="*/ 475885 w 1814992"/>
                  <a:gd name="connsiteY505" fmla="*/ 908786 h 1065667"/>
                  <a:gd name="connsiteX506" fmla="*/ 472779 w 1814992"/>
                  <a:gd name="connsiteY506" fmla="*/ 900501 h 1065667"/>
                  <a:gd name="connsiteX507" fmla="*/ 468636 w 1814992"/>
                  <a:gd name="connsiteY507" fmla="*/ 901018 h 1065667"/>
                  <a:gd name="connsiteX508" fmla="*/ 465529 w 1814992"/>
                  <a:gd name="connsiteY508" fmla="*/ 900501 h 1065667"/>
                  <a:gd name="connsiteX509" fmla="*/ 463458 w 1814992"/>
                  <a:gd name="connsiteY509" fmla="*/ 902054 h 1065667"/>
                  <a:gd name="connsiteX510" fmla="*/ 461386 w 1814992"/>
                  <a:gd name="connsiteY510" fmla="*/ 901018 h 1065667"/>
                  <a:gd name="connsiteX511" fmla="*/ 461386 w 1814992"/>
                  <a:gd name="connsiteY511" fmla="*/ 898947 h 1065667"/>
                  <a:gd name="connsiteX512" fmla="*/ 458279 w 1814992"/>
                  <a:gd name="connsiteY512" fmla="*/ 898947 h 1065667"/>
                  <a:gd name="connsiteX513" fmla="*/ 457761 w 1814992"/>
                  <a:gd name="connsiteY513" fmla="*/ 897394 h 1065667"/>
                  <a:gd name="connsiteX514" fmla="*/ 452583 w 1814992"/>
                  <a:gd name="connsiteY514" fmla="*/ 898429 h 1065667"/>
                  <a:gd name="connsiteX515" fmla="*/ 446887 w 1814992"/>
                  <a:gd name="connsiteY515" fmla="*/ 895322 h 1065667"/>
                  <a:gd name="connsiteX516" fmla="*/ 444816 w 1814992"/>
                  <a:gd name="connsiteY516" fmla="*/ 893251 h 1065667"/>
                  <a:gd name="connsiteX517" fmla="*/ 442227 w 1814992"/>
                  <a:gd name="connsiteY517" fmla="*/ 895322 h 1065667"/>
                  <a:gd name="connsiteX518" fmla="*/ 438084 w 1814992"/>
                  <a:gd name="connsiteY518" fmla="*/ 891697 h 1065667"/>
                  <a:gd name="connsiteX519" fmla="*/ 435495 w 1814992"/>
                  <a:gd name="connsiteY519" fmla="*/ 891697 h 1065667"/>
                  <a:gd name="connsiteX520" fmla="*/ 433941 w 1814992"/>
                  <a:gd name="connsiteY520" fmla="*/ 890144 h 1065667"/>
                  <a:gd name="connsiteX521" fmla="*/ 428763 w 1814992"/>
                  <a:gd name="connsiteY521" fmla="*/ 890144 h 1065667"/>
                  <a:gd name="connsiteX522" fmla="*/ 428763 w 1814992"/>
                  <a:gd name="connsiteY522" fmla="*/ 883930 h 1065667"/>
                  <a:gd name="connsiteX523" fmla="*/ 429281 w 1814992"/>
                  <a:gd name="connsiteY523" fmla="*/ 880823 h 1065667"/>
                  <a:gd name="connsiteX524" fmla="*/ 425656 w 1814992"/>
                  <a:gd name="connsiteY524" fmla="*/ 881336 h 1065667"/>
                  <a:gd name="connsiteX525" fmla="*/ 425138 w 1814992"/>
                  <a:gd name="connsiteY525" fmla="*/ 884443 h 1065667"/>
                  <a:gd name="connsiteX526" fmla="*/ 422549 w 1814992"/>
                  <a:gd name="connsiteY526" fmla="*/ 882889 h 1065667"/>
                  <a:gd name="connsiteX527" fmla="*/ 420996 w 1814992"/>
                  <a:gd name="connsiteY527" fmla="*/ 877711 h 1065667"/>
                  <a:gd name="connsiteX528" fmla="*/ 418406 w 1814992"/>
                  <a:gd name="connsiteY528" fmla="*/ 876675 h 1065667"/>
                  <a:gd name="connsiteX529" fmla="*/ 415299 w 1814992"/>
                  <a:gd name="connsiteY529" fmla="*/ 877193 h 1065667"/>
                  <a:gd name="connsiteX530" fmla="*/ 412710 w 1814992"/>
                  <a:gd name="connsiteY530" fmla="*/ 879264 h 1065667"/>
                  <a:gd name="connsiteX531" fmla="*/ 410639 w 1814992"/>
                  <a:gd name="connsiteY531" fmla="*/ 877193 h 1065667"/>
                  <a:gd name="connsiteX532" fmla="*/ 409603 w 1814992"/>
                  <a:gd name="connsiteY532" fmla="*/ 871497 h 1065667"/>
                  <a:gd name="connsiteX533" fmla="*/ 406496 w 1814992"/>
                  <a:gd name="connsiteY533" fmla="*/ 872533 h 1065667"/>
                  <a:gd name="connsiteX534" fmla="*/ 402354 w 1814992"/>
                  <a:gd name="connsiteY534" fmla="*/ 872533 h 1065667"/>
                  <a:gd name="connsiteX535" fmla="*/ 400282 w 1814992"/>
                  <a:gd name="connsiteY535" fmla="*/ 877193 h 1065667"/>
                  <a:gd name="connsiteX536" fmla="*/ 401318 w 1814992"/>
                  <a:gd name="connsiteY536" fmla="*/ 879264 h 1065667"/>
                  <a:gd name="connsiteX537" fmla="*/ 393033 w 1814992"/>
                  <a:gd name="connsiteY537" fmla="*/ 880818 h 1065667"/>
                  <a:gd name="connsiteX538" fmla="*/ 388890 w 1814992"/>
                  <a:gd name="connsiteY538" fmla="*/ 879782 h 1065667"/>
                  <a:gd name="connsiteX539" fmla="*/ 387855 w 1814992"/>
                  <a:gd name="connsiteY539" fmla="*/ 880818 h 1065667"/>
                  <a:gd name="connsiteX540" fmla="*/ 386819 w 1814992"/>
                  <a:gd name="connsiteY540" fmla="*/ 884960 h 1065667"/>
                  <a:gd name="connsiteX541" fmla="*/ 381640 w 1814992"/>
                  <a:gd name="connsiteY541" fmla="*/ 881854 h 1065667"/>
                  <a:gd name="connsiteX542" fmla="*/ 376980 w 1814992"/>
                  <a:gd name="connsiteY542" fmla="*/ 889621 h 1065667"/>
                  <a:gd name="connsiteX543" fmla="*/ 373873 w 1814992"/>
                  <a:gd name="connsiteY543" fmla="*/ 888585 h 1065667"/>
                  <a:gd name="connsiteX544" fmla="*/ 373873 w 1814992"/>
                  <a:gd name="connsiteY544" fmla="*/ 886514 h 1065667"/>
                  <a:gd name="connsiteX545" fmla="*/ 370248 w 1814992"/>
                  <a:gd name="connsiteY545" fmla="*/ 886514 h 1065667"/>
                  <a:gd name="connsiteX546" fmla="*/ 366106 w 1814992"/>
                  <a:gd name="connsiteY546" fmla="*/ 890139 h 1065667"/>
                  <a:gd name="connsiteX547" fmla="*/ 363516 w 1814992"/>
                  <a:gd name="connsiteY547" fmla="*/ 893246 h 1065667"/>
                  <a:gd name="connsiteX548" fmla="*/ 359374 w 1814992"/>
                  <a:gd name="connsiteY548" fmla="*/ 891692 h 1065667"/>
                  <a:gd name="connsiteX549" fmla="*/ 357820 w 1814992"/>
                  <a:gd name="connsiteY549" fmla="*/ 893764 h 1065667"/>
                  <a:gd name="connsiteX550" fmla="*/ 352642 w 1814992"/>
                  <a:gd name="connsiteY550" fmla="*/ 892728 h 1065667"/>
                  <a:gd name="connsiteX551" fmla="*/ 352642 w 1814992"/>
                  <a:gd name="connsiteY551" fmla="*/ 895317 h 1065667"/>
                  <a:gd name="connsiteX552" fmla="*/ 349535 w 1814992"/>
                  <a:gd name="connsiteY552" fmla="*/ 897906 h 1065667"/>
                  <a:gd name="connsiteX553" fmla="*/ 350053 w 1814992"/>
                  <a:gd name="connsiteY553" fmla="*/ 901013 h 1065667"/>
                  <a:gd name="connsiteX554" fmla="*/ 344875 w 1814992"/>
                  <a:gd name="connsiteY554" fmla="*/ 899460 h 1065667"/>
                  <a:gd name="connsiteX555" fmla="*/ 345392 w 1814992"/>
                  <a:gd name="connsiteY555" fmla="*/ 896871 h 1065667"/>
                  <a:gd name="connsiteX556" fmla="*/ 343321 w 1814992"/>
                  <a:gd name="connsiteY556" fmla="*/ 894281 h 1065667"/>
                  <a:gd name="connsiteX557" fmla="*/ 341250 w 1814992"/>
                  <a:gd name="connsiteY557" fmla="*/ 896871 h 1065667"/>
                  <a:gd name="connsiteX558" fmla="*/ 335554 w 1814992"/>
                  <a:gd name="connsiteY558" fmla="*/ 897906 h 1065667"/>
                  <a:gd name="connsiteX559" fmla="*/ 333482 w 1814992"/>
                  <a:gd name="connsiteY559" fmla="*/ 896871 h 1065667"/>
                  <a:gd name="connsiteX560" fmla="*/ 327786 w 1814992"/>
                  <a:gd name="connsiteY560" fmla="*/ 901531 h 1065667"/>
                  <a:gd name="connsiteX561" fmla="*/ 326233 w 1814992"/>
                  <a:gd name="connsiteY561" fmla="*/ 904120 h 1065667"/>
                  <a:gd name="connsiteX562" fmla="*/ 320019 w 1814992"/>
                  <a:gd name="connsiteY562" fmla="*/ 902049 h 1065667"/>
                  <a:gd name="connsiteX563" fmla="*/ 314840 w 1814992"/>
                  <a:gd name="connsiteY563" fmla="*/ 904638 h 1065667"/>
                  <a:gd name="connsiteX564" fmla="*/ 305520 w 1814992"/>
                  <a:gd name="connsiteY564" fmla="*/ 902567 h 1065667"/>
                  <a:gd name="connsiteX565" fmla="*/ 303966 w 1814992"/>
                  <a:gd name="connsiteY565" fmla="*/ 899978 h 1065667"/>
                  <a:gd name="connsiteX566" fmla="*/ 300859 w 1814992"/>
                  <a:gd name="connsiteY566" fmla="*/ 902049 h 1065667"/>
                  <a:gd name="connsiteX567" fmla="*/ 299305 w 1814992"/>
                  <a:gd name="connsiteY567" fmla="*/ 901531 h 1065667"/>
                  <a:gd name="connsiteX568" fmla="*/ 299305 w 1814992"/>
                  <a:gd name="connsiteY568" fmla="*/ 897906 h 1065667"/>
                  <a:gd name="connsiteX569" fmla="*/ 295681 w 1814992"/>
                  <a:gd name="connsiteY569" fmla="*/ 895835 h 1065667"/>
                  <a:gd name="connsiteX570" fmla="*/ 292574 w 1814992"/>
                  <a:gd name="connsiteY570" fmla="*/ 895317 h 1065667"/>
                  <a:gd name="connsiteX571" fmla="*/ 289467 w 1814992"/>
                  <a:gd name="connsiteY571" fmla="*/ 896871 h 1065667"/>
                  <a:gd name="connsiteX572" fmla="*/ 287395 w 1814992"/>
                  <a:gd name="connsiteY572" fmla="*/ 895317 h 1065667"/>
                  <a:gd name="connsiteX573" fmla="*/ 282735 w 1814992"/>
                  <a:gd name="connsiteY573" fmla="*/ 894281 h 1065667"/>
                  <a:gd name="connsiteX574" fmla="*/ 281182 w 1814992"/>
                  <a:gd name="connsiteY574" fmla="*/ 896353 h 1065667"/>
                  <a:gd name="connsiteX575" fmla="*/ 275485 w 1814992"/>
                  <a:gd name="connsiteY575" fmla="*/ 896353 h 1065667"/>
                  <a:gd name="connsiteX576" fmla="*/ 272896 w 1814992"/>
                  <a:gd name="connsiteY576" fmla="*/ 897388 h 1065667"/>
                  <a:gd name="connsiteX577" fmla="*/ 268754 w 1814992"/>
                  <a:gd name="connsiteY577" fmla="*/ 896353 h 1065667"/>
                  <a:gd name="connsiteX578" fmla="*/ 265647 w 1814992"/>
                  <a:gd name="connsiteY578" fmla="*/ 896871 h 1065667"/>
                  <a:gd name="connsiteX579" fmla="*/ 267200 w 1814992"/>
                  <a:gd name="connsiteY579" fmla="*/ 893246 h 1065667"/>
                  <a:gd name="connsiteX580" fmla="*/ 264611 w 1814992"/>
                  <a:gd name="connsiteY580" fmla="*/ 888585 h 1065667"/>
                  <a:gd name="connsiteX581" fmla="*/ 260986 w 1814992"/>
                  <a:gd name="connsiteY581" fmla="*/ 888068 h 1065667"/>
                  <a:gd name="connsiteX582" fmla="*/ 256843 w 1814992"/>
                  <a:gd name="connsiteY582" fmla="*/ 885478 h 1065667"/>
                  <a:gd name="connsiteX583" fmla="*/ 255290 w 1814992"/>
                  <a:gd name="connsiteY583" fmla="*/ 878229 h 1065667"/>
                  <a:gd name="connsiteX584" fmla="*/ 248040 w 1814992"/>
                  <a:gd name="connsiteY584" fmla="*/ 874086 h 1065667"/>
                  <a:gd name="connsiteX585" fmla="*/ 248040 w 1814992"/>
                  <a:gd name="connsiteY585" fmla="*/ 872015 h 1065667"/>
                  <a:gd name="connsiteX586" fmla="*/ 246487 w 1814992"/>
                  <a:gd name="connsiteY586" fmla="*/ 868390 h 1065667"/>
                  <a:gd name="connsiteX587" fmla="*/ 243898 w 1814992"/>
                  <a:gd name="connsiteY587" fmla="*/ 867877 h 1065667"/>
                  <a:gd name="connsiteX588" fmla="*/ 240791 w 1814992"/>
                  <a:gd name="connsiteY588" fmla="*/ 868913 h 1065667"/>
                  <a:gd name="connsiteX589" fmla="*/ 237166 w 1814992"/>
                  <a:gd name="connsiteY589" fmla="*/ 866842 h 1065667"/>
                  <a:gd name="connsiteX590" fmla="*/ 234059 w 1814992"/>
                  <a:gd name="connsiteY590" fmla="*/ 870466 h 1065667"/>
                  <a:gd name="connsiteX591" fmla="*/ 234577 w 1814992"/>
                  <a:gd name="connsiteY591" fmla="*/ 872020 h 1065667"/>
                  <a:gd name="connsiteX592" fmla="*/ 229916 w 1814992"/>
                  <a:gd name="connsiteY592" fmla="*/ 873573 h 1065667"/>
                  <a:gd name="connsiteX593" fmla="*/ 226292 w 1814992"/>
                  <a:gd name="connsiteY593" fmla="*/ 876163 h 1065667"/>
                  <a:gd name="connsiteX594" fmla="*/ 222667 w 1814992"/>
                  <a:gd name="connsiteY594" fmla="*/ 875645 h 1065667"/>
                  <a:gd name="connsiteX595" fmla="*/ 219042 w 1814992"/>
                  <a:gd name="connsiteY595" fmla="*/ 878234 h 1065667"/>
                  <a:gd name="connsiteX596" fmla="*/ 215417 w 1814992"/>
                  <a:gd name="connsiteY596" fmla="*/ 877716 h 1065667"/>
                  <a:gd name="connsiteX597" fmla="*/ 212310 w 1814992"/>
                  <a:gd name="connsiteY597" fmla="*/ 872020 h 1065667"/>
                  <a:gd name="connsiteX598" fmla="*/ 212310 w 1814992"/>
                  <a:gd name="connsiteY598" fmla="*/ 870466 h 1065667"/>
                  <a:gd name="connsiteX599" fmla="*/ 209203 w 1814992"/>
                  <a:gd name="connsiteY599" fmla="*/ 868913 h 1065667"/>
                  <a:gd name="connsiteX600" fmla="*/ 208168 w 1814992"/>
                  <a:gd name="connsiteY600" fmla="*/ 865806 h 1065667"/>
                  <a:gd name="connsiteX601" fmla="*/ 205578 w 1814992"/>
                  <a:gd name="connsiteY601" fmla="*/ 862699 h 1065667"/>
                  <a:gd name="connsiteX602" fmla="*/ 202471 w 1814992"/>
                  <a:gd name="connsiteY602" fmla="*/ 864770 h 1065667"/>
                  <a:gd name="connsiteX603" fmla="*/ 199882 w 1814992"/>
                  <a:gd name="connsiteY603" fmla="*/ 864770 h 1065667"/>
                  <a:gd name="connsiteX604" fmla="*/ 195740 w 1814992"/>
                  <a:gd name="connsiteY604" fmla="*/ 860110 h 1065667"/>
                  <a:gd name="connsiteX605" fmla="*/ 193150 w 1814992"/>
                  <a:gd name="connsiteY605" fmla="*/ 858039 h 1065667"/>
                  <a:gd name="connsiteX606" fmla="*/ 188490 w 1814992"/>
                  <a:gd name="connsiteY606" fmla="*/ 860628 h 1065667"/>
                  <a:gd name="connsiteX607" fmla="*/ 185901 w 1814992"/>
                  <a:gd name="connsiteY607" fmla="*/ 859074 h 1065667"/>
                  <a:gd name="connsiteX608" fmla="*/ 180205 w 1814992"/>
                  <a:gd name="connsiteY608" fmla="*/ 858556 h 1065667"/>
                  <a:gd name="connsiteX609" fmla="*/ 177616 w 1814992"/>
                  <a:gd name="connsiteY609" fmla="*/ 862699 h 1065667"/>
                  <a:gd name="connsiteX610" fmla="*/ 174509 w 1814992"/>
                  <a:gd name="connsiteY610" fmla="*/ 863217 h 1065667"/>
                  <a:gd name="connsiteX611" fmla="*/ 172437 w 1814992"/>
                  <a:gd name="connsiteY611" fmla="*/ 867877 h 1065667"/>
                  <a:gd name="connsiteX612" fmla="*/ 169848 w 1814992"/>
                  <a:gd name="connsiteY612" fmla="*/ 866324 h 1065667"/>
                  <a:gd name="connsiteX613" fmla="*/ 171919 w 1814992"/>
                  <a:gd name="connsiteY613" fmla="*/ 864253 h 1065667"/>
                  <a:gd name="connsiteX614" fmla="*/ 169330 w 1814992"/>
                  <a:gd name="connsiteY614" fmla="*/ 861145 h 1065667"/>
                  <a:gd name="connsiteX615" fmla="*/ 167777 w 1814992"/>
                  <a:gd name="connsiteY615" fmla="*/ 861145 h 1065667"/>
                  <a:gd name="connsiteX616" fmla="*/ 165706 w 1814992"/>
                  <a:gd name="connsiteY616" fmla="*/ 866324 h 1065667"/>
                  <a:gd name="connsiteX617" fmla="*/ 162081 w 1814992"/>
                  <a:gd name="connsiteY617" fmla="*/ 867877 h 1065667"/>
                  <a:gd name="connsiteX618" fmla="*/ 157420 w 1814992"/>
                  <a:gd name="connsiteY618" fmla="*/ 867359 h 1065667"/>
                  <a:gd name="connsiteX619" fmla="*/ 158456 w 1814992"/>
                  <a:gd name="connsiteY619" fmla="*/ 864253 h 1065667"/>
                  <a:gd name="connsiteX620" fmla="*/ 157420 w 1814992"/>
                  <a:gd name="connsiteY620" fmla="*/ 861663 h 1065667"/>
                  <a:gd name="connsiteX621" fmla="*/ 154313 w 1814992"/>
                  <a:gd name="connsiteY621" fmla="*/ 860628 h 1065667"/>
                  <a:gd name="connsiteX622" fmla="*/ 152242 w 1814992"/>
                  <a:gd name="connsiteY622" fmla="*/ 862699 h 1065667"/>
                  <a:gd name="connsiteX623" fmla="*/ 150688 w 1814992"/>
                  <a:gd name="connsiteY623" fmla="*/ 861663 h 1065667"/>
                  <a:gd name="connsiteX624" fmla="*/ 148099 w 1814992"/>
                  <a:gd name="connsiteY624" fmla="*/ 864253 h 1065667"/>
                  <a:gd name="connsiteX625" fmla="*/ 146546 w 1814992"/>
                  <a:gd name="connsiteY625" fmla="*/ 868395 h 1065667"/>
                  <a:gd name="connsiteX626" fmla="*/ 139814 w 1814992"/>
                  <a:gd name="connsiteY626" fmla="*/ 866842 h 1065667"/>
                  <a:gd name="connsiteX627" fmla="*/ 138260 w 1814992"/>
                  <a:gd name="connsiteY627" fmla="*/ 867359 h 1065667"/>
                  <a:gd name="connsiteX628" fmla="*/ 134636 w 1814992"/>
                  <a:gd name="connsiteY628" fmla="*/ 865806 h 1065667"/>
                  <a:gd name="connsiteX629" fmla="*/ 129975 w 1814992"/>
                  <a:gd name="connsiteY629" fmla="*/ 865806 h 1065667"/>
                  <a:gd name="connsiteX630" fmla="*/ 127904 w 1814992"/>
                  <a:gd name="connsiteY630" fmla="*/ 862699 h 1065667"/>
                  <a:gd name="connsiteX631" fmla="*/ 127904 w 1814992"/>
                  <a:gd name="connsiteY631" fmla="*/ 860110 h 1065667"/>
                  <a:gd name="connsiteX632" fmla="*/ 129457 w 1814992"/>
                  <a:gd name="connsiteY632" fmla="*/ 858039 h 1065667"/>
                  <a:gd name="connsiteX633" fmla="*/ 129457 w 1814992"/>
                  <a:gd name="connsiteY633" fmla="*/ 853378 h 1065667"/>
                  <a:gd name="connsiteX634" fmla="*/ 125315 w 1814992"/>
                  <a:gd name="connsiteY634" fmla="*/ 850789 h 1065667"/>
                  <a:gd name="connsiteX635" fmla="*/ 125315 w 1814992"/>
                  <a:gd name="connsiteY635" fmla="*/ 848200 h 1065667"/>
                  <a:gd name="connsiteX636" fmla="*/ 122726 w 1814992"/>
                  <a:gd name="connsiteY636" fmla="*/ 844057 h 1065667"/>
                  <a:gd name="connsiteX637" fmla="*/ 120136 w 1814992"/>
                  <a:gd name="connsiteY637" fmla="*/ 842504 h 1065667"/>
                  <a:gd name="connsiteX638" fmla="*/ 117547 w 1814992"/>
                  <a:gd name="connsiteY638" fmla="*/ 843022 h 1065667"/>
                  <a:gd name="connsiteX639" fmla="*/ 112887 w 1814992"/>
                  <a:gd name="connsiteY639" fmla="*/ 845093 h 1065667"/>
                  <a:gd name="connsiteX640" fmla="*/ 108226 w 1814992"/>
                  <a:gd name="connsiteY640" fmla="*/ 842504 h 1065667"/>
                  <a:gd name="connsiteX641" fmla="*/ 103048 w 1814992"/>
                  <a:gd name="connsiteY641" fmla="*/ 844057 h 1065667"/>
                  <a:gd name="connsiteX642" fmla="*/ 102013 w 1814992"/>
                  <a:gd name="connsiteY642" fmla="*/ 848718 h 1065667"/>
                  <a:gd name="connsiteX643" fmla="*/ 98388 w 1814992"/>
                  <a:gd name="connsiteY643" fmla="*/ 847682 h 1065667"/>
                  <a:gd name="connsiteX644" fmla="*/ 96316 w 1814992"/>
                  <a:gd name="connsiteY644" fmla="*/ 850789 h 1065667"/>
                  <a:gd name="connsiteX645" fmla="*/ 93209 w 1814992"/>
                  <a:gd name="connsiteY645" fmla="*/ 849753 h 1065667"/>
                  <a:gd name="connsiteX646" fmla="*/ 89585 w 1814992"/>
                  <a:gd name="connsiteY646" fmla="*/ 851307 h 1065667"/>
                  <a:gd name="connsiteX647" fmla="*/ 80782 w 1814992"/>
                  <a:gd name="connsiteY647" fmla="*/ 851819 h 1065667"/>
                  <a:gd name="connsiteX648" fmla="*/ 77674 w 1814992"/>
                  <a:gd name="connsiteY648" fmla="*/ 850784 h 1065667"/>
                  <a:gd name="connsiteX649" fmla="*/ 72496 w 1814992"/>
                  <a:gd name="connsiteY649" fmla="*/ 850784 h 1065667"/>
                  <a:gd name="connsiteX650" fmla="*/ 70425 w 1814992"/>
                  <a:gd name="connsiteY650" fmla="*/ 849230 h 1065667"/>
                  <a:gd name="connsiteX651" fmla="*/ 63175 w 1814992"/>
                  <a:gd name="connsiteY651" fmla="*/ 845605 h 1065667"/>
                  <a:gd name="connsiteX652" fmla="*/ 61104 w 1814992"/>
                  <a:gd name="connsiteY652" fmla="*/ 845093 h 1065667"/>
                  <a:gd name="connsiteX653" fmla="*/ 59033 w 1814992"/>
                  <a:gd name="connsiteY653" fmla="*/ 841468 h 1065667"/>
                  <a:gd name="connsiteX654" fmla="*/ 52819 w 1814992"/>
                  <a:gd name="connsiteY654" fmla="*/ 838879 h 1065667"/>
                  <a:gd name="connsiteX655" fmla="*/ 52819 w 1814992"/>
                  <a:gd name="connsiteY655" fmla="*/ 833701 h 1065667"/>
                  <a:gd name="connsiteX656" fmla="*/ 46087 w 1814992"/>
                  <a:gd name="connsiteY656" fmla="*/ 832665 h 1065667"/>
                  <a:gd name="connsiteX657" fmla="*/ 41426 w 1814992"/>
                  <a:gd name="connsiteY657" fmla="*/ 834218 h 1065667"/>
                  <a:gd name="connsiteX658" fmla="*/ 35730 w 1814992"/>
                  <a:gd name="connsiteY658" fmla="*/ 833183 h 1065667"/>
                  <a:gd name="connsiteX659" fmla="*/ 34694 w 1814992"/>
                  <a:gd name="connsiteY659" fmla="*/ 832147 h 1065667"/>
                  <a:gd name="connsiteX660" fmla="*/ 34694 w 1814992"/>
                  <a:gd name="connsiteY660" fmla="*/ 826969 h 1065667"/>
                  <a:gd name="connsiteX661" fmla="*/ 32623 w 1814992"/>
                  <a:gd name="connsiteY661" fmla="*/ 822308 h 1065667"/>
                  <a:gd name="connsiteX662" fmla="*/ 31588 w 1814992"/>
                  <a:gd name="connsiteY662" fmla="*/ 821273 h 1065667"/>
                  <a:gd name="connsiteX663" fmla="*/ 0 w 1814992"/>
                  <a:gd name="connsiteY663" fmla="*/ 825415 h 1065667"/>
                  <a:gd name="connsiteX664" fmla="*/ 28481 w 1814992"/>
                  <a:gd name="connsiteY664" fmla="*/ 797452 h 1065667"/>
                  <a:gd name="connsiteX665" fmla="*/ 35730 w 1814992"/>
                  <a:gd name="connsiteY665" fmla="*/ 795899 h 1065667"/>
                  <a:gd name="connsiteX666" fmla="*/ 45051 w 1814992"/>
                  <a:gd name="connsiteY666" fmla="*/ 791756 h 1065667"/>
                  <a:gd name="connsiteX667" fmla="*/ 46087 w 1814992"/>
                  <a:gd name="connsiteY667" fmla="*/ 791756 h 1065667"/>
                  <a:gd name="connsiteX668" fmla="*/ 48676 w 1814992"/>
                  <a:gd name="connsiteY668" fmla="*/ 794346 h 1065667"/>
                  <a:gd name="connsiteX669" fmla="*/ 48676 w 1814992"/>
                  <a:gd name="connsiteY669" fmla="*/ 800559 h 1065667"/>
                  <a:gd name="connsiteX670" fmla="*/ 50230 w 1814992"/>
                  <a:gd name="connsiteY670" fmla="*/ 802113 h 1065667"/>
                  <a:gd name="connsiteX671" fmla="*/ 53854 w 1814992"/>
                  <a:gd name="connsiteY671" fmla="*/ 802631 h 1065667"/>
                  <a:gd name="connsiteX672" fmla="*/ 63693 w 1814992"/>
                  <a:gd name="connsiteY672" fmla="*/ 798488 h 1065667"/>
                  <a:gd name="connsiteX673" fmla="*/ 66800 w 1814992"/>
                  <a:gd name="connsiteY673" fmla="*/ 796935 h 1065667"/>
                  <a:gd name="connsiteX674" fmla="*/ 75085 w 1814992"/>
                  <a:gd name="connsiteY674" fmla="*/ 789167 h 1065667"/>
                  <a:gd name="connsiteX675" fmla="*/ 79746 w 1814992"/>
                  <a:gd name="connsiteY675" fmla="*/ 786060 h 1065667"/>
                  <a:gd name="connsiteX676" fmla="*/ 85442 w 1814992"/>
                  <a:gd name="connsiteY676" fmla="*/ 780882 h 1065667"/>
                  <a:gd name="connsiteX677" fmla="*/ 92174 w 1814992"/>
                  <a:gd name="connsiteY677" fmla="*/ 773632 h 1065667"/>
                  <a:gd name="connsiteX678" fmla="*/ 94763 w 1814992"/>
                  <a:gd name="connsiteY678" fmla="*/ 771561 h 1065667"/>
                  <a:gd name="connsiteX679" fmla="*/ 105637 w 1814992"/>
                  <a:gd name="connsiteY679" fmla="*/ 773632 h 1065667"/>
                  <a:gd name="connsiteX680" fmla="*/ 114440 w 1814992"/>
                  <a:gd name="connsiteY680" fmla="*/ 777257 h 1065667"/>
                  <a:gd name="connsiteX681" fmla="*/ 118583 w 1814992"/>
                  <a:gd name="connsiteY681" fmla="*/ 777257 h 1065667"/>
                  <a:gd name="connsiteX682" fmla="*/ 121690 w 1814992"/>
                  <a:gd name="connsiteY682" fmla="*/ 775186 h 1065667"/>
                  <a:gd name="connsiteX683" fmla="*/ 123244 w 1814992"/>
                  <a:gd name="connsiteY683" fmla="*/ 772079 h 1065667"/>
                  <a:gd name="connsiteX684" fmla="*/ 133082 w 1814992"/>
                  <a:gd name="connsiteY684" fmla="*/ 760169 h 1065667"/>
                  <a:gd name="connsiteX685" fmla="*/ 131529 w 1814992"/>
                  <a:gd name="connsiteY685" fmla="*/ 758097 h 1065667"/>
                  <a:gd name="connsiteX686" fmla="*/ 134636 w 1814992"/>
                  <a:gd name="connsiteY686" fmla="*/ 752401 h 1065667"/>
                  <a:gd name="connsiteX687" fmla="*/ 138778 w 1814992"/>
                  <a:gd name="connsiteY687" fmla="*/ 750330 h 1065667"/>
                  <a:gd name="connsiteX688" fmla="*/ 154313 w 1814992"/>
                  <a:gd name="connsiteY688" fmla="*/ 737384 h 1065667"/>
                  <a:gd name="connsiteX689" fmla="*/ 149653 w 1814992"/>
                  <a:gd name="connsiteY689" fmla="*/ 728581 h 1065667"/>
                  <a:gd name="connsiteX690" fmla="*/ 148099 w 1814992"/>
                  <a:gd name="connsiteY690" fmla="*/ 726510 h 1065667"/>
                  <a:gd name="connsiteX691" fmla="*/ 158456 w 1814992"/>
                  <a:gd name="connsiteY691" fmla="*/ 714600 h 1065667"/>
                  <a:gd name="connsiteX692" fmla="*/ 163634 w 1814992"/>
                  <a:gd name="connsiteY692" fmla="*/ 706832 h 1065667"/>
                  <a:gd name="connsiteX693" fmla="*/ 166741 w 1814992"/>
                  <a:gd name="connsiteY693" fmla="*/ 700618 h 1065667"/>
                  <a:gd name="connsiteX694" fmla="*/ 172955 w 1814992"/>
                  <a:gd name="connsiteY694" fmla="*/ 690780 h 1065667"/>
                  <a:gd name="connsiteX695" fmla="*/ 185383 w 1814992"/>
                  <a:gd name="connsiteY695" fmla="*/ 685083 h 1065667"/>
                  <a:gd name="connsiteX696" fmla="*/ 189526 w 1814992"/>
                  <a:gd name="connsiteY696" fmla="*/ 680941 h 1065667"/>
                  <a:gd name="connsiteX697" fmla="*/ 199882 w 1814992"/>
                  <a:gd name="connsiteY697" fmla="*/ 674727 h 1065667"/>
                  <a:gd name="connsiteX698" fmla="*/ 204543 w 1814992"/>
                  <a:gd name="connsiteY698" fmla="*/ 673691 h 1065667"/>
                  <a:gd name="connsiteX699" fmla="*/ 210239 w 1814992"/>
                  <a:gd name="connsiteY699" fmla="*/ 671102 h 1065667"/>
                  <a:gd name="connsiteX700" fmla="*/ 214899 w 1814992"/>
                  <a:gd name="connsiteY700" fmla="*/ 667477 h 1065667"/>
                  <a:gd name="connsiteX701" fmla="*/ 218006 w 1814992"/>
                  <a:gd name="connsiteY701" fmla="*/ 666442 h 1065667"/>
                  <a:gd name="connsiteX702" fmla="*/ 219560 w 1814992"/>
                  <a:gd name="connsiteY702" fmla="*/ 660745 h 1065667"/>
                  <a:gd name="connsiteX703" fmla="*/ 222667 w 1814992"/>
                  <a:gd name="connsiteY703" fmla="*/ 655567 h 1065667"/>
                  <a:gd name="connsiteX704" fmla="*/ 230952 w 1814992"/>
                  <a:gd name="connsiteY704" fmla="*/ 645728 h 1065667"/>
                  <a:gd name="connsiteX705" fmla="*/ 238720 w 1814992"/>
                  <a:gd name="connsiteY705" fmla="*/ 647282 h 1065667"/>
                  <a:gd name="connsiteX706" fmla="*/ 239755 w 1814992"/>
                  <a:gd name="connsiteY706" fmla="*/ 642621 h 1065667"/>
                  <a:gd name="connsiteX707" fmla="*/ 237684 w 1814992"/>
                  <a:gd name="connsiteY707" fmla="*/ 639514 h 1065667"/>
                  <a:gd name="connsiteX708" fmla="*/ 238202 w 1814992"/>
                  <a:gd name="connsiteY708" fmla="*/ 636925 h 1065667"/>
                  <a:gd name="connsiteX709" fmla="*/ 234577 w 1814992"/>
                  <a:gd name="connsiteY709" fmla="*/ 630711 h 1065667"/>
                  <a:gd name="connsiteX710" fmla="*/ 234577 w 1814992"/>
                  <a:gd name="connsiteY710" fmla="*/ 624497 h 1065667"/>
                  <a:gd name="connsiteX711" fmla="*/ 233541 w 1814992"/>
                  <a:gd name="connsiteY711" fmla="*/ 619837 h 1065667"/>
                  <a:gd name="connsiteX712" fmla="*/ 235095 w 1814992"/>
                  <a:gd name="connsiteY712" fmla="*/ 618801 h 1065667"/>
                  <a:gd name="connsiteX713" fmla="*/ 241826 w 1814992"/>
                  <a:gd name="connsiteY713" fmla="*/ 618289 h 1065667"/>
                  <a:gd name="connsiteX714" fmla="*/ 243380 w 1814992"/>
                  <a:gd name="connsiteY714" fmla="*/ 619842 h 1065667"/>
                  <a:gd name="connsiteX715" fmla="*/ 247523 w 1814992"/>
                  <a:gd name="connsiteY715" fmla="*/ 616735 h 1065667"/>
                  <a:gd name="connsiteX716" fmla="*/ 252183 w 1814992"/>
                  <a:gd name="connsiteY716" fmla="*/ 614664 h 1065667"/>
                  <a:gd name="connsiteX717" fmla="*/ 256843 w 1814992"/>
                  <a:gd name="connsiteY717" fmla="*/ 613110 h 1065667"/>
                  <a:gd name="connsiteX718" fmla="*/ 258397 w 1814992"/>
                  <a:gd name="connsiteY718" fmla="*/ 610003 h 1065667"/>
                  <a:gd name="connsiteX719" fmla="*/ 266682 w 1814992"/>
                  <a:gd name="connsiteY719" fmla="*/ 603272 h 1065667"/>
                  <a:gd name="connsiteX720" fmla="*/ 268754 w 1814992"/>
                  <a:gd name="connsiteY720" fmla="*/ 601200 h 1065667"/>
                  <a:gd name="connsiteX721" fmla="*/ 273932 w 1814992"/>
                  <a:gd name="connsiteY721" fmla="*/ 592915 h 1065667"/>
                  <a:gd name="connsiteX722" fmla="*/ 287395 w 1814992"/>
                  <a:gd name="connsiteY722" fmla="*/ 579969 h 1065667"/>
                  <a:gd name="connsiteX723" fmla="*/ 293092 w 1814992"/>
                  <a:gd name="connsiteY723" fmla="*/ 575309 h 1065667"/>
                  <a:gd name="connsiteX724" fmla="*/ 298270 w 1814992"/>
                  <a:gd name="connsiteY724" fmla="*/ 572720 h 1065667"/>
                  <a:gd name="connsiteX725" fmla="*/ 300859 w 1814992"/>
                  <a:gd name="connsiteY725" fmla="*/ 573237 h 1065667"/>
                  <a:gd name="connsiteX726" fmla="*/ 303966 w 1814992"/>
                  <a:gd name="connsiteY726" fmla="*/ 575827 h 1065667"/>
                  <a:gd name="connsiteX727" fmla="*/ 312769 w 1814992"/>
                  <a:gd name="connsiteY727" fmla="*/ 588772 h 1065667"/>
                  <a:gd name="connsiteX728" fmla="*/ 318465 w 1814992"/>
                  <a:gd name="connsiteY728" fmla="*/ 596540 h 1065667"/>
                  <a:gd name="connsiteX729" fmla="*/ 322090 w 1814992"/>
                  <a:gd name="connsiteY729" fmla="*/ 599129 h 1065667"/>
                  <a:gd name="connsiteX730" fmla="*/ 324161 w 1814992"/>
                  <a:gd name="connsiteY730" fmla="*/ 599129 h 1065667"/>
                  <a:gd name="connsiteX731" fmla="*/ 332447 w 1814992"/>
                  <a:gd name="connsiteY731" fmla="*/ 596540 h 1065667"/>
                  <a:gd name="connsiteX732" fmla="*/ 334000 w 1814992"/>
                  <a:gd name="connsiteY732" fmla="*/ 599129 h 1065667"/>
                  <a:gd name="connsiteX733" fmla="*/ 340214 w 1814992"/>
                  <a:gd name="connsiteY733" fmla="*/ 602749 h 1065667"/>
                  <a:gd name="connsiteX734" fmla="*/ 342285 w 1814992"/>
                  <a:gd name="connsiteY734" fmla="*/ 605338 h 1065667"/>
                  <a:gd name="connsiteX735" fmla="*/ 347982 w 1814992"/>
                  <a:gd name="connsiteY735" fmla="*/ 604302 h 1065667"/>
                  <a:gd name="connsiteX736" fmla="*/ 359892 w 1814992"/>
                  <a:gd name="connsiteY736" fmla="*/ 603266 h 1065667"/>
                  <a:gd name="connsiteX737" fmla="*/ 360927 w 1814992"/>
                  <a:gd name="connsiteY737" fmla="*/ 600677 h 1065667"/>
                  <a:gd name="connsiteX738" fmla="*/ 364552 w 1814992"/>
                  <a:gd name="connsiteY738" fmla="*/ 602231 h 1065667"/>
                  <a:gd name="connsiteX739" fmla="*/ 365588 w 1814992"/>
                  <a:gd name="connsiteY739" fmla="*/ 604302 h 1065667"/>
                  <a:gd name="connsiteX740" fmla="*/ 369730 w 1814992"/>
                  <a:gd name="connsiteY740" fmla="*/ 605856 h 1065667"/>
                  <a:gd name="connsiteX741" fmla="*/ 373873 w 1814992"/>
                  <a:gd name="connsiteY741" fmla="*/ 605856 h 1065667"/>
                  <a:gd name="connsiteX742" fmla="*/ 376462 w 1814992"/>
                  <a:gd name="connsiteY742" fmla="*/ 607927 h 1065667"/>
                  <a:gd name="connsiteX743" fmla="*/ 385265 w 1814992"/>
                  <a:gd name="connsiteY743" fmla="*/ 605856 h 1065667"/>
                  <a:gd name="connsiteX744" fmla="*/ 385783 w 1814992"/>
                  <a:gd name="connsiteY744" fmla="*/ 608968 h 1065667"/>
                  <a:gd name="connsiteX745" fmla="*/ 388890 w 1814992"/>
                  <a:gd name="connsiteY745" fmla="*/ 608968 h 1065667"/>
                  <a:gd name="connsiteX746" fmla="*/ 398729 w 1814992"/>
                  <a:gd name="connsiteY746" fmla="*/ 606896 h 1065667"/>
                  <a:gd name="connsiteX747" fmla="*/ 401318 w 1814992"/>
                  <a:gd name="connsiteY747" fmla="*/ 606379 h 1065667"/>
                  <a:gd name="connsiteX748" fmla="*/ 407532 w 1814992"/>
                  <a:gd name="connsiteY748" fmla="*/ 607932 h 1065667"/>
                  <a:gd name="connsiteX749" fmla="*/ 409086 w 1814992"/>
                  <a:gd name="connsiteY749" fmla="*/ 609485 h 1065667"/>
                  <a:gd name="connsiteX750" fmla="*/ 415299 w 1814992"/>
                  <a:gd name="connsiteY750" fmla="*/ 609485 h 1065667"/>
                  <a:gd name="connsiteX751" fmla="*/ 434459 w 1814992"/>
                  <a:gd name="connsiteY751" fmla="*/ 618806 h 1065667"/>
                  <a:gd name="connsiteX752" fmla="*/ 444816 w 1814992"/>
                  <a:gd name="connsiteY752" fmla="*/ 621919 h 1065667"/>
                  <a:gd name="connsiteX753" fmla="*/ 448440 w 1814992"/>
                  <a:gd name="connsiteY753" fmla="*/ 623990 h 1065667"/>
                  <a:gd name="connsiteX754" fmla="*/ 451030 w 1814992"/>
                  <a:gd name="connsiteY754" fmla="*/ 626579 h 1065667"/>
                  <a:gd name="connsiteX755" fmla="*/ 467600 w 1814992"/>
                  <a:gd name="connsiteY755" fmla="*/ 635382 h 1065667"/>
                  <a:gd name="connsiteX756" fmla="*/ 472779 w 1814992"/>
                  <a:gd name="connsiteY756" fmla="*/ 647292 h 1065667"/>
                  <a:gd name="connsiteX757" fmla="*/ 474332 w 1814992"/>
                  <a:gd name="connsiteY757" fmla="*/ 648846 h 1065667"/>
                  <a:gd name="connsiteX758" fmla="*/ 481582 w 1814992"/>
                  <a:gd name="connsiteY758" fmla="*/ 652471 h 1065667"/>
                  <a:gd name="connsiteX759" fmla="*/ 483135 w 1814992"/>
                  <a:gd name="connsiteY759" fmla="*/ 654024 h 1065667"/>
                  <a:gd name="connsiteX760" fmla="*/ 486242 w 1814992"/>
                  <a:gd name="connsiteY760" fmla="*/ 659720 h 1065667"/>
                  <a:gd name="connsiteX761" fmla="*/ 490385 w 1814992"/>
                  <a:gd name="connsiteY761" fmla="*/ 662827 h 1065667"/>
                  <a:gd name="connsiteX762" fmla="*/ 498152 w 1814992"/>
                  <a:gd name="connsiteY762" fmla="*/ 665416 h 1065667"/>
                  <a:gd name="connsiteX763" fmla="*/ 500741 w 1814992"/>
                  <a:gd name="connsiteY763" fmla="*/ 665416 h 1065667"/>
                  <a:gd name="connsiteX764" fmla="*/ 503848 w 1814992"/>
                  <a:gd name="connsiteY764" fmla="*/ 663863 h 1065667"/>
                  <a:gd name="connsiteX765" fmla="*/ 505402 w 1814992"/>
                  <a:gd name="connsiteY765" fmla="*/ 664898 h 1065667"/>
                  <a:gd name="connsiteX766" fmla="*/ 509026 w 1814992"/>
                  <a:gd name="connsiteY766" fmla="*/ 673184 h 1065667"/>
                  <a:gd name="connsiteX767" fmla="*/ 512651 w 1814992"/>
                  <a:gd name="connsiteY767" fmla="*/ 676291 h 1065667"/>
                  <a:gd name="connsiteX768" fmla="*/ 521454 w 1814992"/>
                  <a:gd name="connsiteY768" fmla="*/ 676809 h 1065667"/>
                  <a:gd name="connsiteX769" fmla="*/ 529740 w 1814992"/>
                  <a:gd name="connsiteY769" fmla="*/ 679398 h 1065667"/>
                  <a:gd name="connsiteX770" fmla="*/ 531811 w 1814992"/>
                  <a:gd name="connsiteY770" fmla="*/ 678880 h 1065667"/>
                  <a:gd name="connsiteX771" fmla="*/ 540096 w 1814992"/>
                  <a:gd name="connsiteY771" fmla="*/ 679398 h 1065667"/>
                  <a:gd name="connsiteX772" fmla="*/ 544239 w 1814992"/>
                  <a:gd name="connsiteY772" fmla="*/ 681469 h 1065667"/>
                  <a:gd name="connsiteX773" fmla="*/ 554596 w 1814992"/>
                  <a:gd name="connsiteY773" fmla="*/ 683540 h 1065667"/>
                  <a:gd name="connsiteX774" fmla="*/ 557703 w 1814992"/>
                  <a:gd name="connsiteY774" fmla="*/ 683540 h 1065667"/>
                  <a:gd name="connsiteX775" fmla="*/ 560292 w 1814992"/>
                  <a:gd name="connsiteY775" fmla="*/ 679921 h 1065667"/>
                  <a:gd name="connsiteX776" fmla="*/ 564952 w 1814992"/>
                  <a:gd name="connsiteY776" fmla="*/ 678885 h 1065667"/>
                  <a:gd name="connsiteX777" fmla="*/ 571684 w 1814992"/>
                  <a:gd name="connsiteY777" fmla="*/ 676814 h 1065667"/>
                  <a:gd name="connsiteX778" fmla="*/ 578416 w 1814992"/>
                  <a:gd name="connsiteY778" fmla="*/ 676814 h 1065667"/>
                  <a:gd name="connsiteX779" fmla="*/ 583594 w 1814992"/>
                  <a:gd name="connsiteY779" fmla="*/ 677326 h 1065667"/>
                  <a:gd name="connsiteX780" fmla="*/ 587219 w 1814992"/>
                  <a:gd name="connsiteY780" fmla="*/ 676291 h 1065667"/>
                  <a:gd name="connsiteX781" fmla="*/ 599647 w 1814992"/>
                  <a:gd name="connsiteY781" fmla="*/ 668523 h 1065667"/>
                  <a:gd name="connsiteX782" fmla="*/ 603789 w 1814992"/>
                  <a:gd name="connsiteY782" fmla="*/ 664381 h 1065667"/>
                  <a:gd name="connsiteX783" fmla="*/ 604825 w 1814992"/>
                  <a:gd name="connsiteY783" fmla="*/ 664381 h 1065667"/>
                  <a:gd name="connsiteX784" fmla="*/ 611039 w 1814992"/>
                  <a:gd name="connsiteY784" fmla="*/ 668005 h 1065667"/>
                  <a:gd name="connsiteX785" fmla="*/ 615182 w 1814992"/>
                  <a:gd name="connsiteY785" fmla="*/ 668523 h 1065667"/>
                  <a:gd name="connsiteX786" fmla="*/ 617253 w 1814992"/>
                  <a:gd name="connsiteY786" fmla="*/ 663345 h 1065667"/>
                  <a:gd name="connsiteX787" fmla="*/ 627610 w 1814992"/>
                  <a:gd name="connsiteY787" fmla="*/ 664898 h 1065667"/>
                  <a:gd name="connsiteX788" fmla="*/ 631752 w 1814992"/>
                  <a:gd name="connsiteY788" fmla="*/ 666452 h 1065667"/>
                  <a:gd name="connsiteX789" fmla="*/ 635895 w 1814992"/>
                  <a:gd name="connsiteY789" fmla="*/ 669041 h 1065667"/>
                  <a:gd name="connsiteX790" fmla="*/ 643144 w 1814992"/>
                  <a:gd name="connsiteY790" fmla="*/ 674737 h 1065667"/>
                  <a:gd name="connsiteX791" fmla="*/ 643662 w 1814992"/>
                  <a:gd name="connsiteY791" fmla="*/ 673702 h 1065667"/>
                  <a:gd name="connsiteX792" fmla="*/ 653501 w 1814992"/>
                  <a:gd name="connsiteY792" fmla="*/ 671630 h 1065667"/>
                  <a:gd name="connsiteX793" fmla="*/ 664893 w 1814992"/>
                  <a:gd name="connsiteY793" fmla="*/ 676809 h 1065667"/>
                  <a:gd name="connsiteX794" fmla="*/ 674214 w 1814992"/>
                  <a:gd name="connsiteY794" fmla="*/ 675773 h 1065667"/>
                  <a:gd name="connsiteX795" fmla="*/ 677839 w 1814992"/>
                  <a:gd name="connsiteY795" fmla="*/ 687165 h 1065667"/>
                  <a:gd name="connsiteX796" fmla="*/ 678875 w 1814992"/>
                  <a:gd name="connsiteY796" fmla="*/ 688201 h 1065667"/>
                  <a:gd name="connsiteX797" fmla="*/ 694410 w 1814992"/>
                  <a:gd name="connsiteY797" fmla="*/ 689754 h 1065667"/>
                  <a:gd name="connsiteX798" fmla="*/ 696481 w 1814992"/>
                  <a:gd name="connsiteY798" fmla="*/ 694415 h 1065667"/>
                  <a:gd name="connsiteX799" fmla="*/ 701141 w 1814992"/>
                  <a:gd name="connsiteY799" fmla="*/ 704771 h 1065667"/>
                  <a:gd name="connsiteX800" fmla="*/ 710980 w 1814992"/>
                  <a:gd name="connsiteY800" fmla="*/ 703218 h 1065667"/>
                  <a:gd name="connsiteX801" fmla="*/ 710462 w 1814992"/>
                  <a:gd name="connsiteY801" fmla="*/ 700111 h 1065667"/>
                  <a:gd name="connsiteX802" fmla="*/ 714605 w 1814992"/>
                  <a:gd name="connsiteY802" fmla="*/ 699075 h 1065667"/>
                  <a:gd name="connsiteX803" fmla="*/ 724962 w 1814992"/>
                  <a:gd name="connsiteY803" fmla="*/ 699593 h 1065667"/>
                  <a:gd name="connsiteX804" fmla="*/ 727551 w 1814992"/>
                  <a:gd name="connsiteY804" fmla="*/ 698557 h 1065667"/>
                  <a:gd name="connsiteX805" fmla="*/ 729622 w 1814992"/>
                  <a:gd name="connsiteY805" fmla="*/ 694415 h 1065667"/>
                  <a:gd name="connsiteX806" fmla="*/ 732211 w 1814992"/>
                  <a:gd name="connsiteY806" fmla="*/ 692343 h 1065667"/>
                  <a:gd name="connsiteX807" fmla="*/ 733247 w 1814992"/>
                  <a:gd name="connsiteY807" fmla="*/ 688201 h 1065667"/>
                  <a:gd name="connsiteX808" fmla="*/ 742050 w 1814992"/>
                  <a:gd name="connsiteY808" fmla="*/ 686647 h 1065667"/>
                  <a:gd name="connsiteX809" fmla="*/ 757585 w 1814992"/>
                  <a:gd name="connsiteY809" fmla="*/ 683535 h 1065667"/>
                  <a:gd name="connsiteX810" fmla="*/ 759656 w 1814992"/>
                  <a:gd name="connsiteY810" fmla="*/ 682499 h 1065667"/>
                  <a:gd name="connsiteX811" fmla="*/ 766388 w 1814992"/>
                  <a:gd name="connsiteY811" fmla="*/ 683535 h 1065667"/>
                  <a:gd name="connsiteX812" fmla="*/ 772084 w 1814992"/>
                  <a:gd name="connsiteY812" fmla="*/ 685089 h 1065667"/>
                  <a:gd name="connsiteX813" fmla="*/ 772084 w 1814992"/>
                  <a:gd name="connsiteY813" fmla="*/ 686124 h 1065667"/>
                  <a:gd name="connsiteX814" fmla="*/ 783994 w 1814992"/>
                  <a:gd name="connsiteY814" fmla="*/ 687160 h 1065667"/>
                  <a:gd name="connsiteX815" fmla="*/ 785548 w 1814992"/>
                  <a:gd name="connsiteY815" fmla="*/ 684571 h 1065667"/>
                  <a:gd name="connsiteX816" fmla="*/ 787619 w 1814992"/>
                  <a:gd name="connsiteY816" fmla="*/ 681982 h 1065667"/>
                  <a:gd name="connsiteX817" fmla="*/ 793315 w 1814992"/>
                  <a:gd name="connsiteY817" fmla="*/ 682499 h 1065667"/>
                  <a:gd name="connsiteX818" fmla="*/ 800047 w 1814992"/>
                  <a:gd name="connsiteY818" fmla="*/ 688713 h 1065667"/>
                  <a:gd name="connsiteX819" fmla="*/ 804189 w 1814992"/>
                  <a:gd name="connsiteY819" fmla="*/ 685606 h 1065667"/>
                  <a:gd name="connsiteX820" fmla="*/ 808332 w 1814992"/>
                  <a:gd name="connsiteY820" fmla="*/ 689231 h 1065667"/>
                  <a:gd name="connsiteX821" fmla="*/ 813510 w 1814992"/>
                  <a:gd name="connsiteY821" fmla="*/ 694410 h 1065667"/>
                  <a:gd name="connsiteX822" fmla="*/ 816617 w 1814992"/>
                  <a:gd name="connsiteY822" fmla="*/ 693374 h 1065667"/>
                  <a:gd name="connsiteX823" fmla="*/ 819207 w 1814992"/>
                  <a:gd name="connsiteY823" fmla="*/ 698034 h 1065667"/>
                  <a:gd name="connsiteX824" fmla="*/ 826456 w 1814992"/>
                  <a:gd name="connsiteY824" fmla="*/ 695445 h 1065667"/>
                  <a:gd name="connsiteX825" fmla="*/ 828010 w 1814992"/>
                  <a:gd name="connsiteY825" fmla="*/ 694410 h 1065667"/>
                  <a:gd name="connsiteX826" fmla="*/ 840955 w 1814992"/>
                  <a:gd name="connsiteY826" fmla="*/ 688196 h 1065667"/>
                  <a:gd name="connsiteX827" fmla="*/ 845616 w 1814992"/>
                  <a:gd name="connsiteY827" fmla="*/ 686642 h 1065667"/>
                  <a:gd name="connsiteX828" fmla="*/ 854937 w 1814992"/>
                  <a:gd name="connsiteY828" fmla="*/ 687678 h 1065667"/>
                  <a:gd name="connsiteX829" fmla="*/ 861151 w 1814992"/>
                  <a:gd name="connsiteY829" fmla="*/ 687160 h 1065667"/>
                  <a:gd name="connsiteX830" fmla="*/ 864258 w 1814992"/>
                  <a:gd name="connsiteY830" fmla="*/ 688713 h 1065667"/>
                  <a:gd name="connsiteX831" fmla="*/ 866329 w 1814992"/>
                  <a:gd name="connsiteY831" fmla="*/ 691820 h 1065667"/>
                  <a:gd name="connsiteX832" fmla="*/ 884453 w 1814992"/>
                  <a:gd name="connsiteY832" fmla="*/ 691820 h 1065667"/>
                  <a:gd name="connsiteX833" fmla="*/ 892738 w 1814992"/>
                  <a:gd name="connsiteY833" fmla="*/ 695963 h 1065667"/>
                  <a:gd name="connsiteX834" fmla="*/ 907238 w 1814992"/>
                  <a:gd name="connsiteY834" fmla="*/ 703731 h 1065667"/>
                  <a:gd name="connsiteX835" fmla="*/ 908791 w 1814992"/>
                  <a:gd name="connsiteY835" fmla="*/ 706837 h 1065667"/>
                  <a:gd name="connsiteX836" fmla="*/ 910344 w 1814992"/>
                  <a:gd name="connsiteY836" fmla="*/ 711498 h 1065667"/>
                  <a:gd name="connsiteX837" fmla="*/ 921737 w 1814992"/>
                  <a:gd name="connsiteY837" fmla="*/ 707355 h 1065667"/>
                  <a:gd name="connsiteX838" fmla="*/ 923290 w 1814992"/>
                  <a:gd name="connsiteY838" fmla="*/ 707355 h 1065667"/>
                  <a:gd name="connsiteX839" fmla="*/ 935200 w 1814992"/>
                  <a:gd name="connsiteY839" fmla="*/ 711498 h 1065667"/>
                  <a:gd name="connsiteX840" fmla="*/ 940379 w 1814992"/>
                  <a:gd name="connsiteY840" fmla="*/ 712016 h 1065667"/>
                  <a:gd name="connsiteX841" fmla="*/ 944003 w 1814992"/>
                  <a:gd name="connsiteY841" fmla="*/ 710980 h 1065667"/>
                  <a:gd name="connsiteX842" fmla="*/ 956949 w 1814992"/>
                  <a:gd name="connsiteY842" fmla="*/ 729104 h 1065667"/>
                  <a:gd name="connsiteX843" fmla="*/ 967306 w 1814992"/>
                  <a:gd name="connsiteY843" fmla="*/ 742568 h 1065667"/>
                  <a:gd name="connsiteX844" fmla="*/ 970413 w 1814992"/>
                  <a:gd name="connsiteY844" fmla="*/ 745675 h 1065667"/>
                  <a:gd name="connsiteX845" fmla="*/ 974555 w 1814992"/>
                  <a:gd name="connsiteY845" fmla="*/ 747746 h 1065667"/>
                  <a:gd name="connsiteX846" fmla="*/ 971448 w 1814992"/>
                  <a:gd name="connsiteY846" fmla="*/ 759138 h 1065667"/>
                  <a:gd name="connsiteX847" fmla="*/ 975073 w 1814992"/>
                  <a:gd name="connsiteY847" fmla="*/ 760692 h 1065667"/>
                  <a:gd name="connsiteX848" fmla="*/ 975591 w 1814992"/>
                  <a:gd name="connsiteY848" fmla="*/ 766388 h 1065667"/>
                  <a:gd name="connsiteX849" fmla="*/ 980252 w 1814992"/>
                  <a:gd name="connsiteY849" fmla="*/ 767424 h 1065667"/>
                  <a:gd name="connsiteX850" fmla="*/ 983359 w 1814992"/>
                  <a:gd name="connsiteY850" fmla="*/ 766388 h 1065667"/>
                  <a:gd name="connsiteX851" fmla="*/ 989573 w 1814992"/>
                  <a:gd name="connsiteY851" fmla="*/ 764317 h 1065667"/>
                  <a:gd name="connsiteX852" fmla="*/ 992162 w 1814992"/>
                  <a:gd name="connsiteY852" fmla="*/ 762763 h 1065667"/>
                  <a:gd name="connsiteX853" fmla="*/ 995786 w 1814992"/>
                  <a:gd name="connsiteY853" fmla="*/ 757585 h 1065667"/>
                  <a:gd name="connsiteX854" fmla="*/ 998376 w 1814992"/>
                  <a:gd name="connsiteY854" fmla="*/ 756031 h 1065667"/>
                  <a:gd name="connsiteX855" fmla="*/ 995786 w 1814992"/>
                  <a:gd name="connsiteY855" fmla="*/ 752924 h 1065667"/>
                  <a:gd name="connsiteX856" fmla="*/ 1009250 w 1814992"/>
                  <a:gd name="connsiteY856" fmla="*/ 756549 h 1065667"/>
                  <a:gd name="connsiteX857" fmla="*/ 1011321 w 1814992"/>
                  <a:gd name="connsiteY857" fmla="*/ 751371 h 1065667"/>
                  <a:gd name="connsiteX858" fmla="*/ 1015464 w 1814992"/>
                  <a:gd name="connsiteY858" fmla="*/ 749817 h 1065667"/>
                  <a:gd name="connsiteX859" fmla="*/ 1020642 w 1814992"/>
                  <a:gd name="connsiteY859" fmla="*/ 750335 h 1065667"/>
                  <a:gd name="connsiteX860" fmla="*/ 1020124 w 1814992"/>
                  <a:gd name="connsiteY860" fmla="*/ 747228 h 1065667"/>
                  <a:gd name="connsiteX861" fmla="*/ 1021160 w 1814992"/>
                  <a:gd name="connsiteY861" fmla="*/ 741014 h 1065667"/>
                  <a:gd name="connsiteX862" fmla="*/ 1021678 w 1814992"/>
                  <a:gd name="connsiteY862" fmla="*/ 738943 h 1065667"/>
                  <a:gd name="connsiteX863" fmla="*/ 1022196 w 1814992"/>
                  <a:gd name="connsiteY863" fmla="*/ 732211 h 1065667"/>
                  <a:gd name="connsiteX864" fmla="*/ 1024267 w 1814992"/>
                  <a:gd name="connsiteY864" fmla="*/ 718230 h 1065667"/>
                  <a:gd name="connsiteX865" fmla="*/ 1022714 w 1814992"/>
                  <a:gd name="connsiteY865" fmla="*/ 718230 h 1065667"/>
                  <a:gd name="connsiteX866" fmla="*/ 1021678 w 1814992"/>
                  <a:gd name="connsiteY866" fmla="*/ 715123 h 1065667"/>
                  <a:gd name="connsiteX867" fmla="*/ 1015982 w 1814992"/>
                  <a:gd name="connsiteY867" fmla="*/ 710980 h 1065667"/>
                  <a:gd name="connsiteX868" fmla="*/ 1010286 w 1814992"/>
                  <a:gd name="connsiteY868" fmla="*/ 710462 h 1065667"/>
                  <a:gd name="connsiteX869" fmla="*/ 1005107 w 1814992"/>
                  <a:gd name="connsiteY869" fmla="*/ 710462 h 1065667"/>
                  <a:gd name="connsiteX870" fmla="*/ 1002518 w 1814992"/>
                  <a:gd name="connsiteY870" fmla="*/ 707873 h 1065667"/>
                  <a:gd name="connsiteX871" fmla="*/ 999929 w 1814992"/>
                  <a:gd name="connsiteY871" fmla="*/ 707873 h 1065667"/>
                  <a:gd name="connsiteX872" fmla="*/ 996304 w 1814992"/>
                  <a:gd name="connsiteY872" fmla="*/ 705284 h 1065667"/>
                  <a:gd name="connsiteX873" fmla="*/ 996304 w 1814992"/>
                  <a:gd name="connsiteY873" fmla="*/ 701141 h 1065667"/>
                  <a:gd name="connsiteX874" fmla="*/ 992679 w 1814992"/>
                  <a:gd name="connsiteY874" fmla="*/ 700624 h 1065667"/>
                  <a:gd name="connsiteX875" fmla="*/ 990608 w 1814992"/>
                  <a:gd name="connsiteY875" fmla="*/ 696481 h 1065667"/>
                  <a:gd name="connsiteX876" fmla="*/ 983876 w 1814992"/>
                  <a:gd name="connsiteY876" fmla="*/ 697517 h 1065667"/>
                  <a:gd name="connsiteX877" fmla="*/ 980769 w 1814992"/>
                  <a:gd name="connsiteY877" fmla="*/ 699588 h 1065667"/>
                  <a:gd name="connsiteX878" fmla="*/ 977662 w 1814992"/>
                  <a:gd name="connsiteY878" fmla="*/ 697517 h 1065667"/>
                  <a:gd name="connsiteX879" fmla="*/ 975073 w 1814992"/>
                  <a:gd name="connsiteY879" fmla="*/ 693892 h 1065667"/>
                  <a:gd name="connsiteX880" fmla="*/ 974038 w 1814992"/>
                  <a:gd name="connsiteY880" fmla="*/ 690267 h 1065667"/>
                  <a:gd name="connsiteX881" fmla="*/ 975073 w 1814992"/>
                  <a:gd name="connsiteY881" fmla="*/ 688713 h 1065667"/>
                  <a:gd name="connsiteX882" fmla="*/ 973002 w 1814992"/>
                  <a:gd name="connsiteY882" fmla="*/ 683017 h 1065667"/>
                  <a:gd name="connsiteX883" fmla="*/ 970413 w 1814992"/>
                  <a:gd name="connsiteY883" fmla="*/ 684053 h 1065667"/>
                  <a:gd name="connsiteX884" fmla="*/ 968859 w 1814992"/>
                  <a:gd name="connsiteY884" fmla="*/ 678357 h 1065667"/>
                  <a:gd name="connsiteX885" fmla="*/ 974555 w 1814992"/>
                  <a:gd name="connsiteY885" fmla="*/ 674732 h 1065667"/>
                  <a:gd name="connsiteX886" fmla="*/ 977662 w 1814992"/>
                  <a:gd name="connsiteY886" fmla="*/ 680428 h 1065667"/>
                  <a:gd name="connsiteX887" fmla="*/ 983359 w 1814992"/>
                  <a:gd name="connsiteY887" fmla="*/ 678357 h 1065667"/>
                  <a:gd name="connsiteX888" fmla="*/ 985430 w 1814992"/>
                  <a:gd name="connsiteY888" fmla="*/ 684053 h 1065667"/>
                  <a:gd name="connsiteX889" fmla="*/ 991644 w 1814992"/>
                  <a:gd name="connsiteY889" fmla="*/ 684053 h 1065667"/>
                  <a:gd name="connsiteX890" fmla="*/ 995269 w 1814992"/>
                  <a:gd name="connsiteY890" fmla="*/ 683017 h 1065667"/>
                  <a:gd name="connsiteX891" fmla="*/ 997340 w 1814992"/>
                  <a:gd name="connsiteY891" fmla="*/ 680946 h 1065667"/>
                  <a:gd name="connsiteX892" fmla="*/ 1000447 w 1814992"/>
                  <a:gd name="connsiteY892" fmla="*/ 680946 h 1065667"/>
                  <a:gd name="connsiteX893" fmla="*/ 1008214 w 1814992"/>
                  <a:gd name="connsiteY893" fmla="*/ 676803 h 1065667"/>
                  <a:gd name="connsiteX894" fmla="*/ 1012357 w 1814992"/>
                  <a:gd name="connsiteY894" fmla="*/ 679392 h 1065667"/>
                  <a:gd name="connsiteX895" fmla="*/ 1014946 w 1814992"/>
                  <a:gd name="connsiteY895" fmla="*/ 681982 h 1065667"/>
                  <a:gd name="connsiteX896" fmla="*/ 1018571 w 1814992"/>
                  <a:gd name="connsiteY896" fmla="*/ 683535 h 1065667"/>
                  <a:gd name="connsiteX897" fmla="*/ 1027892 w 1814992"/>
                  <a:gd name="connsiteY897" fmla="*/ 685089 h 1065667"/>
                  <a:gd name="connsiteX898" fmla="*/ 1033588 w 1814992"/>
                  <a:gd name="connsiteY898" fmla="*/ 685606 h 1065667"/>
                  <a:gd name="connsiteX899" fmla="*/ 1037213 w 1814992"/>
                  <a:gd name="connsiteY899" fmla="*/ 685089 h 1065667"/>
                  <a:gd name="connsiteX900" fmla="*/ 1041873 w 1814992"/>
                  <a:gd name="connsiteY900" fmla="*/ 688196 h 1065667"/>
                  <a:gd name="connsiteX901" fmla="*/ 1044462 w 1814992"/>
                  <a:gd name="connsiteY901" fmla="*/ 684053 h 1065667"/>
                  <a:gd name="connsiteX902" fmla="*/ 1048087 w 1814992"/>
                  <a:gd name="connsiteY902" fmla="*/ 681982 h 1065667"/>
                  <a:gd name="connsiteX903" fmla="*/ 1051712 w 1814992"/>
                  <a:gd name="connsiteY903" fmla="*/ 677839 h 1065667"/>
                  <a:gd name="connsiteX904" fmla="*/ 1056890 w 1814992"/>
                  <a:gd name="connsiteY904" fmla="*/ 674732 h 1065667"/>
                  <a:gd name="connsiteX905" fmla="*/ 1059997 w 1814992"/>
                  <a:gd name="connsiteY905" fmla="*/ 671625 h 1065667"/>
                  <a:gd name="connsiteX906" fmla="*/ 1059997 w 1814992"/>
                  <a:gd name="connsiteY906" fmla="*/ 669036 h 1065667"/>
                  <a:gd name="connsiteX907" fmla="*/ 1053783 w 1814992"/>
                  <a:gd name="connsiteY907" fmla="*/ 665929 h 1065667"/>
                  <a:gd name="connsiteX908" fmla="*/ 1048087 w 1814992"/>
                  <a:gd name="connsiteY908" fmla="*/ 661268 h 1065667"/>
                  <a:gd name="connsiteX909" fmla="*/ 1042391 w 1814992"/>
                  <a:gd name="connsiteY909" fmla="*/ 653501 h 1065667"/>
                  <a:gd name="connsiteX910" fmla="*/ 1039284 w 1814992"/>
                  <a:gd name="connsiteY910" fmla="*/ 647287 h 1065667"/>
                  <a:gd name="connsiteX911" fmla="*/ 1039802 w 1814992"/>
                  <a:gd name="connsiteY911" fmla="*/ 645216 h 1065667"/>
                  <a:gd name="connsiteX912" fmla="*/ 1036177 w 1814992"/>
                  <a:gd name="connsiteY912" fmla="*/ 641073 h 1065667"/>
                  <a:gd name="connsiteX913" fmla="*/ 1040320 w 1814992"/>
                  <a:gd name="connsiteY913" fmla="*/ 633306 h 1065667"/>
                  <a:gd name="connsiteX914" fmla="*/ 1041873 w 1814992"/>
                  <a:gd name="connsiteY914" fmla="*/ 627610 h 1065667"/>
                  <a:gd name="connsiteX915" fmla="*/ 1044462 w 1814992"/>
                  <a:gd name="connsiteY915" fmla="*/ 621913 h 1065667"/>
                  <a:gd name="connsiteX916" fmla="*/ 1043945 w 1814992"/>
                  <a:gd name="connsiteY916" fmla="*/ 618801 h 1065667"/>
                  <a:gd name="connsiteX917" fmla="*/ 1044462 w 1814992"/>
                  <a:gd name="connsiteY917" fmla="*/ 615694 h 1065667"/>
                  <a:gd name="connsiteX918" fmla="*/ 1043427 w 1814992"/>
                  <a:gd name="connsiteY918" fmla="*/ 609998 h 1065667"/>
                  <a:gd name="connsiteX919" fmla="*/ 1043945 w 1814992"/>
                  <a:gd name="connsiteY919" fmla="*/ 605856 h 1065667"/>
                  <a:gd name="connsiteX920" fmla="*/ 1042391 w 1814992"/>
                  <a:gd name="connsiteY920" fmla="*/ 601195 h 1065667"/>
                  <a:gd name="connsiteX921" fmla="*/ 1042909 w 1814992"/>
                  <a:gd name="connsiteY921" fmla="*/ 595499 h 1065667"/>
                  <a:gd name="connsiteX922" fmla="*/ 1042909 w 1814992"/>
                  <a:gd name="connsiteY922" fmla="*/ 588249 h 1065667"/>
                  <a:gd name="connsiteX923" fmla="*/ 1047569 w 1814992"/>
                  <a:gd name="connsiteY923" fmla="*/ 575304 h 1065667"/>
                  <a:gd name="connsiteX924" fmla="*/ 1050676 w 1814992"/>
                  <a:gd name="connsiteY924" fmla="*/ 569607 h 1065667"/>
                  <a:gd name="connsiteX925" fmla="*/ 1057408 w 1814992"/>
                  <a:gd name="connsiteY925" fmla="*/ 564947 h 1065667"/>
                  <a:gd name="connsiteX926" fmla="*/ 1057926 w 1814992"/>
                  <a:gd name="connsiteY926" fmla="*/ 561322 h 1065667"/>
                  <a:gd name="connsiteX927" fmla="*/ 1061033 w 1814992"/>
                  <a:gd name="connsiteY927" fmla="*/ 560286 h 1065667"/>
                  <a:gd name="connsiteX928" fmla="*/ 1064140 w 1814992"/>
                  <a:gd name="connsiteY928" fmla="*/ 560799 h 1065667"/>
                  <a:gd name="connsiteX929" fmla="*/ 1066211 w 1814992"/>
                  <a:gd name="connsiteY929" fmla="*/ 559764 h 1065667"/>
                  <a:gd name="connsiteX930" fmla="*/ 1068283 w 1814992"/>
                  <a:gd name="connsiteY930" fmla="*/ 554067 h 1065667"/>
                  <a:gd name="connsiteX931" fmla="*/ 1058962 w 1814992"/>
                  <a:gd name="connsiteY931" fmla="*/ 550448 h 1065667"/>
                  <a:gd name="connsiteX932" fmla="*/ 1054301 w 1814992"/>
                  <a:gd name="connsiteY932" fmla="*/ 548376 h 1065667"/>
                  <a:gd name="connsiteX933" fmla="*/ 1051194 w 1814992"/>
                  <a:gd name="connsiteY933" fmla="*/ 545787 h 1065667"/>
                  <a:gd name="connsiteX934" fmla="*/ 1048605 w 1814992"/>
                  <a:gd name="connsiteY934" fmla="*/ 539573 h 1065667"/>
                  <a:gd name="connsiteX935" fmla="*/ 1052748 w 1814992"/>
                  <a:gd name="connsiteY935" fmla="*/ 534395 h 1065667"/>
                  <a:gd name="connsiteX936" fmla="*/ 1054301 w 1814992"/>
                  <a:gd name="connsiteY936" fmla="*/ 531288 h 1065667"/>
                  <a:gd name="connsiteX937" fmla="*/ 1051712 w 1814992"/>
                  <a:gd name="connsiteY937" fmla="*/ 529735 h 1065667"/>
                  <a:gd name="connsiteX938" fmla="*/ 1053783 w 1814992"/>
                  <a:gd name="connsiteY938" fmla="*/ 520414 h 1065667"/>
                  <a:gd name="connsiteX939" fmla="*/ 1054819 w 1814992"/>
                  <a:gd name="connsiteY939" fmla="*/ 518342 h 1065667"/>
                  <a:gd name="connsiteX940" fmla="*/ 1058962 w 1814992"/>
                  <a:gd name="connsiteY940" fmla="*/ 516271 h 1065667"/>
                  <a:gd name="connsiteX941" fmla="*/ 1070354 w 1814992"/>
                  <a:gd name="connsiteY941" fmla="*/ 515235 h 1065667"/>
                  <a:gd name="connsiteX942" fmla="*/ 1068800 w 1814992"/>
                  <a:gd name="connsiteY942" fmla="*/ 512128 h 1065667"/>
                  <a:gd name="connsiteX943" fmla="*/ 1066211 w 1814992"/>
                  <a:gd name="connsiteY943" fmla="*/ 504361 h 1065667"/>
                  <a:gd name="connsiteX944" fmla="*/ 1064658 w 1814992"/>
                  <a:gd name="connsiteY944" fmla="*/ 481576 h 1065667"/>
                  <a:gd name="connsiteX945" fmla="*/ 1073979 w 1814992"/>
                  <a:gd name="connsiteY945" fmla="*/ 478469 h 1065667"/>
                  <a:gd name="connsiteX946" fmla="*/ 1084853 w 1814992"/>
                  <a:gd name="connsiteY946" fmla="*/ 471220 h 1065667"/>
                  <a:gd name="connsiteX947" fmla="*/ 1092621 w 1814992"/>
                  <a:gd name="connsiteY947" fmla="*/ 466041 h 1065667"/>
                  <a:gd name="connsiteX948" fmla="*/ 1091585 w 1814992"/>
                  <a:gd name="connsiteY948" fmla="*/ 463970 h 1065667"/>
                  <a:gd name="connsiteX949" fmla="*/ 1098317 w 1814992"/>
                  <a:gd name="connsiteY949" fmla="*/ 461381 h 1065667"/>
                  <a:gd name="connsiteX950" fmla="*/ 1102977 w 1814992"/>
                  <a:gd name="connsiteY950" fmla="*/ 457756 h 1065667"/>
                  <a:gd name="connsiteX951" fmla="*/ 1106602 w 1814992"/>
                  <a:gd name="connsiteY951" fmla="*/ 459828 h 1065667"/>
                  <a:gd name="connsiteX952" fmla="*/ 1111263 w 1814992"/>
                  <a:gd name="connsiteY952" fmla="*/ 457238 h 1065667"/>
                  <a:gd name="connsiteX953" fmla="*/ 1113852 w 1814992"/>
                  <a:gd name="connsiteY953" fmla="*/ 460863 h 1065667"/>
                  <a:gd name="connsiteX954" fmla="*/ 1120066 w 1814992"/>
                  <a:gd name="connsiteY954" fmla="*/ 466559 h 1065667"/>
                  <a:gd name="connsiteX955" fmla="*/ 1126279 w 1814992"/>
                  <a:gd name="connsiteY955" fmla="*/ 468113 h 1065667"/>
                  <a:gd name="connsiteX956" fmla="*/ 1135600 w 1814992"/>
                  <a:gd name="connsiteY956" fmla="*/ 471738 h 1065667"/>
                  <a:gd name="connsiteX957" fmla="*/ 1139225 w 1814992"/>
                  <a:gd name="connsiteY957" fmla="*/ 468631 h 1065667"/>
                  <a:gd name="connsiteX958" fmla="*/ 1142332 w 1814992"/>
                  <a:gd name="connsiteY958" fmla="*/ 473291 h 1065667"/>
                  <a:gd name="connsiteX959" fmla="*/ 1146475 w 1814992"/>
                  <a:gd name="connsiteY959" fmla="*/ 476398 h 1065667"/>
                  <a:gd name="connsiteX960" fmla="*/ 1149064 w 1814992"/>
                  <a:gd name="connsiteY960" fmla="*/ 472778 h 1065667"/>
                  <a:gd name="connsiteX961" fmla="*/ 1149064 w 1814992"/>
                  <a:gd name="connsiteY961" fmla="*/ 467082 h 1065667"/>
                  <a:gd name="connsiteX962" fmla="*/ 1151135 w 1814992"/>
                  <a:gd name="connsiteY962" fmla="*/ 442744 h 1065667"/>
                  <a:gd name="connsiteX963" fmla="*/ 1155278 w 1814992"/>
                  <a:gd name="connsiteY963" fmla="*/ 432906 h 1065667"/>
                  <a:gd name="connsiteX964" fmla="*/ 1156832 w 1814992"/>
                  <a:gd name="connsiteY964" fmla="*/ 431352 h 1065667"/>
                  <a:gd name="connsiteX965" fmla="*/ 1159938 w 1814992"/>
                  <a:gd name="connsiteY965" fmla="*/ 430316 h 1065667"/>
                  <a:gd name="connsiteX966" fmla="*/ 1162528 w 1814992"/>
                  <a:gd name="connsiteY966" fmla="*/ 425656 h 1065667"/>
                  <a:gd name="connsiteX967" fmla="*/ 1167188 w 1814992"/>
                  <a:gd name="connsiteY967" fmla="*/ 414264 h 1065667"/>
                  <a:gd name="connsiteX968" fmla="*/ 1170813 w 1814992"/>
                  <a:gd name="connsiteY968" fmla="*/ 414782 h 1065667"/>
                  <a:gd name="connsiteX969" fmla="*/ 1172884 w 1814992"/>
                  <a:gd name="connsiteY969" fmla="*/ 404943 h 1065667"/>
                  <a:gd name="connsiteX970" fmla="*/ 1178062 w 1814992"/>
                  <a:gd name="connsiteY970" fmla="*/ 394586 h 1065667"/>
                  <a:gd name="connsiteX971" fmla="*/ 1180652 w 1814992"/>
                  <a:gd name="connsiteY971" fmla="*/ 391997 h 1065667"/>
                  <a:gd name="connsiteX972" fmla="*/ 1182723 w 1814992"/>
                  <a:gd name="connsiteY972" fmla="*/ 386819 h 1065667"/>
                  <a:gd name="connsiteX973" fmla="*/ 1184794 w 1814992"/>
                  <a:gd name="connsiteY973" fmla="*/ 384230 h 1065667"/>
                  <a:gd name="connsiteX974" fmla="*/ 1191008 w 1814992"/>
                  <a:gd name="connsiteY974" fmla="*/ 380087 h 1065667"/>
                  <a:gd name="connsiteX975" fmla="*/ 1191526 w 1814992"/>
                  <a:gd name="connsiteY975" fmla="*/ 372837 h 1065667"/>
                  <a:gd name="connsiteX976" fmla="*/ 1191008 w 1814992"/>
                  <a:gd name="connsiteY976" fmla="*/ 365070 h 1065667"/>
                  <a:gd name="connsiteX977" fmla="*/ 1189973 w 1814992"/>
                  <a:gd name="connsiteY977" fmla="*/ 361963 h 1065667"/>
                  <a:gd name="connsiteX978" fmla="*/ 1191008 w 1814992"/>
                  <a:gd name="connsiteY978" fmla="*/ 359892 h 1065667"/>
                  <a:gd name="connsiteX979" fmla="*/ 1184276 w 1814992"/>
                  <a:gd name="connsiteY979" fmla="*/ 352124 h 1065667"/>
                  <a:gd name="connsiteX980" fmla="*/ 1183758 w 1814992"/>
                  <a:gd name="connsiteY980" fmla="*/ 349535 h 1065667"/>
                  <a:gd name="connsiteX981" fmla="*/ 1185312 w 1814992"/>
                  <a:gd name="connsiteY981" fmla="*/ 344357 h 1065667"/>
                  <a:gd name="connsiteX982" fmla="*/ 1186348 w 1814992"/>
                  <a:gd name="connsiteY982" fmla="*/ 339178 h 1065667"/>
                  <a:gd name="connsiteX983" fmla="*/ 1185830 w 1814992"/>
                  <a:gd name="connsiteY983" fmla="*/ 336071 h 1065667"/>
                  <a:gd name="connsiteX984" fmla="*/ 1189973 w 1814992"/>
                  <a:gd name="connsiteY984" fmla="*/ 336589 h 1065667"/>
                  <a:gd name="connsiteX985" fmla="*/ 1195151 w 1814992"/>
                  <a:gd name="connsiteY985" fmla="*/ 334518 h 1065667"/>
                  <a:gd name="connsiteX986" fmla="*/ 1199294 w 1814992"/>
                  <a:gd name="connsiteY986" fmla="*/ 327268 h 1065667"/>
                  <a:gd name="connsiteX987" fmla="*/ 1202918 w 1814992"/>
                  <a:gd name="connsiteY987" fmla="*/ 324679 h 1065667"/>
                  <a:gd name="connsiteX988" fmla="*/ 1205508 w 1814992"/>
                  <a:gd name="connsiteY988" fmla="*/ 324167 h 1065667"/>
                  <a:gd name="connsiteX989" fmla="*/ 1205508 w 1814992"/>
                  <a:gd name="connsiteY989" fmla="*/ 321054 h 1065667"/>
                  <a:gd name="connsiteX990" fmla="*/ 1206543 w 1814992"/>
                  <a:gd name="connsiteY990" fmla="*/ 315876 h 1065667"/>
                  <a:gd name="connsiteX991" fmla="*/ 1204990 w 1814992"/>
                  <a:gd name="connsiteY991" fmla="*/ 301895 h 1065667"/>
                  <a:gd name="connsiteX992" fmla="*/ 1210686 w 1814992"/>
                  <a:gd name="connsiteY992" fmla="*/ 298788 h 1065667"/>
                  <a:gd name="connsiteX993" fmla="*/ 1209650 w 1814992"/>
                  <a:gd name="connsiteY993" fmla="*/ 291020 h 1065667"/>
                  <a:gd name="connsiteX994" fmla="*/ 1207579 w 1814992"/>
                  <a:gd name="connsiteY994" fmla="*/ 284806 h 1065667"/>
                  <a:gd name="connsiteX995" fmla="*/ 1208614 w 1814992"/>
                  <a:gd name="connsiteY995" fmla="*/ 283253 h 1065667"/>
                  <a:gd name="connsiteX996" fmla="*/ 1211721 w 1814992"/>
                  <a:gd name="connsiteY996" fmla="*/ 282735 h 1065667"/>
                  <a:gd name="connsiteX997" fmla="*/ 1213275 w 1814992"/>
                  <a:gd name="connsiteY997" fmla="*/ 277557 h 1065667"/>
                  <a:gd name="connsiteX998" fmla="*/ 1213275 w 1814992"/>
                  <a:gd name="connsiteY998" fmla="*/ 273932 h 1065667"/>
                  <a:gd name="connsiteX999" fmla="*/ 1213793 w 1814992"/>
                  <a:gd name="connsiteY999" fmla="*/ 269789 h 1065667"/>
                  <a:gd name="connsiteX1000" fmla="*/ 1218971 w 1814992"/>
                  <a:gd name="connsiteY1000" fmla="*/ 269271 h 1065667"/>
                  <a:gd name="connsiteX1001" fmla="*/ 1223632 w 1814992"/>
                  <a:gd name="connsiteY1001" fmla="*/ 264611 h 1065667"/>
                  <a:gd name="connsiteX1002" fmla="*/ 1225703 w 1814992"/>
                  <a:gd name="connsiteY1002" fmla="*/ 264611 h 1065667"/>
                  <a:gd name="connsiteX1003" fmla="*/ 1228292 w 1814992"/>
                  <a:gd name="connsiteY1003" fmla="*/ 262022 h 1065667"/>
                  <a:gd name="connsiteX1004" fmla="*/ 1232953 w 1814992"/>
                  <a:gd name="connsiteY1004" fmla="*/ 260986 h 1065667"/>
                  <a:gd name="connsiteX1005" fmla="*/ 1233988 w 1814992"/>
                  <a:gd name="connsiteY1005" fmla="*/ 253737 h 1065667"/>
                  <a:gd name="connsiteX1006" fmla="*/ 1233470 w 1814992"/>
                  <a:gd name="connsiteY1006" fmla="*/ 253219 h 1065667"/>
                  <a:gd name="connsiteX1007" fmla="*/ 1233988 w 1814992"/>
                  <a:gd name="connsiteY1007" fmla="*/ 248040 h 1065667"/>
                  <a:gd name="connsiteX1008" fmla="*/ 1233470 w 1814992"/>
                  <a:gd name="connsiteY1008" fmla="*/ 238719 h 1065667"/>
                  <a:gd name="connsiteX1009" fmla="*/ 1235024 w 1814992"/>
                  <a:gd name="connsiteY1009" fmla="*/ 233023 h 1065667"/>
                  <a:gd name="connsiteX1010" fmla="*/ 1235024 w 1814992"/>
                  <a:gd name="connsiteY1010" fmla="*/ 225774 h 1065667"/>
                  <a:gd name="connsiteX1011" fmla="*/ 1240720 w 1814992"/>
                  <a:gd name="connsiteY1011" fmla="*/ 225774 h 1065667"/>
                  <a:gd name="connsiteX1012" fmla="*/ 1243309 w 1814992"/>
                  <a:gd name="connsiteY1012" fmla="*/ 224738 h 1065667"/>
                  <a:gd name="connsiteX1013" fmla="*/ 1244862 w 1814992"/>
                  <a:gd name="connsiteY1013" fmla="*/ 221631 h 1065667"/>
                  <a:gd name="connsiteX1014" fmla="*/ 1247452 w 1814992"/>
                  <a:gd name="connsiteY1014" fmla="*/ 222149 h 1065667"/>
                  <a:gd name="connsiteX1015" fmla="*/ 1248487 w 1814992"/>
                  <a:gd name="connsiteY1015" fmla="*/ 219042 h 1065667"/>
                  <a:gd name="connsiteX1016" fmla="*/ 1254183 w 1814992"/>
                  <a:gd name="connsiteY1016" fmla="*/ 211792 h 1065667"/>
                  <a:gd name="connsiteX1017" fmla="*/ 1256255 w 1814992"/>
                  <a:gd name="connsiteY1017" fmla="*/ 207132 h 1065667"/>
                  <a:gd name="connsiteX1018" fmla="*/ 1264022 w 1814992"/>
                  <a:gd name="connsiteY1018" fmla="*/ 209721 h 1065667"/>
                  <a:gd name="connsiteX1019" fmla="*/ 1262987 w 1814992"/>
                  <a:gd name="connsiteY1019" fmla="*/ 200918 h 1065667"/>
                  <a:gd name="connsiteX1020" fmla="*/ 1264540 w 1814992"/>
                  <a:gd name="connsiteY1020" fmla="*/ 196257 h 1065667"/>
                  <a:gd name="connsiteX1021" fmla="*/ 1283700 w 1814992"/>
                  <a:gd name="connsiteY1021" fmla="*/ 165188 h 1065667"/>
                  <a:gd name="connsiteX1022" fmla="*/ 1286807 w 1814992"/>
                  <a:gd name="connsiteY1022" fmla="*/ 159492 h 1065667"/>
                  <a:gd name="connsiteX1023" fmla="*/ 1293539 w 1814992"/>
                  <a:gd name="connsiteY1023" fmla="*/ 143957 h 1065667"/>
                  <a:gd name="connsiteX1024" fmla="*/ 1300270 w 1814992"/>
                  <a:gd name="connsiteY1024" fmla="*/ 131011 h 1065667"/>
                  <a:gd name="connsiteX1025" fmla="*/ 1319430 w 1814992"/>
                  <a:gd name="connsiteY1025" fmla="*/ 104084 h 1065667"/>
                  <a:gd name="connsiteX1026" fmla="*/ 1331340 w 1814992"/>
                  <a:gd name="connsiteY1026" fmla="*/ 87513 h 1065667"/>
                  <a:gd name="connsiteX1027" fmla="*/ 1335483 w 1814992"/>
                  <a:gd name="connsiteY1027" fmla="*/ 81299 h 1065667"/>
                  <a:gd name="connsiteX1028" fmla="*/ 1339107 w 1814992"/>
                  <a:gd name="connsiteY1028" fmla="*/ 77157 h 1065667"/>
                  <a:gd name="connsiteX1029" fmla="*/ 1352571 w 1814992"/>
                  <a:gd name="connsiteY1029" fmla="*/ 68354 h 1065667"/>
                  <a:gd name="connsiteX1030" fmla="*/ 1353089 w 1814992"/>
                  <a:gd name="connsiteY1030" fmla="*/ 67318 h 1065667"/>
                  <a:gd name="connsiteX1031" fmla="*/ 1348946 w 1814992"/>
                  <a:gd name="connsiteY1031" fmla="*/ 59033 h 1065667"/>
                  <a:gd name="connsiteX1032" fmla="*/ 1355160 w 1814992"/>
                  <a:gd name="connsiteY1032" fmla="*/ 56961 h 1065667"/>
                  <a:gd name="connsiteX1033" fmla="*/ 1358785 w 1814992"/>
                  <a:gd name="connsiteY1033" fmla="*/ 54372 h 1065667"/>
                  <a:gd name="connsiteX1034" fmla="*/ 1359821 w 1814992"/>
                  <a:gd name="connsiteY1034" fmla="*/ 49712 h 1065667"/>
                  <a:gd name="connsiteX1035" fmla="*/ 1357749 w 1814992"/>
                  <a:gd name="connsiteY1035" fmla="*/ 45051 h 1065667"/>
                  <a:gd name="connsiteX1036" fmla="*/ 1351536 w 1814992"/>
                  <a:gd name="connsiteY1036" fmla="*/ 38837 h 1065667"/>
                  <a:gd name="connsiteX1037" fmla="*/ 1342732 w 1814992"/>
                  <a:gd name="connsiteY1037" fmla="*/ 30034 h 1065667"/>
                  <a:gd name="connsiteX1038" fmla="*/ 1339107 w 1814992"/>
                  <a:gd name="connsiteY1038" fmla="*/ 23820 h 1065667"/>
                  <a:gd name="connsiteX1039" fmla="*/ 1334965 w 1814992"/>
                  <a:gd name="connsiteY1039" fmla="*/ 18124 h 1065667"/>
                  <a:gd name="connsiteX1040" fmla="*/ 1334447 w 1814992"/>
                  <a:gd name="connsiteY1040" fmla="*/ 15535 h 1065667"/>
                  <a:gd name="connsiteX1041" fmla="*/ 1337554 w 1814992"/>
                  <a:gd name="connsiteY1041" fmla="*/ 12946 h 1065667"/>
                  <a:gd name="connsiteX1042" fmla="*/ 1341697 w 1814992"/>
                  <a:gd name="connsiteY1042" fmla="*/ 11392 h 1065667"/>
                  <a:gd name="connsiteX1043" fmla="*/ 1344286 w 1814992"/>
                  <a:gd name="connsiteY1043" fmla="*/ 8285 h 1065667"/>
                  <a:gd name="connsiteX1044" fmla="*/ 1341697 w 1814992"/>
                  <a:gd name="connsiteY1044" fmla="*/ 2071 h 1065667"/>
                  <a:gd name="connsiteX1045" fmla="*/ 1342215 w 1814992"/>
                  <a:gd name="connsiteY1045" fmla="*/ 0 h 1065667"/>
                  <a:gd name="connsiteX1046" fmla="*/ 1345839 w 1814992"/>
                  <a:gd name="connsiteY1046" fmla="*/ 4660 h 1065667"/>
                  <a:gd name="connsiteX1047" fmla="*/ 1347911 w 1814992"/>
                  <a:gd name="connsiteY1047" fmla="*/ 12428 h 1065667"/>
                  <a:gd name="connsiteX1048" fmla="*/ 1349982 w 1814992"/>
                  <a:gd name="connsiteY1048" fmla="*/ 19160 h 1065667"/>
                  <a:gd name="connsiteX1049" fmla="*/ 1351018 w 1814992"/>
                  <a:gd name="connsiteY1049" fmla="*/ 25374 h 1065667"/>
                  <a:gd name="connsiteX1050" fmla="*/ 1352053 w 1814992"/>
                  <a:gd name="connsiteY1050" fmla="*/ 27445 h 1065667"/>
                  <a:gd name="connsiteX1051" fmla="*/ 1359821 w 1814992"/>
                  <a:gd name="connsiteY1051" fmla="*/ 36248 h 1065667"/>
                  <a:gd name="connsiteX1052" fmla="*/ 1364481 w 1814992"/>
                  <a:gd name="connsiteY1052" fmla="*/ 44533 h 1065667"/>
                  <a:gd name="connsiteX1053" fmla="*/ 1367070 w 1814992"/>
                  <a:gd name="connsiteY1053" fmla="*/ 49194 h 1065667"/>
                  <a:gd name="connsiteX1054" fmla="*/ 1371731 w 1814992"/>
                  <a:gd name="connsiteY1054" fmla="*/ 54890 h 1065667"/>
                  <a:gd name="connsiteX1055" fmla="*/ 1373802 w 1814992"/>
                  <a:gd name="connsiteY1055" fmla="*/ 56961 h 1065667"/>
                  <a:gd name="connsiteX1056" fmla="*/ 1382087 w 1814992"/>
                  <a:gd name="connsiteY1056" fmla="*/ 54372 h 1065667"/>
                  <a:gd name="connsiteX1057" fmla="*/ 1383123 w 1814992"/>
                  <a:gd name="connsiteY1057" fmla="*/ 55408 h 1065667"/>
                  <a:gd name="connsiteX1058" fmla="*/ 1389855 w 1814992"/>
                  <a:gd name="connsiteY1058" fmla="*/ 53854 h 1065667"/>
                  <a:gd name="connsiteX1059" fmla="*/ 1392444 w 1814992"/>
                  <a:gd name="connsiteY1059" fmla="*/ 55926 h 1065667"/>
                  <a:gd name="connsiteX1060" fmla="*/ 1405390 w 1814992"/>
                  <a:gd name="connsiteY1060" fmla="*/ 62657 h 1065667"/>
                  <a:gd name="connsiteX1061" fmla="*/ 1406943 w 1814992"/>
                  <a:gd name="connsiteY1061" fmla="*/ 66800 h 1065667"/>
                  <a:gd name="connsiteX1062" fmla="*/ 1418336 w 1814992"/>
                  <a:gd name="connsiteY1062" fmla="*/ 69389 h 1065667"/>
                  <a:gd name="connsiteX1063" fmla="*/ 1428174 w 1814992"/>
                  <a:gd name="connsiteY1063" fmla="*/ 76639 h 1065667"/>
                  <a:gd name="connsiteX1064" fmla="*/ 1435942 w 1814992"/>
                  <a:gd name="connsiteY1064" fmla="*/ 82335 h 1065667"/>
                  <a:gd name="connsiteX1065" fmla="*/ 1440602 w 1814992"/>
                  <a:gd name="connsiteY1065" fmla="*/ 86478 h 1065667"/>
                  <a:gd name="connsiteX1066" fmla="*/ 1457690 w 1814992"/>
                  <a:gd name="connsiteY1066" fmla="*/ 99423 h 1065667"/>
                  <a:gd name="connsiteX1067" fmla="*/ 1470636 w 1814992"/>
                  <a:gd name="connsiteY1067" fmla="*/ 104602 h 1065667"/>
                  <a:gd name="connsiteX1068" fmla="*/ 1486171 w 1814992"/>
                  <a:gd name="connsiteY1068" fmla="*/ 106673 h 1065667"/>
                  <a:gd name="connsiteX1069" fmla="*/ 1491867 w 1814992"/>
                  <a:gd name="connsiteY1069" fmla="*/ 107709 h 1065667"/>
                  <a:gd name="connsiteX1070" fmla="*/ 1508956 w 1814992"/>
                  <a:gd name="connsiteY1070" fmla="*/ 107709 h 1065667"/>
                  <a:gd name="connsiteX1071" fmla="*/ 1521902 w 1814992"/>
                  <a:gd name="connsiteY1071" fmla="*/ 110816 h 1065667"/>
                  <a:gd name="connsiteX1072" fmla="*/ 1531223 w 1814992"/>
                  <a:gd name="connsiteY1072" fmla="*/ 114958 h 1065667"/>
                  <a:gd name="connsiteX1073" fmla="*/ 1536401 w 1814992"/>
                  <a:gd name="connsiteY1073" fmla="*/ 114440 h 1065667"/>
                  <a:gd name="connsiteX1074" fmla="*/ 1542097 w 1814992"/>
                  <a:gd name="connsiteY1074" fmla="*/ 114958 h 1065667"/>
                  <a:gd name="connsiteX1075" fmla="*/ 1545204 w 1814992"/>
                  <a:gd name="connsiteY1075" fmla="*/ 115994 h 1065667"/>
                  <a:gd name="connsiteX1076" fmla="*/ 1545204 w 1814992"/>
                  <a:gd name="connsiteY1076" fmla="*/ 119619 h 1065667"/>
                  <a:gd name="connsiteX1077" fmla="*/ 1566435 w 1814992"/>
                  <a:gd name="connsiteY1077" fmla="*/ 122726 h 1065667"/>
                  <a:gd name="connsiteX1078" fmla="*/ 1570060 w 1814992"/>
                  <a:gd name="connsiteY1078" fmla="*/ 123761 h 1065667"/>
                  <a:gd name="connsiteX1079" fmla="*/ 1577309 w 1814992"/>
                  <a:gd name="connsiteY1079" fmla="*/ 126350 h 1065667"/>
                  <a:gd name="connsiteX1080" fmla="*/ 1597505 w 1814992"/>
                  <a:gd name="connsiteY1080" fmla="*/ 135154 h 1065667"/>
                  <a:gd name="connsiteX1081" fmla="*/ 1597505 w 1814992"/>
                  <a:gd name="connsiteY1081" fmla="*/ 135671 h 106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</a:cxnLst>
                <a:rect l="l" t="t" r="r" b="b"/>
                <a:pathLst>
                  <a:path w="1814992" h="1065667">
                    <a:moveTo>
                      <a:pt x="1597505" y="135640"/>
                    </a:moveTo>
                    <a:lnTo>
                      <a:pt x="1590255" y="152211"/>
                    </a:lnTo>
                    <a:lnTo>
                      <a:pt x="1587148" y="162050"/>
                    </a:lnTo>
                    <a:lnTo>
                      <a:pt x="1586112" y="167228"/>
                    </a:lnTo>
                    <a:lnTo>
                      <a:pt x="1585594" y="176549"/>
                    </a:lnTo>
                    <a:lnTo>
                      <a:pt x="1588184" y="180174"/>
                    </a:lnTo>
                    <a:lnTo>
                      <a:pt x="1588184" y="186388"/>
                    </a:lnTo>
                    <a:lnTo>
                      <a:pt x="1586112" y="191048"/>
                    </a:lnTo>
                    <a:lnTo>
                      <a:pt x="1584559" y="203994"/>
                    </a:lnTo>
                    <a:lnTo>
                      <a:pt x="1582488" y="209172"/>
                    </a:lnTo>
                    <a:lnTo>
                      <a:pt x="1577309" y="214868"/>
                    </a:lnTo>
                    <a:lnTo>
                      <a:pt x="1545722" y="237653"/>
                    </a:lnTo>
                    <a:lnTo>
                      <a:pt x="1568506" y="249045"/>
                    </a:lnTo>
                    <a:lnTo>
                      <a:pt x="1574720" y="251634"/>
                    </a:lnTo>
                    <a:lnTo>
                      <a:pt x="1596469" y="253188"/>
                    </a:lnTo>
                    <a:lnTo>
                      <a:pt x="1602683" y="254741"/>
                    </a:lnTo>
                    <a:lnTo>
                      <a:pt x="1581970" y="306006"/>
                    </a:lnTo>
                    <a:lnTo>
                      <a:pt x="1577827" y="317399"/>
                    </a:lnTo>
                    <a:lnTo>
                      <a:pt x="1564364" y="313256"/>
                    </a:lnTo>
                    <a:lnTo>
                      <a:pt x="1558667" y="312220"/>
                    </a:lnTo>
                    <a:lnTo>
                      <a:pt x="1551935" y="312220"/>
                    </a:lnTo>
                    <a:lnTo>
                      <a:pt x="1543132" y="313774"/>
                    </a:lnTo>
                    <a:lnTo>
                      <a:pt x="1536918" y="316363"/>
                    </a:lnTo>
                    <a:lnTo>
                      <a:pt x="1531740" y="319470"/>
                    </a:lnTo>
                    <a:lnTo>
                      <a:pt x="1528115" y="322059"/>
                    </a:lnTo>
                    <a:lnTo>
                      <a:pt x="1524491" y="326202"/>
                    </a:lnTo>
                    <a:lnTo>
                      <a:pt x="1519312" y="332933"/>
                    </a:lnTo>
                    <a:lnTo>
                      <a:pt x="1516723" y="340183"/>
                    </a:lnTo>
                    <a:lnTo>
                      <a:pt x="1513616" y="345361"/>
                    </a:lnTo>
                    <a:lnTo>
                      <a:pt x="1511545" y="352093"/>
                    </a:lnTo>
                    <a:lnTo>
                      <a:pt x="1510509" y="354164"/>
                    </a:lnTo>
                    <a:lnTo>
                      <a:pt x="1506367" y="355200"/>
                    </a:lnTo>
                    <a:lnTo>
                      <a:pt x="1505331" y="356754"/>
                    </a:lnTo>
                    <a:lnTo>
                      <a:pt x="1501706" y="357271"/>
                    </a:lnTo>
                    <a:lnTo>
                      <a:pt x="1499117" y="360378"/>
                    </a:lnTo>
                    <a:lnTo>
                      <a:pt x="1496528" y="367628"/>
                    </a:lnTo>
                    <a:lnTo>
                      <a:pt x="1495492" y="375913"/>
                    </a:lnTo>
                    <a:lnTo>
                      <a:pt x="1493421" y="381092"/>
                    </a:lnTo>
                    <a:lnTo>
                      <a:pt x="1489796" y="390930"/>
                    </a:lnTo>
                    <a:lnTo>
                      <a:pt x="1486689" y="391966"/>
                    </a:lnTo>
                    <a:lnTo>
                      <a:pt x="1499635" y="407501"/>
                    </a:lnTo>
                    <a:lnTo>
                      <a:pt x="1501706" y="409054"/>
                    </a:lnTo>
                    <a:lnTo>
                      <a:pt x="1511545" y="412679"/>
                    </a:lnTo>
                    <a:lnTo>
                      <a:pt x="1512063" y="414233"/>
                    </a:lnTo>
                    <a:lnTo>
                      <a:pt x="1510509" y="421482"/>
                    </a:lnTo>
                    <a:lnTo>
                      <a:pt x="1519830" y="425625"/>
                    </a:lnTo>
                    <a:lnTo>
                      <a:pt x="1517759" y="430803"/>
                    </a:lnTo>
                    <a:lnTo>
                      <a:pt x="1517759" y="433910"/>
                    </a:lnTo>
                    <a:lnTo>
                      <a:pt x="1525526" y="441678"/>
                    </a:lnTo>
                    <a:lnTo>
                      <a:pt x="1526044" y="447892"/>
                    </a:lnTo>
                    <a:lnTo>
                      <a:pt x="1505331" y="499157"/>
                    </a:lnTo>
                    <a:lnTo>
                      <a:pt x="1467011" y="595996"/>
                    </a:lnTo>
                    <a:lnTo>
                      <a:pt x="1469601" y="597032"/>
                    </a:lnTo>
                    <a:lnTo>
                      <a:pt x="1471154" y="600139"/>
                    </a:lnTo>
                    <a:lnTo>
                      <a:pt x="1473743" y="601174"/>
                    </a:lnTo>
                    <a:lnTo>
                      <a:pt x="1480475" y="600139"/>
                    </a:lnTo>
                    <a:lnTo>
                      <a:pt x="1482546" y="598585"/>
                    </a:lnTo>
                    <a:lnTo>
                      <a:pt x="1486171" y="598585"/>
                    </a:lnTo>
                    <a:lnTo>
                      <a:pt x="1487207" y="597032"/>
                    </a:lnTo>
                    <a:lnTo>
                      <a:pt x="1484100" y="591336"/>
                    </a:lnTo>
                    <a:lnTo>
                      <a:pt x="1490314" y="586157"/>
                    </a:lnTo>
                    <a:lnTo>
                      <a:pt x="1492903" y="585122"/>
                    </a:lnTo>
                    <a:lnTo>
                      <a:pt x="1496528" y="581497"/>
                    </a:lnTo>
                    <a:lnTo>
                      <a:pt x="1499635" y="580461"/>
                    </a:lnTo>
                    <a:lnTo>
                      <a:pt x="1500670" y="578908"/>
                    </a:lnTo>
                    <a:lnTo>
                      <a:pt x="1501188" y="572694"/>
                    </a:lnTo>
                    <a:lnTo>
                      <a:pt x="1503777" y="569069"/>
                    </a:lnTo>
                    <a:lnTo>
                      <a:pt x="1507920" y="567515"/>
                    </a:lnTo>
                    <a:lnTo>
                      <a:pt x="1512063" y="567515"/>
                    </a:lnTo>
                    <a:lnTo>
                      <a:pt x="1517241" y="568033"/>
                    </a:lnTo>
                    <a:lnTo>
                      <a:pt x="1518794" y="571658"/>
                    </a:lnTo>
                    <a:lnTo>
                      <a:pt x="1517241" y="575801"/>
                    </a:lnTo>
                    <a:lnTo>
                      <a:pt x="1518794" y="579425"/>
                    </a:lnTo>
                    <a:lnTo>
                      <a:pt x="1523455" y="583050"/>
                    </a:lnTo>
                    <a:lnTo>
                      <a:pt x="1526562" y="585639"/>
                    </a:lnTo>
                    <a:lnTo>
                      <a:pt x="1530187" y="587193"/>
                    </a:lnTo>
                    <a:lnTo>
                      <a:pt x="1535365" y="585639"/>
                    </a:lnTo>
                    <a:lnTo>
                      <a:pt x="1540543" y="582532"/>
                    </a:lnTo>
                    <a:lnTo>
                      <a:pt x="1551418" y="579943"/>
                    </a:lnTo>
                    <a:lnTo>
                      <a:pt x="1559185" y="577872"/>
                    </a:lnTo>
                    <a:lnTo>
                      <a:pt x="1565399" y="575283"/>
                    </a:lnTo>
                    <a:lnTo>
                      <a:pt x="1574720" y="579425"/>
                    </a:lnTo>
                    <a:lnTo>
                      <a:pt x="1577309" y="582532"/>
                    </a:lnTo>
                    <a:lnTo>
                      <a:pt x="1583006" y="585122"/>
                    </a:lnTo>
                    <a:lnTo>
                      <a:pt x="1594915" y="590300"/>
                    </a:lnTo>
                    <a:lnTo>
                      <a:pt x="1598022" y="590818"/>
                    </a:lnTo>
                    <a:lnTo>
                      <a:pt x="1601129" y="589782"/>
                    </a:lnTo>
                    <a:lnTo>
                      <a:pt x="1606308" y="586675"/>
                    </a:lnTo>
                    <a:lnTo>
                      <a:pt x="1609932" y="586162"/>
                    </a:lnTo>
                    <a:lnTo>
                      <a:pt x="1626503" y="588234"/>
                    </a:lnTo>
                    <a:lnTo>
                      <a:pt x="1631681" y="590305"/>
                    </a:lnTo>
                    <a:lnTo>
                      <a:pt x="1635824" y="594966"/>
                    </a:lnTo>
                    <a:lnTo>
                      <a:pt x="1638931" y="597037"/>
                    </a:lnTo>
                    <a:lnTo>
                      <a:pt x="1647216" y="598073"/>
                    </a:lnTo>
                    <a:lnTo>
                      <a:pt x="1649805" y="600662"/>
                    </a:lnTo>
                    <a:lnTo>
                      <a:pt x="1651877" y="604804"/>
                    </a:lnTo>
                    <a:lnTo>
                      <a:pt x="1650841" y="606876"/>
                    </a:lnTo>
                    <a:lnTo>
                      <a:pt x="1647734" y="609465"/>
                    </a:lnTo>
                    <a:lnTo>
                      <a:pt x="1647734" y="611536"/>
                    </a:lnTo>
                    <a:lnTo>
                      <a:pt x="1650841" y="614643"/>
                    </a:lnTo>
                    <a:lnTo>
                      <a:pt x="1652394" y="618268"/>
                    </a:lnTo>
                    <a:lnTo>
                      <a:pt x="1646698" y="622928"/>
                    </a:lnTo>
                    <a:lnTo>
                      <a:pt x="1641002" y="626035"/>
                    </a:lnTo>
                    <a:lnTo>
                      <a:pt x="1638931" y="628107"/>
                    </a:lnTo>
                    <a:lnTo>
                      <a:pt x="1638413" y="630696"/>
                    </a:lnTo>
                    <a:lnTo>
                      <a:pt x="1640484" y="634838"/>
                    </a:lnTo>
                    <a:lnTo>
                      <a:pt x="1646180" y="638981"/>
                    </a:lnTo>
                    <a:lnTo>
                      <a:pt x="1648252" y="642606"/>
                    </a:lnTo>
                    <a:lnTo>
                      <a:pt x="1652912" y="643642"/>
                    </a:lnTo>
                    <a:lnTo>
                      <a:pt x="1657055" y="647784"/>
                    </a:lnTo>
                    <a:lnTo>
                      <a:pt x="1660680" y="649338"/>
                    </a:lnTo>
                    <a:lnTo>
                      <a:pt x="1662751" y="649338"/>
                    </a:lnTo>
                    <a:lnTo>
                      <a:pt x="1666376" y="646749"/>
                    </a:lnTo>
                    <a:lnTo>
                      <a:pt x="1669483" y="647784"/>
                    </a:lnTo>
                    <a:lnTo>
                      <a:pt x="1670518" y="653480"/>
                    </a:lnTo>
                    <a:lnTo>
                      <a:pt x="1673108" y="654516"/>
                    </a:lnTo>
                    <a:lnTo>
                      <a:pt x="1678804" y="649855"/>
                    </a:lnTo>
                    <a:lnTo>
                      <a:pt x="1679839" y="650373"/>
                    </a:lnTo>
                    <a:lnTo>
                      <a:pt x="1682429" y="653998"/>
                    </a:lnTo>
                    <a:lnTo>
                      <a:pt x="1683464" y="653998"/>
                    </a:lnTo>
                    <a:lnTo>
                      <a:pt x="1690196" y="649855"/>
                    </a:lnTo>
                    <a:lnTo>
                      <a:pt x="1696410" y="652445"/>
                    </a:lnTo>
                    <a:lnTo>
                      <a:pt x="1702624" y="652445"/>
                    </a:lnTo>
                    <a:lnTo>
                      <a:pt x="1705731" y="650891"/>
                    </a:lnTo>
                    <a:lnTo>
                      <a:pt x="1712463" y="642606"/>
                    </a:lnTo>
                    <a:lnTo>
                      <a:pt x="1717123" y="643124"/>
                    </a:lnTo>
                    <a:lnTo>
                      <a:pt x="1720230" y="638463"/>
                    </a:lnTo>
                    <a:lnTo>
                      <a:pt x="1722819" y="641052"/>
                    </a:lnTo>
                    <a:lnTo>
                      <a:pt x="1725409" y="642088"/>
                    </a:lnTo>
                    <a:lnTo>
                      <a:pt x="1732140" y="641052"/>
                    </a:lnTo>
                    <a:lnTo>
                      <a:pt x="1736801" y="636392"/>
                    </a:lnTo>
                    <a:lnTo>
                      <a:pt x="1737836" y="632249"/>
                    </a:lnTo>
                    <a:lnTo>
                      <a:pt x="1739908" y="629142"/>
                    </a:lnTo>
                    <a:lnTo>
                      <a:pt x="1747675" y="624482"/>
                    </a:lnTo>
                    <a:lnTo>
                      <a:pt x="1751300" y="622411"/>
                    </a:lnTo>
                    <a:lnTo>
                      <a:pt x="1754407" y="622928"/>
                    </a:lnTo>
                    <a:lnTo>
                      <a:pt x="1757514" y="626035"/>
                    </a:lnTo>
                    <a:lnTo>
                      <a:pt x="1758032" y="627589"/>
                    </a:lnTo>
                    <a:lnTo>
                      <a:pt x="1756478" y="633285"/>
                    </a:lnTo>
                    <a:lnTo>
                      <a:pt x="1757514" y="634321"/>
                    </a:lnTo>
                    <a:lnTo>
                      <a:pt x="1765281" y="639499"/>
                    </a:lnTo>
                    <a:lnTo>
                      <a:pt x="1770978" y="640535"/>
                    </a:lnTo>
                    <a:lnTo>
                      <a:pt x="1773566" y="642088"/>
                    </a:lnTo>
                    <a:lnTo>
                      <a:pt x="1775120" y="644677"/>
                    </a:lnTo>
                    <a:lnTo>
                      <a:pt x="1775120" y="649338"/>
                    </a:lnTo>
                    <a:lnTo>
                      <a:pt x="1776156" y="656587"/>
                    </a:lnTo>
                    <a:lnTo>
                      <a:pt x="1778227" y="660730"/>
                    </a:lnTo>
                    <a:lnTo>
                      <a:pt x="1778745" y="664873"/>
                    </a:lnTo>
                    <a:lnTo>
                      <a:pt x="1782887" y="668497"/>
                    </a:lnTo>
                    <a:lnTo>
                      <a:pt x="1779263" y="677818"/>
                    </a:lnTo>
                    <a:lnTo>
                      <a:pt x="1774602" y="681443"/>
                    </a:lnTo>
                    <a:lnTo>
                      <a:pt x="1767871" y="682479"/>
                    </a:lnTo>
                    <a:lnTo>
                      <a:pt x="1765799" y="684550"/>
                    </a:lnTo>
                    <a:lnTo>
                      <a:pt x="1766317" y="686621"/>
                    </a:lnTo>
                    <a:lnTo>
                      <a:pt x="1773049" y="690764"/>
                    </a:lnTo>
                    <a:lnTo>
                      <a:pt x="1777709" y="695942"/>
                    </a:lnTo>
                    <a:lnTo>
                      <a:pt x="1779263" y="701121"/>
                    </a:lnTo>
                    <a:lnTo>
                      <a:pt x="1778745" y="708370"/>
                    </a:lnTo>
                    <a:lnTo>
                      <a:pt x="1780816" y="711995"/>
                    </a:lnTo>
                    <a:lnTo>
                      <a:pt x="1780298" y="715620"/>
                    </a:lnTo>
                    <a:lnTo>
                      <a:pt x="1778227" y="717691"/>
                    </a:lnTo>
                    <a:lnTo>
                      <a:pt x="1777192" y="720280"/>
                    </a:lnTo>
                    <a:lnTo>
                      <a:pt x="1777709" y="727530"/>
                    </a:lnTo>
                    <a:lnTo>
                      <a:pt x="1777709" y="730119"/>
                    </a:lnTo>
                    <a:lnTo>
                      <a:pt x="1774602" y="736333"/>
                    </a:lnTo>
                    <a:lnTo>
                      <a:pt x="1775638" y="740476"/>
                    </a:lnTo>
                    <a:lnTo>
                      <a:pt x="1779263" y="741511"/>
                    </a:lnTo>
                    <a:lnTo>
                      <a:pt x="1783405" y="740994"/>
                    </a:lnTo>
                    <a:lnTo>
                      <a:pt x="1787548" y="738922"/>
                    </a:lnTo>
                    <a:lnTo>
                      <a:pt x="1791691" y="738922"/>
                    </a:lnTo>
                    <a:lnTo>
                      <a:pt x="1802047" y="745654"/>
                    </a:lnTo>
                    <a:lnTo>
                      <a:pt x="1806708" y="749279"/>
                    </a:lnTo>
                    <a:lnTo>
                      <a:pt x="1810850" y="751350"/>
                    </a:lnTo>
                    <a:lnTo>
                      <a:pt x="1811368" y="753939"/>
                    </a:lnTo>
                    <a:lnTo>
                      <a:pt x="1809815" y="755493"/>
                    </a:lnTo>
                    <a:lnTo>
                      <a:pt x="1810850" y="758600"/>
                    </a:lnTo>
                    <a:lnTo>
                      <a:pt x="1813957" y="760153"/>
                    </a:lnTo>
                    <a:lnTo>
                      <a:pt x="1814475" y="762742"/>
                    </a:lnTo>
                    <a:lnTo>
                      <a:pt x="1810850" y="764814"/>
                    </a:lnTo>
                    <a:lnTo>
                      <a:pt x="1808261" y="768956"/>
                    </a:lnTo>
                    <a:lnTo>
                      <a:pt x="1804637" y="775688"/>
                    </a:lnTo>
                    <a:lnTo>
                      <a:pt x="1805672" y="778795"/>
                    </a:lnTo>
                    <a:lnTo>
                      <a:pt x="1808779" y="781384"/>
                    </a:lnTo>
                    <a:lnTo>
                      <a:pt x="1812922" y="783973"/>
                    </a:lnTo>
                    <a:lnTo>
                      <a:pt x="1814475" y="785527"/>
                    </a:lnTo>
                    <a:lnTo>
                      <a:pt x="1812404" y="791741"/>
                    </a:lnTo>
                    <a:lnTo>
                      <a:pt x="1814993" y="796919"/>
                    </a:lnTo>
                    <a:lnTo>
                      <a:pt x="1813957" y="798990"/>
                    </a:lnTo>
                    <a:lnTo>
                      <a:pt x="1810333" y="801062"/>
                    </a:lnTo>
                    <a:lnTo>
                      <a:pt x="1810850" y="806240"/>
                    </a:lnTo>
                    <a:lnTo>
                      <a:pt x="1810333" y="810901"/>
                    </a:lnTo>
                    <a:lnTo>
                      <a:pt x="1807743" y="811936"/>
                    </a:lnTo>
                    <a:lnTo>
                      <a:pt x="1804637" y="810901"/>
                    </a:lnTo>
                    <a:lnTo>
                      <a:pt x="1796869" y="815043"/>
                    </a:lnTo>
                    <a:lnTo>
                      <a:pt x="1795316" y="819186"/>
                    </a:lnTo>
                    <a:lnTo>
                      <a:pt x="1757514" y="821775"/>
                    </a:lnTo>
                    <a:lnTo>
                      <a:pt x="1747675" y="823328"/>
                    </a:lnTo>
                    <a:lnTo>
                      <a:pt x="1736283" y="826953"/>
                    </a:lnTo>
                    <a:lnTo>
                      <a:pt x="1737319" y="831614"/>
                    </a:lnTo>
                    <a:lnTo>
                      <a:pt x="1735247" y="833685"/>
                    </a:lnTo>
                    <a:lnTo>
                      <a:pt x="1739908" y="843524"/>
                    </a:lnTo>
                    <a:lnTo>
                      <a:pt x="1741461" y="850256"/>
                    </a:lnTo>
                    <a:lnTo>
                      <a:pt x="1735765" y="852845"/>
                    </a:lnTo>
                    <a:lnTo>
                      <a:pt x="1737319" y="860094"/>
                    </a:lnTo>
                    <a:lnTo>
                      <a:pt x="1736283" y="868897"/>
                    </a:lnTo>
                    <a:lnTo>
                      <a:pt x="1736801" y="872522"/>
                    </a:lnTo>
                    <a:lnTo>
                      <a:pt x="1736283" y="880290"/>
                    </a:lnTo>
                    <a:lnTo>
                      <a:pt x="1736283" y="883397"/>
                    </a:lnTo>
                    <a:lnTo>
                      <a:pt x="1733176" y="884432"/>
                    </a:lnTo>
                    <a:lnTo>
                      <a:pt x="1729551" y="905146"/>
                    </a:lnTo>
                    <a:lnTo>
                      <a:pt x="1727480" y="910324"/>
                    </a:lnTo>
                    <a:lnTo>
                      <a:pt x="1722819" y="911877"/>
                    </a:lnTo>
                    <a:lnTo>
                      <a:pt x="1724373" y="919127"/>
                    </a:lnTo>
                    <a:lnTo>
                      <a:pt x="1723855" y="931555"/>
                    </a:lnTo>
                    <a:lnTo>
                      <a:pt x="1721783" y="934662"/>
                    </a:lnTo>
                    <a:lnTo>
                      <a:pt x="1719195" y="935697"/>
                    </a:lnTo>
                    <a:lnTo>
                      <a:pt x="1717123" y="937769"/>
                    </a:lnTo>
                    <a:lnTo>
                      <a:pt x="1711945" y="936733"/>
                    </a:lnTo>
                    <a:lnTo>
                      <a:pt x="1707802" y="938804"/>
                    </a:lnTo>
                    <a:lnTo>
                      <a:pt x="1704695" y="941911"/>
                    </a:lnTo>
                    <a:lnTo>
                      <a:pt x="1699517" y="942947"/>
                    </a:lnTo>
                    <a:lnTo>
                      <a:pt x="1693821" y="947608"/>
                    </a:lnTo>
                    <a:lnTo>
                      <a:pt x="1690714" y="950714"/>
                    </a:lnTo>
                    <a:lnTo>
                      <a:pt x="1686054" y="952786"/>
                    </a:lnTo>
                    <a:lnTo>
                      <a:pt x="1678286" y="952268"/>
                    </a:lnTo>
                    <a:lnTo>
                      <a:pt x="1671036" y="952786"/>
                    </a:lnTo>
                    <a:lnTo>
                      <a:pt x="1666376" y="953822"/>
                    </a:lnTo>
                    <a:lnTo>
                      <a:pt x="1660162" y="953822"/>
                    </a:lnTo>
                    <a:lnTo>
                      <a:pt x="1657055" y="954339"/>
                    </a:lnTo>
                    <a:lnTo>
                      <a:pt x="1651877" y="953822"/>
                    </a:lnTo>
                    <a:lnTo>
                      <a:pt x="1616147" y="965732"/>
                    </a:lnTo>
                    <a:lnTo>
                      <a:pt x="1606826" y="963142"/>
                    </a:lnTo>
                    <a:lnTo>
                      <a:pt x="1594397" y="962625"/>
                    </a:lnTo>
                    <a:lnTo>
                      <a:pt x="1593880" y="963142"/>
                    </a:lnTo>
                    <a:lnTo>
                      <a:pt x="1591809" y="971428"/>
                    </a:lnTo>
                    <a:lnTo>
                      <a:pt x="1590255" y="972463"/>
                    </a:lnTo>
                    <a:lnTo>
                      <a:pt x="1587666" y="970392"/>
                    </a:lnTo>
                    <a:lnTo>
                      <a:pt x="1585076" y="969874"/>
                    </a:lnTo>
                    <a:lnTo>
                      <a:pt x="1578863" y="974017"/>
                    </a:lnTo>
                    <a:lnTo>
                      <a:pt x="1578345" y="975053"/>
                    </a:lnTo>
                    <a:lnTo>
                      <a:pt x="1570060" y="977642"/>
                    </a:lnTo>
                    <a:lnTo>
                      <a:pt x="1568506" y="983856"/>
                    </a:lnTo>
                    <a:lnTo>
                      <a:pt x="1565399" y="984891"/>
                    </a:lnTo>
                    <a:lnTo>
                      <a:pt x="1559703" y="985409"/>
                    </a:lnTo>
                    <a:lnTo>
                      <a:pt x="1556596" y="983856"/>
                    </a:lnTo>
                    <a:lnTo>
                      <a:pt x="1554525" y="981266"/>
                    </a:lnTo>
                    <a:lnTo>
                      <a:pt x="1551935" y="979195"/>
                    </a:lnTo>
                    <a:lnTo>
                      <a:pt x="1551418" y="976606"/>
                    </a:lnTo>
                    <a:lnTo>
                      <a:pt x="1547793" y="976088"/>
                    </a:lnTo>
                    <a:lnTo>
                      <a:pt x="1547275" y="974017"/>
                    </a:lnTo>
                    <a:lnTo>
                      <a:pt x="1537436" y="975570"/>
                    </a:lnTo>
                    <a:lnTo>
                      <a:pt x="1526044" y="978159"/>
                    </a:lnTo>
                    <a:lnTo>
                      <a:pt x="1506884" y="980749"/>
                    </a:lnTo>
                    <a:lnTo>
                      <a:pt x="1488760" y="982820"/>
                    </a:lnTo>
                    <a:lnTo>
                      <a:pt x="1463387" y="984891"/>
                    </a:lnTo>
                    <a:lnTo>
                      <a:pt x="1443709" y="987480"/>
                    </a:lnTo>
                    <a:lnTo>
                      <a:pt x="1431799" y="989034"/>
                    </a:lnTo>
                    <a:lnTo>
                      <a:pt x="1418853" y="989552"/>
                    </a:lnTo>
                    <a:lnTo>
                      <a:pt x="1404872" y="994730"/>
                    </a:lnTo>
                    <a:lnTo>
                      <a:pt x="1411086" y="1003533"/>
                    </a:lnTo>
                    <a:lnTo>
                      <a:pt x="1404872" y="1010783"/>
                    </a:lnTo>
                    <a:lnTo>
                      <a:pt x="1403319" y="1014925"/>
                    </a:lnTo>
                    <a:lnTo>
                      <a:pt x="1401247" y="1029942"/>
                    </a:lnTo>
                    <a:lnTo>
                      <a:pt x="1400211" y="1032532"/>
                    </a:lnTo>
                    <a:lnTo>
                      <a:pt x="1395551" y="1030460"/>
                    </a:lnTo>
                    <a:lnTo>
                      <a:pt x="1389855" y="1025800"/>
                    </a:lnTo>
                    <a:lnTo>
                      <a:pt x="1384677" y="1041852"/>
                    </a:lnTo>
                    <a:lnTo>
                      <a:pt x="1381052" y="1050138"/>
                    </a:lnTo>
                    <a:lnTo>
                      <a:pt x="1380534" y="1056870"/>
                    </a:lnTo>
                    <a:lnTo>
                      <a:pt x="1372248" y="1055834"/>
                    </a:lnTo>
                    <a:lnTo>
                      <a:pt x="1364999" y="1055834"/>
                    </a:lnTo>
                    <a:lnTo>
                      <a:pt x="1358785" y="1056352"/>
                    </a:lnTo>
                    <a:lnTo>
                      <a:pt x="1353089" y="1056352"/>
                    </a:lnTo>
                    <a:lnTo>
                      <a:pt x="1339107" y="1055316"/>
                    </a:lnTo>
                    <a:lnTo>
                      <a:pt x="1337554" y="1058423"/>
                    </a:lnTo>
                    <a:lnTo>
                      <a:pt x="1333411" y="1061012"/>
                    </a:lnTo>
                    <a:lnTo>
                      <a:pt x="1323055" y="1057905"/>
                    </a:lnTo>
                    <a:lnTo>
                      <a:pt x="1322537" y="1051691"/>
                    </a:lnTo>
                    <a:lnTo>
                      <a:pt x="1318912" y="1047031"/>
                    </a:lnTo>
                    <a:lnTo>
                      <a:pt x="1316323" y="1046513"/>
                    </a:lnTo>
                    <a:lnTo>
                      <a:pt x="1313216" y="1043406"/>
                    </a:lnTo>
                    <a:lnTo>
                      <a:pt x="1312698" y="1038228"/>
                    </a:lnTo>
                    <a:lnTo>
                      <a:pt x="1311145" y="1033567"/>
                    </a:lnTo>
                    <a:lnTo>
                      <a:pt x="1307520" y="1034085"/>
                    </a:lnTo>
                    <a:lnTo>
                      <a:pt x="1303895" y="1036156"/>
                    </a:lnTo>
                    <a:lnTo>
                      <a:pt x="1300270" y="1036669"/>
                    </a:lnTo>
                    <a:lnTo>
                      <a:pt x="1293539" y="1030455"/>
                    </a:lnTo>
                    <a:lnTo>
                      <a:pt x="1290432" y="1028384"/>
                    </a:lnTo>
                    <a:lnTo>
                      <a:pt x="1285253" y="1026312"/>
                    </a:lnTo>
                    <a:lnTo>
                      <a:pt x="1278003" y="1024759"/>
                    </a:lnTo>
                    <a:lnTo>
                      <a:pt x="1264540" y="1021134"/>
                    </a:lnTo>
                    <a:lnTo>
                      <a:pt x="1262469" y="1018027"/>
                    </a:lnTo>
                    <a:lnTo>
                      <a:pt x="1261951" y="1013367"/>
                    </a:lnTo>
                    <a:lnTo>
                      <a:pt x="1260397" y="1011295"/>
                    </a:lnTo>
                    <a:lnTo>
                      <a:pt x="1255219" y="1006635"/>
                    </a:lnTo>
                    <a:lnTo>
                      <a:pt x="1249005" y="1006117"/>
                    </a:lnTo>
                    <a:lnTo>
                      <a:pt x="1243309" y="1004046"/>
                    </a:lnTo>
                    <a:lnTo>
                      <a:pt x="1239684" y="1022170"/>
                    </a:lnTo>
                    <a:lnTo>
                      <a:pt x="1235024" y="1020616"/>
                    </a:lnTo>
                    <a:lnTo>
                      <a:pt x="1233470" y="1018545"/>
                    </a:lnTo>
                    <a:lnTo>
                      <a:pt x="1227256" y="1018545"/>
                    </a:lnTo>
                    <a:lnTo>
                      <a:pt x="1224667" y="1019581"/>
                    </a:lnTo>
                    <a:lnTo>
                      <a:pt x="1218971" y="1019581"/>
                    </a:lnTo>
                    <a:lnTo>
                      <a:pt x="1212239" y="1018027"/>
                    </a:lnTo>
                    <a:lnTo>
                      <a:pt x="1200847" y="1020616"/>
                    </a:lnTo>
                    <a:lnTo>
                      <a:pt x="1199811" y="1021134"/>
                    </a:lnTo>
                    <a:lnTo>
                      <a:pt x="1193079" y="1021134"/>
                    </a:lnTo>
                    <a:lnTo>
                      <a:pt x="1191008" y="1019581"/>
                    </a:lnTo>
                    <a:lnTo>
                      <a:pt x="1178062" y="1019063"/>
                    </a:lnTo>
                    <a:lnTo>
                      <a:pt x="1173920" y="1018545"/>
                    </a:lnTo>
                    <a:lnTo>
                      <a:pt x="1176509" y="1028902"/>
                    </a:lnTo>
                    <a:lnTo>
                      <a:pt x="1177027" y="1035633"/>
                    </a:lnTo>
                    <a:lnTo>
                      <a:pt x="1175473" y="1042365"/>
                    </a:lnTo>
                    <a:lnTo>
                      <a:pt x="1173920" y="1046508"/>
                    </a:lnTo>
                    <a:lnTo>
                      <a:pt x="1168224" y="1054275"/>
                    </a:lnTo>
                    <a:lnTo>
                      <a:pt x="1157349" y="1063078"/>
                    </a:lnTo>
                    <a:lnTo>
                      <a:pt x="1155278" y="1065668"/>
                    </a:lnTo>
                    <a:lnTo>
                      <a:pt x="1151135" y="1063596"/>
                    </a:lnTo>
                    <a:lnTo>
                      <a:pt x="1148029" y="1064114"/>
                    </a:lnTo>
                    <a:lnTo>
                      <a:pt x="1142850" y="1064114"/>
                    </a:lnTo>
                    <a:lnTo>
                      <a:pt x="1140779" y="1059454"/>
                    </a:lnTo>
                    <a:lnTo>
                      <a:pt x="1137154" y="1056347"/>
                    </a:lnTo>
                    <a:lnTo>
                      <a:pt x="1127315" y="1057900"/>
                    </a:lnTo>
                    <a:lnTo>
                      <a:pt x="1122137" y="1056864"/>
                    </a:lnTo>
                    <a:lnTo>
                      <a:pt x="1116959" y="1056864"/>
                    </a:lnTo>
                    <a:lnTo>
                      <a:pt x="1112298" y="1057900"/>
                    </a:lnTo>
                    <a:lnTo>
                      <a:pt x="1108155" y="1056347"/>
                    </a:lnTo>
                    <a:lnTo>
                      <a:pt x="1104013" y="1048579"/>
                    </a:lnTo>
                    <a:lnTo>
                      <a:pt x="1100906" y="1047026"/>
                    </a:lnTo>
                    <a:lnTo>
                      <a:pt x="1098317" y="1043401"/>
                    </a:lnTo>
                    <a:lnTo>
                      <a:pt x="1101942" y="1039258"/>
                    </a:lnTo>
                    <a:lnTo>
                      <a:pt x="1104531" y="1034080"/>
                    </a:lnTo>
                    <a:lnTo>
                      <a:pt x="1109709" y="1026312"/>
                    </a:lnTo>
                    <a:lnTo>
                      <a:pt x="1110745" y="1022688"/>
                    </a:lnTo>
                    <a:lnTo>
                      <a:pt x="1112298" y="1021134"/>
                    </a:lnTo>
                    <a:lnTo>
                      <a:pt x="1112298" y="1015956"/>
                    </a:lnTo>
                    <a:lnTo>
                      <a:pt x="1129387" y="1004564"/>
                    </a:lnTo>
                    <a:lnTo>
                      <a:pt x="1123690" y="1000421"/>
                    </a:lnTo>
                    <a:lnTo>
                      <a:pt x="1116441" y="1002492"/>
                    </a:lnTo>
                    <a:lnTo>
                      <a:pt x="1106602" y="1004046"/>
                    </a:lnTo>
                    <a:lnTo>
                      <a:pt x="1104531" y="1006635"/>
                    </a:lnTo>
                    <a:lnTo>
                      <a:pt x="1101942" y="1010260"/>
                    </a:lnTo>
                    <a:lnTo>
                      <a:pt x="1099352" y="1012331"/>
                    </a:lnTo>
                    <a:lnTo>
                      <a:pt x="1094174" y="1015438"/>
                    </a:lnTo>
                    <a:lnTo>
                      <a:pt x="1092621" y="1018027"/>
                    </a:lnTo>
                    <a:lnTo>
                      <a:pt x="1092621" y="1024241"/>
                    </a:lnTo>
                    <a:lnTo>
                      <a:pt x="1092103" y="1026312"/>
                    </a:lnTo>
                    <a:lnTo>
                      <a:pt x="1088478" y="1027348"/>
                    </a:lnTo>
                    <a:lnTo>
                      <a:pt x="1082264" y="1025277"/>
                    </a:lnTo>
                    <a:lnTo>
                      <a:pt x="1073461" y="1027348"/>
                    </a:lnTo>
                    <a:lnTo>
                      <a:pt x="1068800" y="1026312"/>
                    </a:lnTo>
                    <a:lnTo>
                      <a:pt x="1066729" y="1026825"/>
                    </a:lnTo>
                    <a:lnTo>
                      <a:pt x="1063104" y="1025789"/>
                    </a:lnTo>
                    <a:lnTo>
                      <a:pt x="1058962" y="1027343"/>
                    </a:lnTo>
                    <a:lnTo>
                      <a:pt x="1055337" y="1030450"/>
                    </a:lnTo>
                    <a:lnTo>
                      <a:pt x="1044462" y="1027343"/>
                    </a:lnTo>
                    <a:lnTo>
                      <a:pt x="1041356" y="1027343"/>
                    </a:lnTo>
                    <a:lnTo>
                      <a:pt x="1040320" y="1022682"/>
                    </a:lnTo>
                    <a:lnTo>
                      <a:pt x="1038248" y="1016986"/>
                    </a:lnTo>
                    <a:lnTo>
                      <a:pt x="1040838" y="1011290"/>
                    </a:lnTo>
                    <a:lnTo>
                      <a:pt x="1040838" y="1009219"/>
                    </a:lnTo>
                    <a:lnTo>
                      <a:pt x="1038766" y="1007148"/>
                    </a:lnTo>
                    <a:lnTo>
                      <a:pt x="1038248" y="1004558"/>
                    </a:lnTo>
                    <a:lnTo>
                      <a:pt x="1033588" y="1004558"/>
                    </a:lnTo>
                    <a:lnTo>
                      <a:pt x="1031517" y="1000934"/>
                    </a:lnTo>
                    <a:lnTo>
                      <a:pt x="1027892" y="997827"/>
                    </a:lnTo>
                    <a:lnTo>
                      <a:pt x="1025303" y="997827"/>
                    </a:lnTo>
                    <a:lnTo>
                      <a:pt x="1023749" y="1000416"/>
                    </a:lnTo>
                    <a:lnTo>
                      <a:pt x="1017017" y="1001969"/>
                    </a:lnTo>
                    <a:lnTo>
                      <a:pt x="1015464" y="1001451"/>
                    </a:lnTo>
                    <a:lnTo>
                      <a:pt x="1013910" y="998862"/>
                    </a:lnTo>
                    <a:lnTo>
                      <a:pt x="1008732" y="997309"/>
                    </a:lnTo>
                    <a:lnTo>
                      <a:pt x="1002518" y="992648"/>
                    </a:lnTo>
                    <a:lnTo>
                      <a:pt x="997858" y="990577"/>
                    </a:lnTo>
                    <a:lnTo>
                      <a:pt x="988537" y="991613"/>
                    </a:lnTo>
                    <a:lnTo>
                      <a:pt x="982323" y="991095"/>
                    </a:lnTo>
                    <a:lnTo>
                      <a:pt x="969377" y="987475"/>
                    </a:lnTo>
                    <a:lnTo>
                      <a:pt x="963681" y="984368"/>
                    </a:lnTo>
                    <a:lnTo>
                      <a:pt x="959538" y="980743"/>
                    </a:lnTo>
                    <a:lnTo>
                      <a:pt x="957985" y="981256"/>
                    </a:lnTo>
                    <a:lnTo>
                      <a:pt x="953842" y="984368"/>
                    </a:lnTo>
                    <a:lnTo>
                      <a:pt x="951771" y="984368"/>
                    </a:lnTo>
                    <a:lnTo>
                      <a:pt x="948146" y="983333"/>
                    </a:lnTo>
                    <a:lnTo>
                      <a:pt x="945039" y="979708"/>
                    </a:lnTo>
                    <a:lnTo>
                      <a:pt x="944521" y="974012"/>
                    </a:lnTo>
                    <a:lnTo>
                      <a:pt x="943486" y="972976"/>
                    </a:lnTo>
                    <a:lnTo>
                      <a:pt x="939861" y="973494"/>
                    </a:lnTo>
                    <a:lnTo>
                      <a:pt x="937272" y="972458"/>
                    </a:lnTo>
                    <a:lnTo>
                      <a:pt x="933129" y="971940"/>
                    </a:lnTo>
                    <a:lnTo>
                      <a:pt x="928469" y="969869"/>
                    </a:lnTo>
                    <a:lnTo>
                      <a:pt x="923290" y="969351"/>
                    </a:lnTo>
                    <a:lnTo>
                      <a:pt x="918112" y="968316"/>
                    </a:lnTo>
                    <a:lnTo>
                      <a:pt x="908791" y="973494"/>
                    </a:lnTo>
                    <a:lnTo>
                      <a:pt x="901024" y="976083"/>
                    </a:lnTo>
                    <a:lnTo>
                      <a:pt x="896881" y="982815"/>
                    </a:lnTo>
                    <a:lnTo>
                      <a:pt x="889631" y="980743"/>
                    </a:lnTo>
                    <a:lnTo>
                      <a:pt x="886007" y="989029"/>
                    </a:lnTo>
                    <a:lnTo>
                      <a:pt x="922772" y="1003528"/>
                    </a:lnTo>
                    <a:lnTo>
                      <a:pt x="937272" y="1009742"/>
                    </a:lnTo>
                    <a:lnTo>
                      <a:pt x="940379" y="1012849"/>
                    </a:lnTo>
                    <a:lnTo>
                      <a:pt x="941932" y="1015956"/>
                    </a:lnTo>
                    <a:lnTo>
                      <a:pt x="949700" y="1037705"/>
                    </a:lnTo>
                    <a:lnTo>
                      <a:pt x="945557" y="1039776"/>
                    </a:lnTo>
                    <a:lnTo>
                      <a:pt x="934165" y="1039776"/>
                    </a:lnTo>
                    <a:lnTo>
                      <a:pt x="932093" y="1043919"/>
                    </a:lnTo>
                    <a:lnTo>
                      <a:pt x="927433" y="1042883"/>
                    </a:lnTo>
                    <a:lnTo>
                      <a:pt x="925880" y="1043401"/>
                    </a:lnTo>
                    <a:lnTo>
                      <a:pt x="925880" y="1048061"/>
                    </a:lnTo>
                    <a:lnTo>
                      <a:pt x="922255" y="1050650"/>
                    </a:lnTo>
                    <a:lnTo>
                      <a:pt x="918112" y="1049615"/>
                    </a:lnTo>
                    <a:lnTo>
                      <a:pt x="917076" y="1047544"/>
                    </a:lnTo>
                    <a:lnTo>
                      <a:pt x="911380" y="1045990"/>
                    </a:lnTo>
                    <a:lnTo>
                      <a:pt x="909827" y="1047544"/>
                    </a:lnTo>
                    <a:lnTo>
                      <a:pt x="895845" y="1047026"/>
                    </a:lnTo>
                    <a:lnTo>
                      <a:pt x="893256" y="1048579"/>
                    </a:lnTo>
                    <a:lnTo>
                      <a:pt x="887560" y="1047026"/>
                    </a:lnTo>
                    <a:lnTo>
                      <a:pt x="879793" y="1044436"/>
                    </a:lnTo>
                    <a:lnTo>
                      <a:pt x="874097" y="1042883"/>
                    </a:lnTo>
                    <a:lnTo>
                      <a:pt x="866847" y="1043401"/>
                    </a:lnTo>
                    <a:lnTo>
                      <a:pt x="859079" y="1045472"/>
                    </a:lnTo>
                    <a:lnTo>
                      <a:pt x="856490" y="1042883"/>
                    </a:lnTo>
                    <a:lnTo>
                      <a:pt x="853383" y="1043401"/>
                    </a:lnTo>
                    <a:lnTo>
                      <a:pt x="832152" y="1044436"/>
                    </a:lnTo>
                    <a:lnTo>
                      <a:pt x="828010" y="1042883"/>
                    </a:lnTo>
                    <a:lnTo>
                      <a:pt x="821278" y="1042883"/>
                    </a:lnTo>
                    <a:lnTo>
                      <a:pt x="815582" y="1042370"/>
                    </a:lnTo>
                    <a:lnTo>
                      <a:pt x="815064" y="1036674"/>
                    </a:lnTo>
                    <a:lnTo>
                      <a:pt x="809368" y="1035639"/>
                    </a:lnTo>
                    <a:lnTo>
                      <a:pt x="806261" y="1037192"/>
                    </a:lnTo>
                    <a:lnTo>
                      <a:pt x="794868" y="1030460"/>
                    </a:lnTo>
                    <a:lnTo>
                      <a:pt x="779852" y="1028389"/>
                    </a:lnTo>
                    <a:lnTo>
                      <a:pt x="772602" y="1026835"/>
                    </a:lnTo>
                    <a:lnTo>
                      <a:pt x="764317" y="1026323"/>
                    </a:lnTo>
                    <a:lnTo>
                      <a:pt x="744121" y="1025287"/>
                    </a:lnTo>
                    <a:lnTo>
                      <a:pt x="741532" y="1024769"/>
                    </a:lnTo>
                    <a:lnTo>
                      <a:pt x="742568" y="1013377"/>
                    </a:lnTo>
                    <a:lnTo>
                      <a:pt x="738425" y="1011306"/>
                    </a:lnTo>
                    <a:lnTo>
                      <a:pt x="736872" y="1014413"/>
                    </a:lnTo>
                    <a:lnTo>
                      <a:pt x="732729" y="1011824"/>
                    </a:lnTo>
                    <a:lnTo>
                      <a:pt x="723926" y="1010788"/>
                    </a:lnTo>
                    <a:lnTo>
                      <a:pt x="721855" y="1008199"/>
                    </a:lnTo>
                    <a:lnTo>
                      <a:pt x="718748" y="1009234"/>
                    </a:lnTo>
                    <a:lnTo>
                      <a:pt x="719265" y="1011306"/>
                    </a:lnTo>
                    <a:lnTo>
                      <a:pt x="713569" y="1009234"/>
                    </a:lnTo>
                    <a:lnTo>
                      <a:pt x="708909" y="1008717"/>
                    </a:lnTo>
                    <a:lnTo>
                      <a:pt x="709427" y="1005610"/>
                    </a:lnTo>
                    <a:lnTo>
                      <a:pt x="711498" y="1003538"/>
                    </a:lnTo>
                    <a:lnTo>
                      <a:pt x="702695" y="1000949"/>
                    </a:lnTo>
                    <a:lnTo>
                      <a:pt x="700106" y="998878"/>
                    </a:lnTo>
                    <a:lnTo>
                      <a:pt x="695445" y="997842"/>
                    </a:lnTo>
                    <a:lnTo>
                      <a:pt x="690267" y="995253"/>
                    </a:lnTo>
                    <a:lnTo>
                      <a:pt x="686642" y="995771"/>
                    </a:lnTo>
                    <a:lnTo>
                      <a:pt x="685607" y="997842"/>
                    </a:lnTo>
                    <a:lnTo>
                      <a:pt x="681464" y="998360"/>
                    </a:lnTo>
                    <a:lnTo>
                      <a:pt x="681982" y="999913"/>
                    </a:lnTo>
                    <a:lnTo>
                      <a:pt x="679910" y="1001985"/>
                    </a:lnTo>
                    <a:lnTo>
                      <a:pt x="677839" y="1001467"/>
                    </a:lnTo>
                    <a:lnTo>
                      <a:pt x="677321" y="997842"/>
                    </a:lnTo>
                    <a:lnTo>
                      <a:pt x="673696" y="996807"/>
                    </a:lnTo>
                    <a:lnTo>
                      <a:pt x="674732" y="994735"/>
                    </a:lnTo>
                    <a:lnTo>
                      <a:pt x="670589" y="989557"/>
                    </a:lnTo>
                    <a:lnTo>
                      <a:pt x="670589" y="985932"/>
                    </a:lnTo>
                    <a:lnTo>
                      <a:pt x="668518" y="985932"/>
                    </a:lnTo>
                    <a:lnTo>
                      <a:pt x="666965" y="982825"/>
                    </a:lnTo>
                    <a:lnTo>
                      <a:pt x="662822" y="980754"/>
                    </a:lnTo>
                    <a:lnTo>
                      <a:pt x="656090" y="978682"/>
                    </a:lnTo>
                    <a:lnTo>
                      <a:pt x="652465" y="976093"/>
                    </a:lnTo>
                    <a:lnTo>
                      <a:pt x="647287" y="975576"/>
                    </a:lnTo>
                    <a:lnTo>
                      <a:pt x="645216" y="972469"/>
                    </a:lnTo>
                    <a:lnTo>
                      <a:pt x="643144" y="967808"/>
                    </a:lnTo>
                    <a:lnTo>
                      <a:pt x="639002" y="967290"/>
                    </a:lnTo>
                    <a:lnTo>
                      <a:pt x="634341" y="959523"/>
                    </a:lnTo>
                    <a:lnTo>
                      <a:pt x="631234" y="958487"/>
                    </a:lnTo>
                    <a:lnTo>
                      <a:pt x="621913" y="960041"/>
                    </a:lnTo>
                    <a:lnTo>
                      <a:pt x="613628" y="962112"/>
                    </a:lnTo>
                    <a:lnTo>
                      <a:pt x="607932" y="960041"/>
                    </a:lnTo>
                    <a:lnTo>
                      <a:pt x="603789" y="957451"/>
                    </a:lnTo>
                    <a:lnTo>
                      <a:pt x="601200" y="956934"/>
                    </a:lnTo>
                    <a:lnTo>
                      <a:pt x="595504" y="958487"/>
                    </a:lnTo>
                    <a:lnTo>
                      <a:pt x="583594" y="957969"/>
                    </a:lnTo>
                    <a:lnTo>
                      <a:pt x="575309" y="956416"/>
                    </a:lnTo>
                    <a:lnTo>
                      <a:pt x="569095" y="954344"/>
                    </a:lnTo>
                    <a:lnTo>
                      <a:pt x="564434" y="949684"/>
                    </a:lnTo>
                    <a:lnTo>
                      <a:pt x="560809" y="948648"/>
                    </a:lnTo>
                    <a:lnTo>
                      <a:pt x="558220" y="948648"/>
                    </a:lnTo>
                    <a:lnTo>
                      <a:pt x="552524" y="951238"/>
                    </a:lnTo>
                    <a:lnTo>
                      <a:pt x="551489" y="951238"/>
                    </a:lnTo>
                    <a:lnTo>
                      <a:pt x="546828" y="946577"/>
                    </a:lnTo>
                    <a:lnTo>
                      <a:pt x="545275" y="941399"/>
                    </a:lnTo>
                    <a:lnTo>
                      <a:pt x="543203" y="939327"/>
                    </a:lnTo>
                    <a:lnTo>
                      <a:pt x="533882" y="933113"/>
                    </a:lnTo>
                    <a:lnTo>
                      <a:pt x="526633" y="932601"/>
                    </a:lnTo>
                    <a:lnTo>
                      <a:pt x="518347" y="931047"/>
                    </a:lnTo>
                    <a:lnTo>
                      <a:pt x="510062" y="930012"/>
                    </a:lnTo>
                    <a:lnTo>
                      <a:pt x="505920" y="926905"/>
                    </a:lnTo>
                    <a:lnTo>
                      <a:pt x="503848" y="922244"/>
                    </a:lnTo>
                    <a:lnTo>
                      <a:pt x="500741" y="920691"/>
                    </a:lnTo>
                    <a:lnTo>
                      <a:pt x="497116" y="919655"/>
                    </a:lnTo>
                    <a:lnTo>
                      <a:pt x="492974" y="918102"/>
                    </a:lnTo>
                    <a:lnTo>
                      <a:pt x="490903" y="918102"/>
                    </a:lnTo>
                    <a:lnTo>
                      <a:pt x="484689" y="920173"/>
                    </a:lnTo>
                    <a:lnTo>
                      <a:pt x="478992" y="919660"/>
                    </a:lnTo>
                    <a:lnTo>
                      <a:pt x="474332" y="917589"/>
                    </a:lnTo>
                    <a:lnTo>
                      <a:pt x="472779" y="916035"/>
                    </a:lnTo>
                    <a:lnTo>
                      <a:pt x="473296" y="910857"/>
                    </a:lnTo>
                    <a:lnTo>
                      <a:pt x="475885" y="908786"/>
                    </a:lnTo>
                    <a:lnTo>
                      <a:pt x="472779" y="900501"/>
                    </a:lnTo>
                    <a:lnTo>
                      <a:pt x="468636" y="901018"/>
                    </a:lnTo>
                    <a:lnTo>
                      <a:pt x="465529" y="900501"/>
                    </a:lnTo>
                    <a:lnTo>
                      <a:pt x="463458" y="902054"/>
                    </a:lnTo>
                    <a:lnTo>
                      <a:pt x="461386" y="901018"/>
                    </a:lnTo>
                    <a:lnTo>
                      <a:pt x="461386" y="898947"/>
                    </a:lnTo>
                    <a:lnTo>
                      <a:pt x="458279" y="898947"/>
                    </a:lnTo>
                    <a:lnTo>
                      <a:pt x="457761" y="897394"/>
                    </a:lnTo>
                    <a:lnTo>
                      <a:pt x="452583" y="898429"/>
                    </a:lnTo>
                    <a:lnTo>
                      <a:pt x="446887" y="895322"/>
                    </a:lnTo>
                    <a:lnTo>
                      <a:pt x="444816" y="893251"/>
                    </a:lnTo>
                    <a:lnTo>
                      <a:pt x="442227" y="895322"/>
                    </a:lnTo>
                    <a:lnTo>
                      <a:pt x="438084" y="891697"/>
                    </a:lnTo>
                    <a:lnTo>
                      <a:pt x="435495" y="891697"/>
                    </a:lnTo>
                    <a:lnTo>
                      <a:pt x="433941" y="890144"/>
                    </a:lnTo>
                    <a:lnTo>
                      <a:pt x="428763" y="890144"/>
                    </a:lnTo>
                    <a:lnTo>
                      <a:pt x="428763" y="883930"/>
                    </a:lnTo>
                    <a:lnTo>
                      <a:pt x="429281" y="880823"/>
                    </a:lnTo>
                    <a:lnTo>
                      <a:pt x="425656" y="881336"/>
                    </a:lnTo>
                    <a:lnTo>
                      <a:pt x="425138" y="884443"/>
                    </a:lnTo>
                    <a:lnTo>
                      <a:pt x="422549" y="882889"/>
                    </a:lnTo>
                    <a:lnTo>
                      <a:pt x="420996" y="877711"/>
                    </a:lnTo>
                    <a:lnTo>
                      <a:pt x="418406" y="876675"/>
                    </a:lnTo>
                    <a:lnTo>
                      <a:pt x="415299" y="877193"/>
                    </a:lnTo>
                    <a:lnTo>
                      <a:pt x="412710" y="879264"/>
                    </a:lnTo>
                    <a:lnTo>
                      <a:pt x="410639" y="877193"/>
                    </a:lnTo>
                    <a:lnTo>
                      <a:pt x="409603" y="871497"/>
                    </a:lnTo>
                    <a:lnTo>
                      <a:pt x="406496" y="872533"/>
                    </a:lnTo>
                    <a:lnTo>
                      <a:pt x="402354" y="872533"/>
                    </a:lnTo>
                    <a:lnTo>
                      <a:pt x="400282" y="877193"/>
                    </a:lnTo>
                    <a:lnTo>
                      <a:pt x="401318" y="879264"/>
                    </a:lnTo>
                    <a:lnTo>
                      <a:pt x="393033" y="880818"/>
                    </a:lnTo>
                    <a:lnTo>
                      <a:pt x="388890" y="879782"/>
                    </a:lnTo>
                    <a:lnTo>
                      <a:pt x="387855" y="880818"/>
                    </a:lnTo>
                    <a:lnTo>
                      <a:pt x="386819" y="884960"/>
                    </a:lnTo>
                    <a:lnTo>
                      <a:pt x="381640" y="881854"/>
                    </a:lnTo>
                    <a:lnTo>
                      <a:pt x="376980" y="889621"/>
                    </a:lnTo>
                    <a:lnTo>
                      <a:pt x="373873" y="888585"/>
                    </a:lnTo>
                    <a:lnTo>
                      <a:pt x="373873" y="886514"/>
                    </a:lnTo>
                    <a:lnTo>
                      <a:pt x="370248" y="886514"/>
                    </a:lnTo>
                    <a:lnTo>
                      <a:pt x="366106" y="890139"/>
                    </a:lnTo>
                    <a:lnTo>
                      <a:pt x="363516" y="893246"/>
                    </a:lnTo>
                    <a:lnTo>
                      <a:pt x="359374" y="891692"/>
                    </a:lnTo>
                    <a:lnTo>
                      <a:pt x="357820" y="893764"/>
                    </a:lnTo>
                    <a:lnTo>
                      <a:pt x="352642" y="892728"/>
                    </a:lnTo>
                    <a:lnTo>
                      <a:pt x="352642" y="895317"/>
                    </a:lnTo>
                    <a:lnTo>
                      <a:pt x="349535" y="897906"/>
                    </a:lnTo>
                    <a:lnTo>
                      <a:pt x="350053" y="901013"/>
                    </a:lnTo>
                    <a:lnTo>
                      <a:pt x="344875" y="899460"/>
                    </a:lnTo>
                    <a:lnTo>
                      <a:pt x="345392" y="896871"/>
                    </a:lnTo>
                    <a:lnTo>
                      <a:pt x="343321" y="894281"/>
                    </a:lnTo>
                    <a:lnTo>
                      <a:pt x="341250" y="896871"/>
                    </a:lnTo>
                    <a:lnTo>
                      <a:pt x="335554" y="897906"/>
                    </a:lnTo>
                    <a:lnTo>
                      <a:pt x="333482" y="896871"/>
                    </a:lnTo>
                    <a:lnTo>
                      <a:pt x="327786" y="901531"/>
                    </a:lnTo>
                    <a:lnTo>
                      <a:pt x="326233" y="904120"/>
                    </a:lnTo>
                    <a:lnTo>
                      <a:pt x="320019" y="902049"/>
                    </a:lnTo>
                    <a:lnTo>
                      <a:pt x="314840" y="904638"/>
                    </a:lnTo>
                    <a:lnTo>
                      <a:pt x="305520" y="902567"/>
                    </a:lnTo>
                    <a:lnTo>
                      <a:pt x="303966" y="899978"/>
                    </a:lnTo>
                    <a:lnTo>
                      <a:pt x="300859" y="902049"/>
                    </a:lnTo>
                    <a:lnTo>
                      <a:pt x="299305" y="901531"/>
                    </a:lnTo>
                    <a:lnTo>
                      <a:pt x="299305" y="897906"/>
                    </a:lnTo>
                    <a:lnTo>
                      <a:pt x="295681" y="895835"/>
                    </a:lnTo>
                    <a:lnTo>
                      <a:pt x="292574" y="895317"/>
                    </a:lnTo>
                    <a:lnTo>
                      <a:pt x="289467" y="896871"/>
                    </a:lnTo>
                    <a:lnTo>
                      <a:pt x="287395" y="895317"/>
                    </a:lnTo>
                    <a:lnTo>
                      <a:pt x="282735" y="894281"/>
                    </a:lnTo>
                    <a:lnTo>
                      <a:pt x="281182" y="896353"/>
                    </a:lnTo>
                    <a:lnTo>
                      <a:pt x="275485" y="896353"/>
                    </a:lnTo>
                    <a:lnTo>
                      <a:pt x="272896" y="897388"/>
                    </a:lnTo>
                    <a:lnTo>
                      <a:pt x="268754" y="896353"/>
                    </a:lnTo>
                    <a:lnTo>
                      <a:pt x="265647" y="896871"/>
                    </a:lnTo>
                    <a:lnTo>
                      <a:pt x="267200" y="893246"/>
                    </a:lnTo>
                    <a:lnTo>
                      <a:pt x="264611" y="888585"/>
                    </a:lnTo>
                    <a:lnTo>
                      <a:pt x="260986" y="888068"/>
                    </a:lnTo>
                    <a:lnTo>
                      <a:pt x="256843" y="885478"/>
                    </a:lnTo>
                    <a:lnTo>
                      <a:pt x="255290" y="878229"/>
                    </a:lnTo>
                    <a:lnTo>
                      <a:pt x="248040" y="874086"/>
                    </a:lnTo>
                    <a:lnTo>
                      <a:pt x="248040" y="872015"/>
                    </a:lnTo>
                    <a:lnTo>
                      <a:pt x="246487" y="868390"/>
                    </a:lnTo>
                    <a:lnTo>
                      <a:pt x="243898" y="867877"/>
                    </a:lnTo>
                    <a:lnTo>
                      <a:pt x="240791" y="868913"/>
                    </a:lnTo>
                    <a:lnTo>
                      <a:pt x="237166" y="866842"/>
                    </a:lnTo>
                    <a:lnTo>
                      <a:pt x="234059" y="870466"/>
                    </a:lnTo>
                    <a:lnTo>
                      <a:pt x="234577" y="872020"/>
                    </a:lnTo>
                    <a:lnTo>
                      <a:pt x="229916" y="873573"/>
                    </a:lnTo>
                    <a:lnTo>
                      <a:pt x="226292" y="876163"/>
                    </a:lnTo>
                    <a:lnTo>
                      <a:pt x="222667" y="875645"/>
                    </a:lnTo>
                    <a:lnTo>
                      <a:pt x="219042" y="878234"/>
                    </a:lnTo>
                    <a:lnTo>
                      <a:pt x="215417" y="877716"/>
                    </a:lnTo>
                    <a:lnTo>
                      <a:pt x="212310" y="872020"/>
                    </a:lnTo>
                    <a:lnTo>
                      <a:pt x="212310" y="870466"/>
                    </a:lnTo>
                    <a:lnTo>
                      <a:pt x="209203" y="868913"/>
                    </a:lnTo>
                    <a:lnTo>
                      <a:pt x="208168" y="865806"/>
                    </a:lnTo>
                    <a:lnTo>
                      <a:pt x="205578" y="862699"/>
                    </a:lnTo>
                    <a:lnTo>
                      <a:pt x="202471" y="864770"/>
                    </a:lnTo>
                    <a:lnTo>
                      <a:pt x="199882" y="864770"/>
                    </a:lnTo>
                    <a:lnTo>
                      <a:pt x="195740" y="860110"/>
                    </a:lnTo>
                    <a:lnTo>
                      <a:pt x="193150" y="858039"/>
                    </a:lnTo>
                    <a:lnTo>
                      <a:pt x="188490" y="860628"/>
                    </a:lnTo>
                    <a:lnTo>
                      <a:pt x="185901" y="859074"/>
                    </a:lnTo>
                    <a:lnTo>
                      <a:pt x="180205" y="858556"/>
                    </a:lnTo>
                    <a:lnTo>
                      <a:pt x="177616" y="862699"/>
                    </a:lnTo>
                    <a:lnTo>
                      <a:pt x="174509" y="863217"/>
                    </a:lnTo>
                    <a:lnTo>
                      <a:pt x="172437" y="867877"/>
                    </a:lnTo>
                    <a:lnTo>
                      <a:pt x="169848" y="866324"/>
                    </a:lnTo>
                    <a:lnTo>
                      <a:pt x="171919" y="864253"/>
                    </a:lnTo>
                    <a:lnTo>
                      <a:pt x="169330" y="861145"/>
                    </a:lnTo>
                    <a:lnTo>
                      <a:pt x="167777" y="861145"/>
                    </a:lnTo>
                    <a:lnTo>
                      <a:pt x="165706" y="866324"/>
                    </a:lnTo>
                    <a:lnTo>
                      <a:pt x="162081" y="867877"/>
                    </a:lnTo>
                    <a:lnTo>
                      <a:pt x="157420" y="867359"/>
                    </a:lnTo>
                    <a:lnTo>
                      <a:pt x="158456" y="864253"/>
                    </a:lnTo>
                    <a:lnTo>
                      <a:pt x="157420" y="861663"/>
                    </a:lnTo>
                    <a:lnTo>
                      <a:pt x="154313" y="860628"/>
                    </a:lnTo>
                    <a:lnTo>
                      <a:pt x="152242" y="862699"/>
                    </a:lnTo>
                    <a:lnTo>
                      <a:pt x="150688" y="861663"/>
                    </a:lnTo>
                    <a:lnTo>
                      <a:pt x="148099" y="864253"/>
                    </a:lnTo>
                    <a:lnTo>
                      <a:pt x="146546" y="868395"/>
                    </a:lnTo>
                    <a:lnTo>
                      <a:pt x="139814" y="866842"/>
                    </a:lnTo>
                    <a:lnTo>
                      <a:pt x="138260" y="867359"/>
                    </a:lnTo>
                    <a:lnTo>
                      <a:pt x="134636" y="865806"/>
                    </a:lnTo>
                    <a:lnTo>
                      <a:pt x="129975" y="865806"/>
                    </a:lnTo>
                    <a:lnTo>
                      <a:pt x="127904" y="862699"/>
                    </a:lnTo>
                    <a:lnTo>
                      <a:pt x="127904" y="860110"/>
                    </a:lnTo>
                    <a:lnTo>
                      <a:pt x="129457" y="858039"/>
                    </a:lnTo>
                    <a:lnTo>
                      <a:pt x="129457" y="853378"/>
                    </a:lnTo>
                    <a:lnTo>
                      <a:pt x="125315" y="850789"/>
                    </a:lnTo>
                    <a:lnTo>
                      <a:pt x="125315" y="848200"/>
                    </a:lnTo>
                    <a:lnTo>
                      <a:pt x="122726" y="844057"/>
                    </a:lnTo>
                    <a:lnTo>
                      <a:pt x="120136" y="842504"/>
                    </a:lnTo>
                    <a:lnTo>
                      <a:pt x="117547" y="843022"/>
                    </a:lnTo>
                    <a:lnTo>
                      <a:pt x="112887" y="845093"/>
                    </a:lnTo>
                    <a:lnTo>
                      <a:pt x="108226" y="842504"/>
                    </a:lnTo>
                    <a:lnTo>
                      <a:pt x="103048" y="844057"/>
                    </a:lnTo>
                    <a:lnTo>
                      <a:pt x="102013" y="848718"/>
                    </a:lnTo>
                    <a:lnTo>
                      <a:pt x="98388" y="847682"/>
                    </a:lnTo>
                    <a:lnTo>
                      <a:pt x="96316" y="850789"/>
                    </a:lnTo>
                    <a:lnTo>
                      <a:pt x="93209" y="849753"/>
                    </a:lnTo>
                    <a:lnTo>
                      <a:pt x="89585" y="851307"/>
                    </a:lnTo>
                    <a:lnTo>
                      <a:pt x="80782" y="851819"/>
                    </a:lnTo>
                    <a:lnTo>
                      <a:pt x="77674" y="850784"/>
                    </a:lnTo>
                    <a:lnTo>
                      <a:pt x="72496" y="850784"/>
                    </a:lnTo>
                    <a:lnTo>
                      <a:pt x="70425" y="849230"/>
                    </a:lnTo>
                    <a:lnTo>
                      <a:pt x="63175" y="845605"/>
                    </a:lnTo>
                    <a:lnTo>
                      <a:pt x="61104" y="845093"/>
                    </a:lnTo>
                    <a:lnTo>
                      <a:pt x="59033" y="841468"/>
                    </a:lnTo>
                    <a:lnTo>
                      <a:pt x="52819" y="838879"/>
                    </a:lnTo>
                    <a:lnTo>
                      <a:pt x="52819" y="833701"/>
                    </a:lnTo>
                    <a:lnTo>
                      <a:pt x="46087" y="832665"/>
                    </a:lnTo>
                    <a:lnTo>
                      <a:pt x="41426" y="834218"/>
                    </a:lnTo>
                    <a:lnTo>
                      <a:pt x="35730" y="833183"/>
                    </a:lnTo>
                    <a:lnTo>
                      <a:pt x="34694" y="832147"/>
                    </a:lnTo>
                    <a:lnTo>
                      <a:pt x="34694" y="826969"/>
                    </a:lnTo>
                    <a:lnTo>
                      <a:pt x="32623" y="822308"/>
                    </a:lnTo>
                    <a:lnTo>
                      <a:pt x="31588" y="821273"/>
                    </a:lnTo>
                    <a:lnTo>
                      <a:pt x="0" y="825415"/>
                    </a:lnTo>
                    <a:lnTo>
                      <a:pt x="28481" y="797452"/>
                    </a:lnTo>
                    <a:lnTo>
                      <a:pt x="35730" y="795899"/>
                    </a:lnTo>
                    <a:lnTo>
                      <a:pt x="45051" y="791756"/>
                    </a:lnTo>
                    <a:lnTo>
                      <a:pt x="46087" y="791756"/>
                    </a:lnTo>
                    <a:lnTo>
                      <a:pt x="48676" y="794346"/>
                    </a:lnTo>
                    <a:lnTo>
                      <a:pt x="48676" y="800559"/>
                    </a:lnTo>
                    <a:lnTo>
                      <a:pt x="50230" y="802113"/>
                    </a:lnTo>
                    <a:lnTo>
                      <a:pt x="53854" y="802631"/>
                    </a:lnTo>
                    <a:lnTo>
                      <a:pt x="63693" y="798488"/>
                    </a:lnTo>
                    <a:lnTo>
                      <a:pt x="66800" y="796935"/>
                    </a:lnTo>
                    <a:lnTo>
                      <a:pt x="75085" y="789167"/>
                    </a:lnTo>
                    <a:lnTo>
                      <a:pt x="79746" y="786060"/>
                    </a:lnTo>
                    <a:lnTo>
                      <a:pt x="85442" y="780882"/>
                    </a:lnTo>
                    <a:lnTo>
                      <a:pt x="92174" y="773632"/>
                    </a:lnTo>
                    <a:lnTo>
                      <a:pt x="94763" y="771561"/>
                    </a:lnTo>
                    <a:lnTo>
                      <a:pt x="105637" y="773632"/>
                    </a:lnTo>
                    <a:lnTo>
                      <a:pt x="114440" y="777257"/>
                    </a:lnTo>
                    <a:lnTo>
                      <a:pt x="118583" y="777257"/>
                    </a:lnTo>
                    <a:lnTo>
                      <a:pt x="121690" y="775186"/>
                    </a:lnTo>
                    <a:lnTo>
                      <a:pt x="123244" y="772079"/>
                    </a:lnTo>
                    <a:lnTo>
                      <a:pt x="133082" y="760169"/>
                    </a:lnTo>
                    <a:lnTo>
                      <a:pt x="131529" y="758097"/>
                    </a:lnTo>
                    <a:lnTo>
                      <a:pt x="134636" y="752401"/>
                    </a:lnTo>
                    <a:lnTo>
                      <a:pt x="138778" y="750330"/>
                    </a:lnTo>
                    <a:lnTo>
                      <a:pt x="154313" y="737384"/>
                    </a:lnTo>
                    <a:lnTo>
                      <a:pt x="149653" y="728581"/>
                    </a:lnTo>
                    <a:lnTo>
                      <a:pt x="148099" y="726510"/>
                    </a:lnTo>
                    <a:lnTo>
                      <a:pt x="158456" y="714600"/>
                    </a:lnTo>
                    <a:lnTo>
                      <a:pt x="163634" y="706832"/>
                    </a:lnTo>
                    <a:lnTo>
                      <a:pt x="166741" y="700618"/>
                    </a:lnTo>
                    <a:lnTo>
                      <a:pt x="172955" y="690780"/>
                    </a:lnTo>
                    <a:lnTo>
                      <a:pt x="185383" y="685083"/>
                    </a:lnTo>
                    <a:lnTo>
                      <a:pt x="189526" y="680941"/>
                    </a:lnTo>
                    <a:lnTo>
                      <a:pt x="199882" y="674727"/>
                    </a:lnTo>
                    <a:lnTo>
                      <a:pt x="204543" y="673691"/>
                    </a:lnTo>
                    <a:lnTo>
                      <a:pt x="210239" y="671102"/>
                    </a:lnTo>
                    <a:lnTo>
                      <a:pt x="214899" y="667477"/>
                    </a:lnTo>
                    <a:lnTo>
                      <a:pt x="218006" y="666442"/>
                    </a:lnTo>
                    <a:lnTo>
                      <a:pt x="219560" y="660745"/>
                    </a:lnTo>
                    <a:lnTo>
                      <a:pt x="222667" y="655567"/>
                    </a:lnTo>
                    <a:lnTo>
                      <a:pt x="230952" y="645728"/>
                    </a:lnTo>
                    <a:lnTo>
                      <a:pt x="238720" y="647282"/>
                    </a:lnTo>
                    <a:lnTo>
                      <a:pt x="239755" y="642621"/>
                    </a:lnTo>
                    <a:lnTo>
                      <a:pt x="237684" y="639514"/>
                    </a:lnTo>
                    <a:lnTo>
                      <a:pt x="238202" y="636925"/>
                    </a:lnTo>
                    <a:lnTo>
                      <a:pt x="234577" y="630711"/>
                    </a:lnTo>
                    <a:lnTo>
                      <a:pt x="234577" y="624497"/>
                    </a:lnTo>
                    <a:lnTo>
                      <a:pt x="233541" y="619837"/>
                    </a:lnTo>
                    <a:lnTo>
                      <a:pt x="235095" y="618801"/>
                    </a:lnTo>
                    <a:lnTo>
                      <a:pt x="241826" y="618289"/>
                    </a:lnTo>
                    <a:lnTo>
                      <a:pt x="243380" y="619842"/>
                    </a:lnTo>
                    <a:lnTo>
                      <a:pt x="247523" y="616735"/>
                    </a:lnTo>
                    <a:lnTo>
                      <a:pt x="252183" y="614664"/>
                    </a:lnTo>
                    <a:lnTo>
                      <a:pt x="256843" y="613110"/>
                    </a:lnTo>
                    <a:lnTo>
                      <a:pt x="258397" y="610003"/>
                    </a:lnTo>
                    <a:lnTo>
                      <a:pt x="266682" y="603272"/>
                    </a:lnTo>
                    <a:lnTo>
                      <a:pt x="268754" y="601200"/>
                    </a:lnTo>
                    <a:lnTo>
                      <a:pt x="273932" y="592915"/>
                    </a:lnTo>
                    <a:lnTo>
                      <a:pt x="287395" y="579969"/>
                    </a:lnTo>
                    <a:lnTo>
                      <a:pt x="293092" y="575309"/>
                    </a:lnTo>
                    <a:lnTo>
                      <a:pt x="298270" y="572720"/>
                    </a:lnTo>
                    <a:lnTo>
                      <a:pt x="300859" y="573237"/>
                    </a:lnTo>
                    <a:lnTo>
                      <a:pt x="303966" y="575827"/>
                    </a:lnTo>
                    <a:lnTo>
                      <a:pt x="312769" y="588772"/>
                    </a:lnTo>
                    <a:lnTo>
                      <a:pt x="318465" y="596540"/>
                    </a:lnTo>
                    <a:lnTo>
                      <a:pt x="322090" y="599129"/>
                    </a:lnTo>
                    <a:lnTo>
                      <a:pt x="324161" y="599129"/>
                    </a:lnTo>
                    <a:lnTo>
                      <a:pt x="332447" y="596540"/>
                    </a:lnTo>
                    <a:lnTo>
                      <a:pt x="334000" y="599129"/>
                    </a:lnTo>
                    <a:lnTo>
                      <a:pt x="340214" y="602749"/>
                    </a:lnTo>
                    <a:lnTo>
                      <a:pt x="342285" y="605338"/>
                    </a:lnTo>
                    <a:lnTo>
                      <a:pt x="347982" y="604302"/>
                    </a:lnTo>
                    <a:lnTo>
                      <a:pt x="359892" y="603266"/>
                    </a:lnTo>
                    <a:lnTo>
                      <a:pt x="360927" y="600677"/>
                    </a:lnTo>
                    <a:lnTo>
                      <a:pt x="364552" y="602231"/>
                    </a:lnTo>
                    <a:lnTo>
                      <a:pt x="365588" y="604302"/>
                    </a:lnTo>
                    <a:lnTo>
                      <a:pt x="369730" y="605856"/>
                    </a:lnTo>
                    <a:lnTo>
                      <a:pt x="373873" y="605856"/>
                    </a:lnTo>
                    <a:lnTo>
                      <a:pt x="376462" y="607927"/>
                    </a:lnTo>
                    <a:lnTo>
                      <a:pt x="385265" y="605856"/>
                    </a:lnTo>
                    <a:lnTo>
                      <a:pt x="385783" y="608968"/>
                    </a:lnTo>
                    <a:lnTo>
                      <a:pt x="388890" y="608968"/>
                    </a:lnTo>
                    <a:lnTo>
                      <a:pt x="398729" y="606896"/>
                    </a:lnTo>
                    <a:lnTo>
                      <a:pt x="401318" y="606379"/>
                    </a:lnTo>
                    <a:lnTo>
                      <a:pt x="407532" y="607932"/>
                    </a:lnTo>
                    <a:lnTo>
                      <a:pt x="409086" y="609485"/>
                    </a:lnTo>
                    <a:lnTo>
                      <a:pt x="415299" y="609485"/>
                    </a:lnTo>
                    <a:lnTo>
                      <a:pt x="434459" y="618806"/>
                    </a:lnTo>
                    <a:lnTo>
                      <a:pt x="444816" y="621919"/>
                    </a:lnTo>
                    <a:lnTo>
                      <a:pt x="448440" y="623990"/>
                    </a:lnTo>
                    <a:lnTo>
                      <a:pt x="451030" y="626579"/>
                    </a:lnTo>
                    <a:lnTo>
                      <a:pt x="467600" y="635382"/>
                    </a:lnTo>
                    <a:lnTo>
                      <a:pt x="472779" y="647292"/>
                    </a:lnTo>
                    <a:lnTo>
                      <a:pt x="474332" y="648846"/>
                    </a:lnTo>
                    <a:lnTo>
                      <a:pt x="481582" y="652471"/>
                    </a:lnTo>
                    <a:lnTo>
                      <a:pt x="483135" y="654024"/>
                    </a:lnTo>
                    <a:lnTo>
                      <a:pt x="486242" y="659720"/>
                    </a:lnTo>
                    <a:lnTo>
                      <a:pt x="490385" y="662827"/>
                    </a:lnTo>
                    <a:lnTo>
                      <a:pt x="498152" y="665416"/>
                    </a:lnTo>
                    <a:lnTo>
                      <a:pt x="500741" y="665416"/>
                    </a:lnTo>
                    <a:lnTo>
                      <a:pt x="503848" y="663863"/>
                    </a:lnTo>
                    <a:lnTo>
                      <a:pt x="505402" y="664898"/>
                    </a:lnTo>
                    <a:lnTo>
                      <a:pt x="509026" y="673184"/>
                    </a:lnTo>
                    <a:lnTo>
                      <a:pt x="512651" y="676291"/>
                    </a:lnTo>
                    <a:lnTo>
                      <a:pt x="521454" y="676809"/>
                    </a:lnTo>
                    <a:lnTo>
                      <a:pt x="529740" y="679398"/>
                    </a:lnTo>
                    <a:lnTo>
                      <a:pt x="531811" y="678880"/>
                    </a:lnTo>
                    <a:lnTo>
                      <a:pt x="540096" y="679398"/>
                    </a:lnTo>
                    <a:lnTo>
                      <a:pt x="544239" y="681469"/>
                    </a:lnTo>
                    <a:lnTo>
                      <a:pt x="554596" y="683540"/>
                    </a:lnTo>
                    <a:lnTo>
                      <a:pt x="557703" y="683540"/>
                    </a:lnTo>
                    <a:lnTo>
                      <a:pt x="560292" y="679921"/>
                    </a:lnTo>
                    <a:lnTo>
                      <a:pt x="564952" y="678885"/>
                    </a:lnTo>
                    <a:lnTo>
                      <a:pt x="571684" y="676814"/>
                    </a:lnTo>
                    <a:lnTo>
                      <a:pt x="578416" y="676814"/>
                    </a:lnTo>
                    <a:lnTo>
                      <a:pt x="583594" y="677326"/>
                    </a:lnTo>
                    <a:lnTo>
                      <a:pt x="587219" y="676291"/>
                    </a:lnTo>
                    <a:lnTo>
                      <a:pt x="599647" y="668523"/>
                    </a:lnTo>
                    <a:lnTo>
                      <a:pt x="603789" y="664381"/>
                    </a:lnTo>
                    <a:lnTo>
                      <a:pt x="604825" y="664381"/>
                    </a:lnTo>
                    <a:lnTo>
                      <a:pt x="611039" y="668005"/>
                    </a:lnTo>
                    <a:lnTo>
                      <a:pt x="615182" y="668523"/>
                    </a:lnTo>
                    <a:lnTo>
                      <a:pt x="617253" y="663345"/>
                    </a:lnTo>
                    <a:lnTo>
                      <a:pt x="627610" y="664898"/>
                    </a:lnTo>
                    <a:lnTo>
                      <a:pt x="631752" y="666452"/>
                    </a:lnTo>
                    <a:lnTo>
                      <a:pt x="635895" y="669041"/>
                    </a:lnTo>
                    <a:lnTo>
                      <a:pt x="643144" y="674737"/>
                    </a:lnTo>
                    <a:lnTo>
                      <a:pt x="643662" y="673702"/>
                    </a:lnTo>
                    <a:lnTo>
                      <a:pt x="653501" y="671630"/>
                    </a:lnTo>
                    <a:lnTo>
                      <a:pt x="664893" y="676809"/>
                    </a:lnTo>
                    <a:lnTo>
                      <a:pt x="674214" y="675773"/>
                    </a:lnTo>
                    <a:lnTo>
                      <a:pt x="677839" y="687165"/>
                    </a:lnTo>
                    <a:lnTo>
                      <a:pt x="678875" y="688201"/>
                    </a:lnTo>
                    <a:lnTo>
                      <a:pt x="694410" y="689754"/>
                    </a:lnTo>
                    <a:lnTo>
                      <a:pt x="696481" y="694415"/>
                    </a:lnTo>
                    <a:lnTo>
                      <a:pt x="701141" y="704771"/>
                    </a:lnTo>
                    <a:lnTo>
                      <a:pt x="710980" y="703218"/>
                    </a:lnTo>
                    <a:lnTo>
                      <a:pt x="710462" y="700111"/>
                    </a:lnTo>
                    <a:lnTo>
                      <a:pt x="714605" y="699075"/>
                    </a:lnTo>
                    <a:lnTo>
                      <a:pt x="724962" y="699593"/>
                    </a:lnTo>
                    <a:lnTo>
                      <a:pt x="727551" y="698557"/>
                    </a:lnTo>
                    <a:lnTo>
                      <a:pt x="729622" y="694415"/>
                    </a:lnTo>
                    <a:lnTo>
                      <a:pt x="732211" y="692343"/>
                    </a:lnTo>
                    <a:lnTo>
                      <a:pt x="733247" y="688201"/>
                    </a:lnTo>
                    <a:lnTo>
                      <a:pt x="742050" y="686647"/>
                    </a:lnTo>
                    <a:lnTo>
                      <a:pt x="757585" y="683535"/>
                    </a:lnTo>
                    <a:lnTo>
                      <a:pt x="759656" y="682499"/>
                    </a:lnTo>
                    <a:lnTo>
                      <a:pt x="766388" y="683535"/>
                    </a:lnTo>
                    <a:lnTo>
                      <a:pt x="772084" y="685089"/>
                    </a:lnTo>
                    <a:lnTo>
                      <a:pt x="772084" y="686124"/>
                    </a:lnTo>
                    <a:lnTo>
                      <a:pt x="783994" y="687160"/>
                    </a:lnTo>
                    <a:lnTo>
                      <a:pt x="785548" y="684571"/>
                    </a:lnTo>
                    <a:lnTo>
                      <a:pt x="787619" y="681982"/>
                    </a:lnTo>
                    <a:lnTo>
                      <a:pt x="793315" y="682499"/>
                    </a:lnTo>
                    <a:lnTo>
                      <a:pt x="800047" y="688713"/>
                    </a:lnTo>
                    <a:lnTo>
                      <a:pt x="804189" y="685606"/>
                    </a:lnTo>
                    <a:lnTo>
                      <a:pt x="808332" y="689231"/>
                    </a:lnTo>
                    <a:lnTo>
                      <a:pt x="813510" y="694410"/>
                    </a:lnTo>
                    <a:lnTo>
                      <a:pt x="816617" y="693374"/>
                    </a:lnTo>
                    <a:lnTo>
                      <a:pt x="819207" y="698034"/>
                    </a:lnTo>
                    <a:lnTo>
                      <a:pt x="826456" y="695445"/>
                    </a:lnTo>
                    <a:lnTo>
                      <a:pt x="828010" y="694410"/>
                    </a:lnTo>
                    <a:lnTo>
                      <a:pt x="840955" y="688196"/>
                    </a:lnTo>
                    <a:lnTo>
                      <a:pt x="845616" y="686642"/>
                    </a:lnTo>
                    <a:lnTo>
                      <a:pt x="854937" y="687678"/>
                    </a:lnTo>
                    <a:lnTo>
                      <a:pt x="861151" y="687160"/>
                    </a:lnTo>
                    <a:lnTo>
                      <a:pt x="864258" y="688713"/>
                    </a:lnTo>
                    <a:lnTo>
                      <a:pt x="866329" y="691820"/>
                    </a:lnTo>
                    <a:lnTo>
                      <a:pt x="884453" y="691820"/>
                    </a:lnTo>
                    <a:lnTo>
                      <a:pt x="892738" y="695963"/>
                    </a:lnTo>
                    <a:lnTo>
                      <a:pt x="907238" y="703731"/>
                    </a:lnTo>
                    <a:lnTo>
                      <a:pt x="908791" y="706837"/>
                    </a:lnTo>
                    <a:lnTo>
                      <a:pt x="910344" y="711498"/>
                    </a:lnTo>
                    <a:lnTo>
                      <a:pt x="921737" y="707355"/>
                    </a:lnTo>
                    <a:lnTo>
                      <a:pt x="923290" y="707355"/>
                    </a:lnTo>
                    <a:lnTo>
                      <a:pt x="935200" y="711498"/>
                    </a:lnTo>
                    <a:lnTo>
                      <a:pt x="940379" y="712016"/>
                    </a:lnTo>
                    <a:lnTo>
                      <a:pt x="944003" y="710980"/>
                    </a:lnTo>
                    <a:lnTo>
                      <a:pt x="956949" y="729104"/>
                    </a:lnTo>
                    <a:lnTo>
                      <a:pt x="967306" y="742568"/>
                    </a:lnTo>
                    <a:lnTo>
                      <a:pt x="970413" y="745675"/>
                    </a:lnTo>
                    <a:lnTo>
                      <a:pt x="974555" y="747746"/>
                    </a:lnTo>
                    <a:lnTo>
                      <a:pt x="971448" y="759138"/>
                    </a:lnTo>
                    <a:lnTo>
                      <a:pt x="975073" y="760692"/>
                    </a:lnTo>
                    <a:lnTo>
                      <a:pt x="975591" y="766388"/>
                    </a:lnTo>
                    <a:lnTo>
                      <a:pt x="980252" y="767424"/>
                    </a:lnTo>
                    <a:lnTo>
                      <a:pt x="983359" y="766388"/>
                    </a:lnTo>
                    <a:lnTo>
                      <a:pt x="989573" y="764317"/>
                    </a:lnTo>
                    <a:lnTo>
                      <a:pt x="992162" y="762763"/>
                    </a:lnTo>
                    <a:lnTo>
                      <a:pt x="995786" y="757585"/>
                    </a:lnTo>
                    <a:lnTo>
                      <a:pt x="998376" y="756031"/>
                    </a:lnTo>
                    <a:lnTo>
                      <a:pt x="995786" y="752924"/>
                    </a:lnTo>
                    <a:lnTo>
                      <a:pt x="1009250" y="756549"/>
                    </a:lnTo>
                    <a:lnTo>
                      <a:pt x="1011321" y="751371"/>
                    </a:lnTo>
                    <a:lnTo>
                      <a:pt x="1015464" y="749817"/>
                    </a:lnTo>
                    <a:lnTo>
                      <a:pt x="1020642" y="750335"/>
                    </a:lnTo>
                    <a:lnTo>
                      <a:pt x="1020124" y="747228"/>
                    </a:lnTo>
                    <a:lnTo>
                      <a:pt x="1021160" y="741014"/>
                    </a:lnTo>
                    <a:lnTo>
                      <a:pt x="1021678" y="738943"/>
                    </a:lnTo>
                    <a:lnTo>
                      <a:pt x="1022196" y="732211"/>
                    </a:lnTo>
                    <a:lnTo>
                      <a:pt x="1024267" y="718230"/>
                    </a:lnTo>
                    <a:lnTo>
                      <a:pt x="1022714" y="718230"/>
                    </a:lnTo>
                    <a:lnTo>
                      <a:pt x="1021678" y="715123"/>
                    </a:lnTo>
                    <a:lnTo>
                      <a:pt x="1015982" y="710980"/>
                    </a:lnTo>
                    <a:lnTo>
                      <a:pt x="1010286" y="710462"/>
                    </a:lnTo>
                    <a:lnTo>
                      <a:pt x="1005107" y="710462"/>
                    </a:lnTo>
                    <a:lnTo>
                      <a:pt x="1002518" y="707873"/>
                    </a:lnTo>
                    <a:lnTo>
                      <a:pt x="999929" y="707873"/>
                    </a:lnTo>
                    <a:lnTo>
                      <a:pt x="996304" y="705284"/>
                    </a:lnTo>
                    <a:lnTo>
                      <a:pt x="996304" y="701141"/>
                    </a:lnTo>
                    <a:lnTo>
                      <a:pt x="992679" y="700624"/>
                    </a:lnTo>
                    <a:lnTo>
                      <a:pt x="990608" y="696481"/>
                    </a:lnTo>
                    <a:lnTo>
                      <a:pt x="983876" y="697517"/>
                    </a:lnTo>
                    <a:lnTo>
                      <a:pt x="980769" y="699588"/>
                    </a:lnTo>
                    <a:lnTo>
                      <a:pt x="977662" y="697517"/>
                    </a:lnTo>
                    <a:lnTo>
                      <a:pt x="975073" y="693892"/>
                    </a:lnTo>
                    <a:lnTo>
                      <a:pt x="974038" y="690267"/>
                    </a:lnTo>
                    <a:lnTo>
                      <a:pt x="975073" y="688713"/>
                    </a:lnTo>
                    <a:lnTo>
                      <a:pt x="973002" y="683017"/>
                    </a:lnTo>
                    <a:lnTo>
                      <a:pt x="970413" y="684053"/>
                    </a:lnTo>
                    <a:lnTo>
                      <a:pt x="968859" y="678357"/>
                    </a:lnTo>
                    <a:lnTo>
                      <a:pt x="974555" y="674732"/>
                    </a:lnTo>
                    <a:lnTo>
                      <a:pt x="977662" y="680428"/>
                    </a:lnTo>
                    <a:lnTo>
                      <a:pt x="983359" y="678357"/>
                    </a:lnTo>
                    <a:lnTo>
                      <a:pt x="985430" y="684053"/>
                    </a:lnTo>
                    <a:lnTo>
                      <a:pt x="991644" y="684053"/>
                    </a:lnTo>
                    <a:lnTo>
                      <a:pt x="995269" y="683017"/>
                    </a:lnTo>
                    <a:lnTo>
                      <a:pt x="997340" y="680946"/>
                    </a:lnTo>
                    <a:lnTo>
                      <a:pt x="1000447" y="680946"/>
                    </a:lnTo>
                    <a:lnTo>
                      <a:pt x="1008214" y="676803"/>
                    </a:lnTo>
                    <a:lnTo>
                      <a:pt x="1012357" y="679392"/>
                    </a:lnTo>
                    <a:lnTo>
                      <a:pt x="1014946" y="681982"/>
                    </a:lnTo>
                    <a:lnTo>
                      <a:pt x="1018571" y="683535"/>
                    </a:lnTo>
                    <a:lnTo>
                      <a:pt x="1027892" y="685089"/>
                    </a:lnTo>
                    <a:lnTo>
                      <a:pt x="1033588" y="685606"/>
                    </a:lnTo>
                    <a:lnTo>
                      <a:pt x="1037213" y="685089"/>
                    </a:lnTo>
                    <a:lnTo>
                      <a:pt x="1041873" y="688196"/>
                    </a:lnTo>
                    <a:lnTo>
                      <a:pt x="1044462" y="684053"/>
                    </a:lnTo>
                    <a:lnTo>
                      <a:pt x="1048087" y="681982"/>
                    </a:lnTo>
                    <a:lnTo>
                      <a:pt x="1051712" y="677839"/>
                    </a:lnTo>
                    <a:lnTo>
                      <a:pt x="1056890" y="674732"/>
                    </a:lnTo>
                    <a:lnTo>
                      <a:pt x="1059997" y="671625"/>
                    </a:lnTo>
                    <a:lnTo>
                      <a:pt x="1059997" y="669036"/>
                    </a:lnTo>
                    <a:lnTo>
                      <a:pt x="1053783" y="665929"/>
                    </a:lnTo>
                    <a:lnTo>
                      <a:pt x="1048087" y="661268"/>
                    </a:lnTo>
                    <a:lnTo>
                      <a:pt x="1042391" y="653501"/>
                    </a:lnTo>
                    <a:lnTo>
                      <a:pt x="1039284" y="647287"/>
                    </a:lnTo>
                    <a:lnTo>
                      <a:pt x="1039802" y="645216"/>
                    </a:lnTo>
                    <a:lnTo>
                      <a:pt x="1036177" y="641073"/>
                    </a:lnTo>
                    <a:lnTo>
                      <a:pt x="1040320" y="633306"/>
                    </a:lnTo>
                    <a:lnTo>
                      <a:pt x="1041873" y="627610"/>
                    </a:lnTo>
                    <a:lnTo>
                      <a:pt x="1044462" y="621913"/>
                    </a:lnTo>
                    <a:lnTo>
                      <a:pt x="1043945" y="618801"/>
                    </a:lnTo>
                    <a:lnTo>
                      <a:pt x="1044462" y="615694"/>
                    </a:lnTo>
                    <a:lnTo>
                      <a:pt x="1043427" y="609998"/>
                    </a:lnTo>
                    <a:lnTo>
                      <a:pt x="1043945" y="605856"/>
                    </a:lnTo>
                    <a:lnTo>
                      <a:pt x="1042391" y="601195"/>
                    </a:lnTo>
                    <a:lnTo>
                      <a:pt x="1042909" y="595499"/>
                    </a:lnTo>
                    <a:lnTo>
                      <a:pt x="1042909" y="588249"/>
                    </a:lnTo>
                    <a:lnTo>
                      <a:pt x="1047569" y="575304"/>
                    </a:lnTo>
                    <a:lnTo>
                      <a:pt x="1050676" y="569607"/>
                    </a:lnTo>
                    <a:lnTo>
                      <a:pt x="1057408" y="564947"/>
                    </a:lnTo>
                    <a:lnTo>
                      <a:pt x="1057926" y="561322"/>
                    </a:lnTo>
                    <a:lnTo>
                      <a:pt x="1061033" y="560286"/>
                    </a:lnTo>
                    <a:lnTo>
                      <a:pt x="1064140" y="560799"/>
                    </a:lnTo>
                    <a:lnTo>
                      <a:pt x="1066211" y="559764"/>
                    </a:lnTo>
                    <a:lnTo>
                      <a:pt x="1068283" y="554067"/>
                    </a:lnTo>
                    <a:lnTo>
                      <a:pt x="1058962" y="550448"/>
                    </a:lnTo>
                    <a:lnTo>
                      <a:pt x="1054301" y="548376"/>
                    </a:lnTo>
                    <a:lnTo>
                      <a:pt x="1051194" y="545787"/>
                    </a:lnTo>
                    <a:lnTo>
                      <a:pt x="1048605" y="539573"/>
                    </a:lnTo>
                    <a:lnTo>
                      <a:pt x="1052748" y="534395"/>
                    </a:lnTo>
                    <a:lnTo>
                      <a:pt x="1054301" y="531288"/>
                    </a:lnTo>
                    <a:lnTo>
                      <a:pt x="1051712" y="529735"/>
                    </a:lnTo>
                    <a:lnTo>
                      <a:pt x="1053783" y="520414"/>
                    </a:lnTo>
                    <a:lnTo>
                      <a:pt x="1054819" y="518342"/>
                    </a:lnTo>
                    <a:lnTo>
                      <a:pt x="1058962" y="516271"/>
                    </a:lnTo>
                    <a:lnTo>
                      <a:pt x="1070354" y="515235"/>
                    </a:lnTo>
                    <a:lnTo>
                      <a:pt x="1068800" y="512128"/>
                    </a:lnTo>
                    <a:lnTo>
                      <a:pt x="1066211" y="504361"/>
                    </a:lnTo>
                    <a:lnTo>
                      <a:pt x="1064658" y="481576"/>
                    </a:lnTo>
                    <a:lnTo>
                      <a:pt x="1073979" y="478469"/>
                    </a:lnTo>
                    <a:lnTo>
                      <a:pt x="1084853" y="471220"/>
                    </a:lnTo>
                    <a:lnTo>
                      <a:pt x="1092621" y="466041"/>
                    </a:lnTo>
                    <a:lnTo>
                      <a:pt x="1091585" y="463970"/>
                    </a:lnTo>
                    <a:lnTo>
                      <a:pt x="1098317" y="461381"/>
                    </a:lnTo>
                    <a:lnTo>
                      <a:pt x="1102977" y="457756"/>
                    </a:lnTo>
                    <a:lnTo>
                      <a:pt x="1106602" y="459828"/>
                    </a:lnTo>
                    <a:lnTo>
                      <a:pt x="1111263" y="457238"/>
                    </a:lnTo>
                    <a:lnTo>
                      <a:pt x="1113852" y="460863"/>
                    </a:lnTo>
                    <a:lnTo>
                      <a:pt x="1120066" y="466559"/>
                    </a:lnTo>
                    <a:lnTo>
                      <a:pt x="1126279" y="468113"/>
                    </a:lnTo>
                    <a:lnTo>
                      <a:pt x="1135600" y="471738"/>
                    </a:lnTo>
                    <a:lnTo>
                      <a:pt x="1139225" y="468631"/>
                    </a:lnTo>
                    <a:lnTo>
                      <a:pt x="1142332" y="473291"/>
                    </a:lnTo>
                    <a:lnTo>
                      <a:pt x="1146475" y="476398"/>
                    </a:lnTo>
                    <a:lnTo>
                      <a:pt x="1149064" y="472778"/>
                    </a:lnTo>
                    <a:lnTo>
                      <a:pt x="1149064" y="467082"/>
                    </a:lnTo>
                    <a:lnTo>
                      <a:pt x="1151135" y="442744"/>
                    </a:lnTo>
                    <a:lnTo>
                      <a:pt x="1155278" y="432906"/>
                    </a:lnTo>
                    <a:lnTo>
                      <a:pt x="1156832" y="431352"/>
                    </a:lnTo>
                    <a:lnTo>
                      <a:pt x="1159938" y="430316"/>
                    </a:lnTo>
                    <a:lnTo>
                      <a:pt x="1162528" y="425656"/>
                    </a:lnTo>
                    <a:lnTo>
                      <a:pt x="1167188" y="414264"/>
                    </a:lnTo>
                    <a:lnTo>
                      <a:pt x="1170813" y="414782"/>
                    </a:lnTo>
                    <a:lnTo>
                      <a:pt x="1172884" y="404943"/>
                    </a:lnTo>
                    <a:lnTo>
                      <a:pt x="1178062" y="394586"/>
                    </a:lnTo>
                    <a:lnTo>
                      <a:pt x="1180652" y="391997"/>
                    </a:lnTo>
                    <a:lnTo>
                      <a:pt x="1182723" y="386819"/>
                    </a:lnTo>
                    <a:lnTo>
                      <a:pt x="1184794" y="384230"/>
                    </a:lnTo>
                    <a:lnTo>
                      <a:pt x="1191008" y="380087"/>
                    </a:lnTo>
                    <a:lnTo>
                      <a:pt x="1191526" y="372837"/>
                    </a:lnTo>
                    <a:lnTo>
                      <a:pt x="1191008" y="365070"/>
                    </a:lnTo>
                    <a:lnTo>
                      <a:pt x="1189973" y="361963"/>
                    </a:lnTo>
                    <a:lnTo>
                      <a:pt x="1191008" y="359892"/>
                    </a:lnTo>
                    <a:lnTo>
                      <a:pt x="1184276" y="352124"/>
                    </a:lnTo>
                    <a:lnTo>
                      <a:pt x="1183758" y="349535"/>
                    </a:lnTo>
                    <a:lnTo>
                      <a:pt x="1185312" y="344357"/>
                    </a:lnTo>
                    <a:lnTo>
                      <a:pt x="1186348" y="339178"/>
                    </a:lnTo>
                    <a:lnTo>
                      <a:pt x="1185830" y="336071"/>
                    </a:lnTo>
                    <a:lnTo>
                      <a:pt x="1189973" y="336589"/>
                    </a:lnTo>
                    <a:lnTo>
                      <a:pt x="1195151" y="334518"/>
                    </a:lnTo>
                    <a:lnTo>
                      <a:pt x="1199294" y="327268"/>
                    </a:lnTo>
                    <a:lnTo>
                      <a:pt x="1202918" y="324679"/>
                    </a:lnTo>
                    <a:lnTo>
                      <a:pt x="1205508" y="324167"/>
                    </a:lnTo>
                    <a:lnTo>
                      <a:pt x="1205508" y="321054"/>
                    </a:lnTo>
                    <a:lnTo>
                      <a:pt x="1206543" y="315876"/>
                    </a:lnTo>
                    <a:lnTo>
                      <a:pt x="1204990" y="301895"/>
                    </a:lnTo>
                    <a:lnTo>
                      <a:pt x="1210686" y="298788"/>
                    </a:lnTo>
                    <a:lnTo>
                      <a:pt x="1209650" y="291020"/>
                    </a:lnTo>
                    <a:lnTo>
                      <a:pt x="1207579" y="284806"/>
                    </a:lnTo>
                    <a:lnTo>
                      <a:pt x="1208614" y="283253"/>
                    </a:lnTo>
                    <a:lnTo>
                      <a:pt x="1211721" y="282735"/>
                    </a:lnTo>
                    <a:lnTo>
                      <a:pt x="1213275" y="277557"/>
                    </a:lnTo>
                    <a:lnTo>
                      <a:pt x="1213275" y="273932"/>
                    </a:lnTo>
                    <a:lnTo>
                      <a:pt x="1213793" y="269789"/>
                    </a:lnTo>
                    <a:lnTo>
                      <a:pt x="1218971" y="269271"/>
                    </a:lnTo>
                    <a:lnTo>
                      <a:pt x="1223632" y="264611"/>
                    </a:lnTo>
                    <a:lnTo>
                      <a:pt x="1225703" y="264611"/>
                    </a:lnTo>
                    <a:lnTo>
                      <a:pt x="1228292" y="262022"/>
                    </a:lnTo>
                    <a:lnTo>
                      <a:pt x="1232953" y="260986"/>
                    </a:lnTo>
                    <a:lnTo>
                      <a:pt x="1233988" y="253737"/>
                    </a:lnTo>
                    <a:lnTo>
                      <a:pt x="1233470" y="253219"/>
                    </a:lnTo>
                    <a:lnTo>
                      <a:pt x="1233988" y="248040"/>
                    </a:lnTo>
                    <a:lnTo>
                      <a:pt x="1233470" y="238719"/>
                    </a:lnTo>
                    <a:lnTo>
                      <a:pt x="1235024" y="233023"/>
                    </a:lnTo>
                    <a:lnTo>
                      <a:pt x="1235024" y="225774"/>
                    </a:lnTo>
                    <a:lnTo>
                      <a:pt x="1240720" y="225774"/>
                    </a:lnTo>
                    <a:lnTo>
                      <a:pt x="1243309" y="224738"/>
                    </a:lnTo>
                    <a:lnTo>
                      <a:pt x="1244862" y="221631"/>
                    </a:lnTo>
                    <a:lnTo>
                      <a:pt x="1247452" y="222149"/>
                    </a:lnTo>
                    <a:lnTo>
                      <a:pt x="1248487" y="219042"/>
                    </a:lnTo>
                    <a:lnTo>
                      <a:pt x="1254183" y="211792"/>
                    </a:lnTo>
                    <a:lnTo>
                      <a:pt x="1256255" y="207132"/>
                    </a:lnTo>
                    <a:lnTo>
                      <a:pt x="1264022" y="209721"/>
                    </a:lnTo>
                    <a:lnTo>
                      <a:pt x="1262987" y="200918"/>
                    </a:lnTo>
                    <a:lnTo>
                      <a:pt x="1264540" y="196257"/>
                    </a:lnTo>
                    <a:lnTo>
                      <a:pt x="1283700" y="165188"/>
                    </a:lnTo>
                    <a:lnTo>
                      <a:pt x="1286807" y="159492"/>
                    </a:lnTo>
                    <a:lnTo>
                      <a:pt x="1293539" y="143957"/>
                    </a:lnTo>
                    <a:lnTo>
                      <a:pt x="1300270" y="131011"/>
                    </a:lnTo>
                    <a:lnTo>
                      <a:pt x="1319430" y="104084"/>
                    </a:lnTo>
                    <a:lnTo>
                      <a:pt x="1331340" y="87513"/>
                    </a:lnTo>
                    <a:lnTo>
                      <a:pt x="1335483" y="81299"/>
                    </a:lnTo>
                    <a:lnTo>
                      <a:pt x="1339107" y="77157"/>
                    </a:lnTo>
                    <a:lnTo>
                      <a:pt x="1352571" y="68354"/>
                    </a:lnTo>
                    <a:lnTo>
                      <a:pt x="1353089" y="67318"/>
                    </a:lnTo>
                    <a:lnTo>
                      <a:pt x="1348946" y="59033"/>
                    </a:lnTo>
                    <a:lnTo>
                      <a:pt x="1355160" y="56961"/>
                    </a:lnTo>
                    <a:lnTo>
                      <a:pt x="1358785" y="54372"/>
                    </a:lnTo>
                    <a:lnTo>
                      <a:pt x="1359821" y="49712"/>
                    </a:lnTo>
                    <a:lnTo>
                      <a:pt x="1357749" y="45051"/>
                    </a:lnTo>
                    <a:lnTo>
                      <a:pt x="1351536" y="38837"/>
                    </a:lnTo>
                    <a:lnTo>
                      <a:pt x="1342732" y="30034"/>
                    </a:lnTo>
                    <a:lnTo>
                      <a:pt x="1339107" y="23820"/>
                    </a:lnTo>
                    <a:lnTo>
                      <a:pt x="1334965" y="18124"/>
                    </a:lnTo>
                    <a:lnTo>
                      <a:pt x="1334447" y="15535"/>
                    </a:lnTo>
                    <a:lnTo>
                      <a:pt x="1337554" y="12946"/>
                    </a:lnTo>
                    <a:lnTo>
                      <a:pt x="1341697" y="11392"/>
                    </a:lnTo>
                    <a:lnTo>
                      <a:pt x="1344286" y="8285"/>
                    </a:lnTo>
                    <a:lnTo>
                      <a:pt x="1341697" y="2071"/>
                    </a:lnTo>
                    <a:lnTo>
                      <a:pt x="1342215" y="0"/>
                    </a:lnTo>
                    <a:lnTo>
                      <a:pt x="1345839" y="4660"/>
                    </a:lnTo>
                    <a:lnTo>
                      <a:pt x="1347911" y="12428"/>
                    </a:lnTo>
                    <a:lnTo>
                      <a:pt x="1349982" y="19160"/>
                    </a:lnTo>
                    <a:lnTo>
                      <a:pt x="1351018" y="25374"/>
                    </a:lnTo>
                    <a:lnTo>
                      <a:pt x="1352053" y="27445"/>
                    </a:lnTo>
                    <a:lnTo>
                      <a:pt x="1359821" y="36248"/>
                    </a:lnTo>
                    <a:lnTo>
                      <a:pt x="1364481" y="44533"/>
                    </a:lnTo>
                    <a:lnTo>
                      <a:pt x="1367070" y="49194"/>
                    </a:lnTo>
                    <a:lnTo>
                      <a:pt x="1371731" y="54890"/>
                    </a:lnTo>
                    <a:lnTo>
                      <a:pt x="1373802" y="56961"/>
                    </a:lnTo>
                    <a:lnTo>
                      <a:pt x="1382087" y="54372"/>
                    </a:lnTo>
                    <a:lnTo>
                      <a:pt x="1383123" y="55408"/>
                    </a:lnTo>
                    <a:lnTo>
                      <a:pt x="1389855" y="53854"/>
                    </a:lnTo>
                    <a:lnTo>
                      <a:pt x="1392444" y="55926"/>
                    </a:lnTo>
                    <a:lnTo>
                      <a:pt x="1405390" y="62657"/>
                    </a:lnTo>
                    <a:lnTo>
                      <a:pt x="1406943" y="66800"/>
                    </a:lnTo>
                    <a:lnTo>
                      <a:pt x="1418336" y="69389"/>
                    </a:lnTo>
                    <a:lnTo>
                      <a:pt x="1428174" y="76639"/>
                    </a:lnTo>
                    <a:lnTo>
                      <a:pt x="1435942" y="82335"/>
                    </a:lnTo>
                    <a:lnTo>
                      <a:pt x="1440602" y="86478"/>
                    </a:lnTo>
                    <a:lnTo>
                      <a:pt x="1457690" y="99423"/>
                    </a:lnTo>
                    <a:lnTo>
                      <a:pt x="1470636" y="104602"/>
                    </a:lnTo>
                    <a:lnTo>
                      <a:pt x="1486171" y="106673"/>
                    </a:lnTo>
                    <a:lnTo>
                      <a:pt x="1491867" y="107709"/>
                    </a:lnTo>
                    <a:lnTo>
                      <a:pt x="1508956" y="107709"/>
                    </a:lnTo>
                    <a:lnTo>
                      <a:pt x="1521902" y="110816"/>
                    </a:lnTo>
                    <a:lnTo>
                      <a:pt x="1531223" y="114958"/>
                    </a:lnTo>
                    <a:lnTo>
                      <a:pt x="1536401" y="114440"/>
                    </a:lnTo>
                    <a:lnTo>
                      <a:pt x="1542097" y="114958"/>
                    </a:lnTo>
                    <a:lnTo>
                      <a:pt x="1545204" y="115994"/>
                    </a:lnTo>
                    <a:lnTo>
                      <a:pt x="1545204" y="119619"/>
                    </a:lnTo>
                    <a:lnTo>
                      <a:pt x="1566435" y="122726"/>
                    </a:lnTo>
                    <a:lnTo>
                      <a:pt x="1570060" y="123761"/>
                    </a:lnTo>
                    <a:lnTo>
                      <a:pt x="1577309" y="126350"/>
                    </a:lnTo>
                    <a:lnTo>
                      <a:pt x="1597505" y="135154"/>
                    </a:lnTo>
                    <a:lnTo>
                      <a:pt x="1597505" y="135671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3B49F82-9489-C27F-FE8C-04D421D9C0CE}"/>
                  </a:ext>
                </a:extLst>
              </p:cNvPr>
              <p:cNvSpPr/>
              <p:nvPr/>
            </p:nvSpPr>
            <p:spPr>
              <a:xfrm>
                <a:off x="5170935" y="2347506"/>
                <a:ext cx="874614" cy="707339"/>
              </a:xfrm>
              <a:custGeom>
                <a:avLst/>
                <a:gdLst>
                  <a:gd name="connsiteX0" fmla="*/ 870990 w 874614"/>
                  <a:gd name="connsiteY0" fmla="*/ 303940 h 707339"/>
                  <a:gd name="connsiteX1" fmla="*/ 873579 w 874614"/>
                  <a:gd name="connsiteY1" fmla="*/ 307565 h 707339"/>
                  <a:gd name="connsiteX2" fmla="*/ 874614 w 874614"/>
                  <a:gd name="connsiteY2" fmla="*/ 317921 h 707339"/>
                  <a:gd name="connsiteX3" fmla="*/ 873061 w 874614"/>
                  <a:gd name="connsiteY3" fmla="*/ 324135 h 707339"/>
                  <a:gd name="connsiteX4" fmla="*/ 870990 w 874614"/>
                  <a:gd name="connsiteY4" fmla="*/ 337081 h 707339"/>
                  <a:gd name="connsiteX5" fmla="*/ 871507 w 874614"/>
                  <a:gd name="connsiteY5" fmla="*/ 342777 h 707339"/>
                  <a:gd name="connsiteX6" fmla="*/ 869954 w 874614"/>
                  <a:gd name="connsiteY6" fmla="*/ 351063 h 707339"/>
                  <a:gd name="connsiteX7" fmla="*/ 871507 w 874614"/>
                  <a:gd name="connsiteY7" fmla="*/ 355723 h 707339"/>
                  <a:gd name="connsiteX8" fmla="*/ 872025 w 874614"/>
                  <a:gd name="connsiteY8" fmla="*/ 365044 h 707339"/>
                  <a:gd name="connsiteX9" fmla="*/ 868918 w 874614"/>
                  <a:gd name="connsiteY9" fmla="*/ 375918 h 707339"/>
                  <a:gd name="connsiteX10" fmla="*/ 863740 w 874614"/>
                  <a:gd name="connsiteY10" fmla="*/ 380579 h 707339"/>
                  <a:gd name="connsiteX11" fmla="*/ 858562 w 874614"/>
                  <a:gd name="connsiteY11" fmla="*/ 390935 h 707339"/>
                  <a:gd name="connsiteX12" fmla="*/ 855455 w 874614"/>
                  <a:gd name="connsiteY12" fmla="*/ 395596 h 707339"/>
                  <a:gd name="connsiteX13" fmla="*/ 853901 w 874614"/>
                  <a:gd name="connsiteY13" fmla="*/ 398703 h 707339"/>
                  <a:gd name="connsiteX14" fmla="*/ 849241 w 874614"/>
                  <a:gd name="connsiteY14" fmla="*/ 403881 h 707339"/>
                  <a:gd name="connsiteX15" fmla="*/ 849759 w 874614"/>
                  <a:gd name="connsiteY15" fmla="*/ 411649 h 707339"/>
                  <a:gd name="connsiteX16" fmla="*/ 849759 w 874614"/>
                  <a:gd name="connsiteY16" fmla="*/ 418380 h 707339"/>
                  <a:gd name="connsiteX17" fmla="*/ 847687 w 874614"/>
                  <a:gd name="connsiteY17" fmla="*/ 425630 h 707339"/>
                  <a:gd name="connsiteX18" fmla="*/ 847169 w 874614"/>
                  <a:gd name="connsiteY18" fmla="*/ 429773 h 707339"/>
                  <a:gd name="connsiteX19" fmla="*/ 848723 w 874614"/>
                  <a:gd name="connsiteY19" fmla="*/ 437540 h 707339"/>
                  <a:gd name="connsiteX20" fmla="*/ 846134 w 874614"/>
                  <a:gd name="connsiteY20" fmla="*/ 446861 h 707339"/>
                  <a:gd name="connsiteX21" fmla="*/ 841473 w 874614"/>
                  <a:gd name="connsiteY21" fmla="*/ 453075 h 707339"/>
                  <a:gd name="connsiteX22" fmla="*/ 834224 w 874614"/>
                  <a:gd name="connsiteY22" fmla="*/ 464467 h 707339"/>
                  <a:gd name="connsiteX23" fmla="*/ 833188 w 874614"/>
                  <a:gd name="connsiteY23" fmla="*/ 469128 h 707339"/>
                  <a:gd name="connsiteX24" fmla="*/ 834224 w 874614"/>
                  <a:gd name="connsiteY24" fmla="*/ 476377 h 707339"/>
                  <a:gd name="connsiteX25" fmla="*/ 835777 w 874614"/>
                  <a:gd name="connsiteY25" fmla="*/ 480520 h 707339"/>
                  <a:gd name="connsiteX26" fmla="*/ 836295 w 874614"/>
                  <a:gd name="connsiteY26" fmla="*/ 486734 h 707339"/>
                  <a:gd name="connsiteX27" fmla="*/ 833188 w 874614"/>
                  <a:gd name="connsiteY27" fmla="*/ 494501 h 707339"/>
                  <a:gd name="connsiteX28" fmla="*/ 830599 w 874614"/>
                  <a:gd name="connsiteY28" fmla="*/ 499162 h 707339"/>
                  <a:gd name="connsiteX29" fmla="*/ 828527 w 874614"/>
                  <a:gd name="connsiteY29" fmla="*/ 505376 h 707339"/>
                  <a:gd name="connsiteX30" fmla="*/ 827492 w 874614"/>
                  <a:gd name="connsiteY30" fmla="*/ 507965 h 707339"/>
                  <a:gd name="connsiteX31" fmla="*/ 821278 w 874614"/>
                  <a:gd name="connsiteY31" fmla="*/ 510554 h 707339"/>
                  <a:gd name="connsiteX32" fmla="*/ 821278 w 874614"/>
                  <a:gd name="connsiteY32" fmla="*/ 513143 h 707339"/>
                  <a:gd name="connsiteX33" fmla="*/ 821796 w 874614"/>
                  <a:gd name="connsiteY33" fmla="*/ 516250 h 707339"/>
                  <a:gd name="connsiteX34" fmla="*/ 821278 w 874614"/>
                  <a:gd name="connsiteY34" fmla="*/ 518839 h 707339"/>
                  <a:gd name="connsiteX35" fmla="*/ 818689 w 874614"/>
                  <a:gd name="connsiteY35" fmla="*/ 524018 h 707339"/>
                  <a:gd name="connsiteX36" fmla="*/ 816618 w 874614"/>
                  <a:gd name="connsiteY36" fmla="*/ 530232 h 707339"/>
                  <a:gd name="connsiteX37" fmla="*/ 815582 w 874614"/>
                  <a:gd name="connsiteY37" fmla="*/ 533339 h 707339"/>
                  <a:gd name="connsiteX38" fmla="*/ 817135 w 874614"/>
                  <a:gd name="connsiteY38" fmla="*/ 540070 h 707339"/>
                  <a:gd name="connsiteX39" fmla="*/ 816100 w 874614"/>
                  <a:gd name="connsiteY39" fmla="*/ 546802 h 707339"/>
                  <a:gd name="connsiteX40" fmla="*/ 818171 w 874614"/>
                  <a:gd name="connsiteY40" fmla="*/ 564408 h 707339"/>
                  <a:gd name="connsiteX41" fmla="*/ 820242 w 874614"/>
                  <a:gd name="connsiteY41" fmla="*/ 570105 h 707339"/>
                  <a:gd name="connsiteX42" fmla="*/ 823867 w 874614"/>
                  <a:gd name="connsiteY42" fmla="*/ 573211 h 707339"/>
                  <a:gd name="connsiteX43" fmla="*/ 824903 w 874614"/>
                  <a:gd name="connsiteY43" fmla="*/ 583568 h 707339"/>
                  <a:gd name="connsiteX44" fmla="*/ 824385 w 874614"/>
                  <a:gd name="connsiteY44" fmla="*/ 587711 h 707339"/>
                  <a:gd name="connsiteX45" fmla="*/ 824903 w 874614"/>
                  <a:gd name="connsiteY45" fmla="*/ 591336 h 707339"/>
                  <a:gd name="connsiteX46" fmla="*/ 824903 w 874614"/>
                  <a:gd name="connsiteY46" fmla="*/ 594442 h 707339"/>
                  <a:gd name="connsiteX47" fmla="*/ 822314 w 874614"/>
                  <a:gd name="connsiteY47" fmla="*/ 597549 h 707339"/>
                  <a:gd name="connsiteX48" fmla="*/ 821796 w 874614"/>
                  <a:gd name="connsiteY48" fmla="*/ 601692 h 707339"/>
                  <a:gd name="connsiteX49" fmla="*/ 819724 w 874614"/>
                  <a:gd name="connsiteY49" fmla="*/ 606870 h 707339"/>
                  <a:gd name="connsiteX50" fmla="*/ 817135 w 874614"/>
                  <a:gd name="connsiteY50" fmla="*/ 610495 h 707339"/>
                  <a:gd name="connsiteX51" fmla="*/ 808850 w 874614"/>
                  <a:gd name="connsiteY51" fmla="*/ 616709 h 707339"/>
                  <a:gd name="connsiteX52" fmla="*/ 805743 w 874614"/>
                  <a:gd name="connsiteY52" fmla="*/ 621888 h 707339"/>
                  <a:gd name="connsiteX53" fmla="*/ 803154 w 874614"/>
                  <a:gd name="connsiteY53" fmla="*/ 624994 h 707339"/>
                  <a:gd name="connsiteX54" fmla="*/ 797458 w 874614"/>
                  <a:gd name="connsiteY54" fmla="*/ 629137 h 707339"/>
                  <a:gd name="connsiteX55" fmla="*/ 794351 w 874614"/>
                  <a:gd name="connsiteY55" fmla="*/ 629655 h 707339"/>
                  <a:gd name="connsiteX56" fmla="*/ 794351 w 874614"/>
                  <a:gd name="connsiteY56" fmla="*/ 633798 h 707339"/>
                  <a:gd name="connsiteX57" fmla="*/ 801083 w 874614"/>
                  <a:gd name="connsiteY57" fmla="*/ 640017 h 707339"/>
                  <a:gd name="connsiteX58" fmla="*/ 802118 w 874614"/>
                  <a:gd name="connsiteY58" fmla="*/ 645195 h 707339"/>
                  <a:gd name="connsiteX59" fmla="*/ 802118 w 874614"/>
                  <a:gd name="connsiteY59" fmla="*/ 649338 h 707339"/>
                  <a:gd name="connsiteX60" fmla="*/ 801601 w 874614"/>
                  <a:gd name="connsiteY60" fmla="*/ 652962 h 707339"/>
                  <a:gd name="connsiteX61" fmla="*/ 798493 w 874614"/>
                  <a:gd name="connsiteY61" fmla="*/ 658141 h 707339"/>
                  <a:gd name="connsiteX62" fmla="*/ 798493 w 874614"/>
                  <a:gd name="connsiteY62" fmla="*/ 659694 h 707339"/>
                  <a:gd name="connsiteX63" fmla="*/ 800565 w 874614"/>
                  <a:gd name="connsiteY63" fmla="*/ 665913 h 707339"/>
                  <a:gd name="connsiteX64" fmla="*/ 801601 w 874614"/>
                  <a:gd name="connsiteY64" fmla="*/ 674199 h 707339"/>
                  <a:gd name="connsiteX65" fmla="*/ 799011 w 874614"/>
                  <a:gd name="connsiteY65" fmla="*/ 675752 h 707339"/>
                  <a:gd name="connsiteX66" fmla="*/ 790726 w 874614"/>
                  <a:gd name="connsiteY66" fmla="*/ 676788 h 707339"/>
                  <a:gd name="connsiteX67" fmla="*/ 788655 w 874614"/>
                  <a:gd name="connsiteY67" fmla="*/ 672645 h 707339"/>
                  <a:gd name="connsiteX68" fmla="*/ 776227 w 874614"/>
                  <a:gd name="connsiteY68" fmla="*/ 675752 h 707339"/>
                  <a:gd name="connsiteX69" fmla="*/ 773120 w 874614"/>
                  <a:gd name="connsiteY69" fmla="*/ 679377 h 707339"/>
                  <a:gd name="connsiteX70" fmla="*/ 767942 w 874614"/>
                  <a:gd name="connsiteY70" fmla="*/ 683002 h 707339"/>
                  <a:gd name="connsiteX71" fmla="*/ 766388 w 874614"/>
                  <a:gd name="connsiteY71" fmla="*/ 687662 h 707339"/>
                  <a:gd name="connsiteX72" fmla="*/ 764317 w 874614"/>
                  <a:gd name="connsiteY72" fmla="*/ 690769 h 707339"/>
                  <a:gd name="connsiteX73" fmla="*/ 759139 w 874614"/>
                  <a:gd name="connsiteY73" fmla="*/ 693358 h 707339"/>
                  <a:gd name="connsiteX74" fmla="*/ 749818 w 874614"/>
                  <a:gd name="connsiteY74" fmla="*/ 695947 h 707339"/>
                  <a:gd name="connsiteX75" fmla="*/ 747228 w 874614"/>
                  <a:gd name="connsiteY75" fmla="*/ 694394 h 707339"/>
                  <a:gd name="connsiteX76" fmla="*/ 730658 w 874614"/>
                  <a:gd name="connsiteY76" fmla="*/ 703197 h 707339"/>
                  <a:gd name="connsiteX77" fmla="*/ 721337 w 874614"/>
                  <a:gd name="connsiteY77" fmla="*/ 707340 h 707339"/>
                  <a:gd name="connsiteX78" fmla="*/ 720301 w 874614"/>
                  <a:gd name="connsiteY78" fmla="*/ 706822 h 707339"/>
                  <a:gd name="connsiteX79" fmla="*/ 716676 w 874614"/>
                  <a:gd name="connsiteY79" fmla="*/ 701126 h 707339"/>
                  <a:gd name="connsiteX80" fmla="*/ 706838 w 874614"/>
                  <a:gd name="connsiteY80" fmla="*/ 706304 h 707339"/>
                  <a:gd name="connsiteX81" fmla="*/ 706320 w 874614"/>
                  <a:gd name="connsiteY81" fmla="*/ 706304 h 707339"/>
                  <a:gd name="connsiteX82" fmla="*/ 702695 w 874614"/>
                  <a:gd name="connsiteY82" fmla="*/ 699055 h 707339"/>
                  <a:gd name="connsiteX83" fmla="*/ 699070 w 874614"/>
                  <a:gd name="connsiteY83" fmla="*/ 700090 h 707339"/>
                  <a:gd name="connsiteX84" fmla="*/ 687678 w 874614"/>
                  <a:gd name="connsiteY84" fmla="*/ 706304 h 707339"/>
                  <a:gd name="connsiteX85" fmla="*/ 686124 w 874614"/>
                  <a:gd name="connsiteY85" fmla="*/ 702679 h 707339"/>
                  <a:gd name="connsiteX86" fmla="*/ 686124 w 874614"/>
                  <a:gd name="connsiteY86" fmla="*/ 688180 h 707339"/>
                  <a:gd name="connsiteX87" fmla="*/ 685607 w 874614"/>
                  <a:gd name="connsiteY87" fmla="*/ 685073 h 707339"/>
                  <a:gd name="connsiteX88" fmla="*/ 686642 w 874614"/>
                  <a:gd name="connsiteY88" fmla="*/ 680930 h 707339"/>
                  <a:gd name="connsiteX89" fmla="*/ 686642 w 874614"/>
                  <a:gd name="connsiteY89" fmla="*/ 678341 h 707339"/>
                  <a:gd name="connsiteX90" fmla="*/ 684571 w 874614"/>
                  <a:gd name="connsiteY90" fmla="*/ 676270 h 707339"/>
                  <a:gd name="connsiteX91" fmla="*/ 672661 w 874614"/>
                  <a:gd name="connsiteY91" fmla="*/ 679895 h 707339"/>
                  <a:gd name="connsiteX92" fmla="*/ 671107 w 874614"/>
                  <a:gd name="connsiteY92" fmla="*/ 679377 h 707339"/>
                  <a:gd name="connsiteX93" fmla="*/ 662822 w 874614"/>
                  <a:gd name="connsiteY93" fmla="*/ 680413 h 707339"/>
                  <a:gd name="connsiteX94" fmla="*/ 655055 w 874614"/>
                  <a:gd name="connsiteY94" fmla="*/ 682484 h 707339"/>
                  <a:gd name="connsiteX95" fmla="*/ 649358 w 874614"/>
                  <a:gd name="connsiteY95" fmla="*/ 656080 h 707339"/>
                  <a:gd name="connsiteX96" fmla="*/ 645734 w 874614"/>
                  <a:gd name="connsiteY96" fmla="*/ 633808 h 707339"/>
                  <a:gd name="connsiteX97" fmla="*/ 636931 w 874614"/>
                  <a:gd name="connsiteY97" fmla="*/ 592382 h 707339"/>
                  <a:gd name="connsiteX98" fmla="*/ 630199 w 874614"/>
                  <a:gd name="connsiteY98" fmla="*/ 592382 h 707339"/>
                  <a:gd name="connsiteX99" fmla="*/ 625538 w 874614"/>
                  <a:gd name="connsiteY99" fmla="*/ 590828 h 707339"/>
                  <a:gd name="connsiteX100" fmla="*/ 629681 w 874614"/>
                  <a:gd name="connsiteY100" fmla="*/ 605845 h 707339"/>
                  <a:gd name="connsiteX101" fmla="*/ 622432 w 874614"/>
                  <a:gd name="connsiteY101" fmla="*/ 605845 h 707339"/>
                  <a:gd name="connsiteX102" fmla="*/ 618807 w 874614"/>
                  <a:gd name="connsiteY102" fmla="*/ 605327 h 707339"/>
                  <a:gd name="connsiteX103" fmla="*/ 609486 w 874614"/>
                  <a:gd name="connsiteY103" fmla="*/ 606363 h 707339"/>
                  <a:gd name="connsiteX104" fmla="*/ 606379 w 874614"/>
                  <a:gd name="connsiteY104" fmla="*/ 607399 h 707339"/>
                  <a:gd name="connsiteX105" fmla="*/ 601718 w 874614"/>
                  <a:gd name="connsiteY105" fmla="*/ 612577 h 707339"/>
                  <a:gd name="connsiteX106" fmla="*/ 594987 w 874614"/>
                  <a:gd name="connsiteY106" fmla="*/ 616720 h 707339"/>
                  <a:gd name="connsiteX107" fmla="*/ 587219 w 874614"/>
                  <a:gd name="connsiteY107" fmla="*/ 619309 h 707339"/>
                  <a:gd name="connsiteX108" fmla="*/ 583076 w 874614"/>
                  <a:gd name="connsiteY108" fmla="*/ 621380 h 707339"/>
                  <a:gd name="connsiteX109" fmla="*/ 578934 w 874614"/>
                  <a:gd name="connsiteY109" fmla="*/ 621380 h 707339"/>
                  <a:gd name="connsiteX110" fmla="*/ 559774 w 874614"/>
                  <a:gd name="connsiteY110" fmla="*/ 623969 h 707339"/>
                  <a:gd name="connsiteX111" fmla="*/ 554078 w 874614"/>
                  <a:gd name="connsiteY111" fmla="*/ 617242 h 707339"/>
                  <a:gd name="connsiteX112" fmla="*/ 550971 w 874614"/>
                  <a:gd name="connsiteY112" fmla="*/ 613100 h 707339"/>
                  <a:gd name="connsiteX113" fmla="*/ 548382 w 874614"/>
                  <a:gd name="connsiteY113" fmla="*/ 610511 h 707339"/>
                  <a:gd name="connsiteX114" fmla="*/ 544757 w 874614"/>
                  <a:gd name="connsiteY114" fmla="*/ 605850 h 707339"/>
                  <a:gd name="connsiteX115" fmla="*/ 540614 w 874614"/>
                  <a:gd name="connsiteY115" fmla="*/ 595494 h 707339"/>
                  <a:gd name="connsiteX116" fmla="*/ 540096 w 874614"/>
                  <a:gd name="connsiteY116" fmla="*/ 592905 h 707339"/>
                  <a:gd name="connsiteX117" fmla="*/ 542686 w 874614"/>
                  <a:gd name="connsiteY117" fmla="*/ 591869 h 707339"/>
                  <a:gd name="connsiteX118" fmla="*/ 540096 w 874614"/>
                  <a:gd name="connsiteY118" fmla="*/ 585137 h 707339"/>
                  <a:gd name="connsiteX119" fmla="*/ 539061 w 874614"/>
                  <a:gd name="connsiteY119" fmla="*/ 584624 h 707339"/>
                  <a:gd name="connsiteX120" fmla="*/ 531811 w 874614"/>
                  <a:gd name="connsiteY120" fmla="*/ 565983 h 707339"/>
                  <a:gd name="connsiteX121" fmla="*/ 520937 w 874614"/>
                  <a:gd name="connsiteY121" fmla="*/ 569607 h 707339"/>
                  <a:gd name="connsiteX122" fmla="*/ 520419 w 874614"/>
                  <a:gd name="connsiteY122" fmla="*/ 569607 h 707339"/>
                  <a:gd name="connsiteX123" fmla="*/ 514205 w 874614"/>
                  <a:gd name="connsiteY123" fmla="*/ 552519 h 707339"/>
                  <a:gd name="connsiteX124" fmla="*/ 498670 w 874614"/>
                  <a:gd name="connsiteY124" fmla="*/ 556662 h 707339"/>
                  <a:gd name="connsiteX125" fmla="*/ 488313 w 874614"/>
                  <a:gd name="connsiteY125" fmla="*/ 558215 h 707339"/>
                  <a:gd name="connsiteX126" fmla="*/ 464493 w 874614"/>
                  <a:gd name="connsiteY126" fmla="*/ 562876 h 707339"/>
                  <a:gd name="connsiteX127" fmla="*/ 460351 w 874614"/>
                  <a:gd name="connsiteY127" fmla="*/ 549417 h 707339"/>
                  <a:gd name="connsiteX128" fmla="*/ 444816 w 874614"/>
                  <a:gd name="connsiteY128" fmla="*/ 552524 h 707339"/>
                  <a:gd name="connsiteX129" fmla="*/ 434977 w 874614"/>
                  <a:gd name="connsiteY129" fmla="*/ 554596 h 707339"/>
                  <a:gd name="connsiteX130" fmla="*/ 432388 w 874614"/>
                  <a:gd name="connsiteY130" fmla="*/ 550971 h 707339"/>
                  <a:gd name="connsiteX131" fmla="*/ 428245 w 874614"/>
                  <a:gd name="connsiteY131" fmla="*/ 552524 h 707339"/>
                  <a:gd name="connsiteX132" fmla="*/ 426692 w 874614"/>
                  <a:gd name="connsiteY132" fmla="*/ 549935 h 707339"/>
                  <a:gd name="connsiteX133" fmla="*/ 414782 w 874614"/>
                  <a:gd name="connsiteY133" fmla="*/ 552006 h 707339"/>
                  <a:gd name="connsiteX134" fmla="*/ 405461 w 874614"/>
                  <a:gd name="connsiteY134" fmla="*/ 554596 h 707339"/>
                  <a:gd name="connsiteX135" fmla="*/ 395104 w 874614"/>
                  <a:gd name="connsiteY135" fmla="*/ 554596 h 707339"/>
                  <a:gd name="connsiteX136" fmla="*/ 387337 w 874614"/>
                  <a:gd name="connsiteY136" fmla="*/ 555113 h 707339"/>
                  <a:gd name="connsiteX137" fmla="*/ 385783 w 874614"/>
                  <a:gd name="connsiteY137" fmla="*/ 554596 h 707339"/>
                  <a:gd name="connsiteX138" fmla="*/ 381123 w 874614"/>
                  <a:gd name="connsiteY138" fmla="*/ 556667 h 707339"/>
                  <a:gd name="connsiteX139" fmla="*/ 382159 w 874614"/>
                  <a:gd name="connsiteY139" fmla="*/ 559774 h 707339"/>
                  <a:gd name="connsiteX140" fmla="*/ 375427 w 874614"/>
                  <a:gd name="connsiteY140" fmla="*/ 562881 h 707339"/>
                  <a:gd name="connsiteX141" fmla="*/ 365588 w 874614"/>
                  <a:gd name="connsiteY141" fmla="*/ 565988 h 707339"/>
                  <a:gd name="connsiteX142" fmla="*/ 346428 w 874614"/>
                  <a:gd name="connsiteY142" fmla="*/ 574791 h 707339"/>
                  <a:gd name="connsiteX143" fmla="*/ 355749 w 874614"/>
                  <a:gd name="connsiteY143" fmla="*/ 600682 h 707339"/>
                  <a:gd name="connsiteX144" fmla="*/ 359374 w 874614"/>
                  <a:gd name="connsiteY144" fmla="*/ 608968 h 707339"/>
                  <a:gd name="connsiteX145" fmla="*/ 360927 w 874614"/>
                  <a:gd name="connsiteY145" fmla="*/ 613110 h 707339"/>
                  <a:gd name="connsiteX146" fmla="*/ 360409 w 874614"/>
                  <a:gd name="connsiteY146" fmla="*/ 615182 h 707339"/>
                  <a:gd name="connsiteX147" fmla="*/ 355749 w 874614"/>
                  <a:gd name="connsiteY147" fmla="*/ 620878 h 707339"/>
                  <a:gd name="connsiteX148" fmla="*/ 347982 w 874614"/>
                  <a:gd name="connsiteY148" fmla="*/ 627610 h 707339"/>
                  <a:gd name="connsiteX149" fmla="*/ 346946 w 874614"/>
                  <a:gd name="connsiteY149" fmla="*/ 631234 h 707339"/>
                  <a:gd name="connsiteX150" fmla="*/ 347464 w 874614"/>
                  <a:gd name="connsiteY150" fmla="*/ 633823 h 707339"/>
                  <a:gd name="connsiteX151" fmla="*/ 346946 w 874614"/>
                  <a:gd name="connsiteY151" fmla="*/ 639520 h 707339"/>
                  <a:gd name="connsiteX152" fmla="*/ 347464 w 874614"/>
                  <a:gd name="connsiteY152" fmla="*/ 645734 h 707339"/>
                  <a:gd name="connsiteX153" fmla="*/ 346946 w 874614"/>
                  <a:gd name="connsiteY153" fmla="*/ 648323 h 707339"/>
                  <a:gd name="connsiteX154" fmla="*/ 347464 w 874614"/>
                  <a:gd name="connsiteY154" fmla="*/ 660233 h 707339"/>
                  <a:gd name="connsiteX155" fmla="*/ 342803 w 874614"/>
                  <a:gd name="connsiteY155" fmla="*/ 670072 h 707339"/>
                  <a:gd name="connsiteX156" fmla="*/ 328304 w 874614"/>
                  <a:gd name="connsiteY156" fmla="*/ 672143 h 707339"/>
                  <a:gd name="connsiteX157" fmla="*/ 312769 w 874614"/>
                  <a:gd name="connsiteY157" fmla="*/ 674732 h 707339"/>
                  <a:gd name="connsiteX158" fmla="*/ 297752 w 874614"/>
                  <a:gd name="connsiteY158" fmla="*/ 678357 h 707339"/>
                  <a:gd name="connsiteX159" fmla="*/ 275485 w 874614"/>
                  <a:gd name="connsiteY159" fmla="*/ 681982 h 707339"/>
                  <a:gd name="connsiteX160" fmla="*/ 276003 w 874614"/>
                  <a:gd name="connsiteY160" fmla="*/ 662304 h 707339"/>
                  <a:gd name="connsiteX161" fmla="*/ 261504 w 874614"/>
                  <a:gd name="connsiteY161" fmla="*/ 655054 h 707339"/>
                  <a:gd name="connsiteX162" fmla="*/ 255290 w 874614"/>
                  <a:gd name="connsiteY162" fmla="*/ 650912 h 707339"/>
                  <a:gd name="connsiteX163" fmla="*/ 251665 w 874614"/>
                  <a:gd name="connsiteY163" fmla="*/ 649358 h 707339"/>
                  <a:gd name="connsiteX164" fmla="*/ 245452 w 874614"/>
                  <a:gd name="connsiteY164" fmla="*/ 645734 h 707339"/>
                  <a:gd name="connsiteX165" fmla="*/ 242862 w 874614"/>
                  <a:gd name="connsiteY165" fmla="*/ 647805 h 707339"/>
                  <a:gd name="connsiteX166" fmla="*/ 237684 w 874614"/>
                  <a:gd name="connsiteY166" fmla="*/ 642626 h 707339"/>
                  <a:gd name="connsiteX167" fmla="*/ 235095 w 874614"/>
                  <a:gd name="connsiteY167" fmla="*/ 644180 h 707339"/>
                  <a:gd name="connsiteX168" fmla="*/ 227845 w 874614"/>
                  <a:gd name="connsiteY168" fmla="*/ 636413 h 707339"/>
                  <a:gd name="connsiteX169" fmla="*/ 224738 w 874614"/>
                  <a:gd name="connsiteY169" fmla="*/ 637966 h 707339"/>
                  <a:gd name="connsiteX170" fmla="*/ 221113 w 874614"/>
                  <a:gd name="connsiteY170" fmla="*/ 634859 h 707339"/>
                  <a:gd name="connsiteX171" fmla="*/ 216453 w 874614"/>
                  <a:gd name="connsiteY171" fmla="*/ 639520 h 707339"/>
                  <a:gd name="connsiteX172" fmla="*/ 211275 w 874614"/>
                  <a:gd name="connsiteY172" fmla="*/ 634859 h 707339"/>
                  <a:gd name="connsiteX173" fmla="*/ 204543 w 874614"/>
                  <a:gd name="connsiteY173" fmla="*/ 643144 h 707339"/>
                  <a:gd name="connsiteX174" fmla="*/ 197811 w 874614"/>
                  <a:gd name="connsiteY174" fmla="*/ 637448 h 707339"/>
                  <a:gd name="connsiteX175" fmla="*/ 193669 w 874614"/>
                  <a:gd name="connsiteY175" fmla="*/ 642109 h 707339"/>
                  <a:gd name="connsiteX176" fmla="*/ 190043 w 874614"/>
                  <a:gd name="connsiteY176" fmla="*/ 639520 h 707339"/>
                  <a:gd name="connsiteX177" fmla="*/ 187454 w 874614"/>
                  <a:gd name="connsiteY177" fmla="*/ 642109 h 707339"/>
                  <a:gd name="connsiteX178" fmla="*/ 181240 w 874614"/>
                  <a:gd name="connsiteY178" fmla="*/ 635377 h 707339"/>
                  <a:gd name="connsiteX179" fmla="*/ 177098 w 874614"/>
                  <a:gd name="connsiteY179" fmla="*/ 630199 h 707339"/>
                  <a:gd name="connsiteX180" fmla="*/ 169848 w 874614"/>
                  <a:gd name="connsiteY180" fmla="*/ 622949 h 707339"/>
                  <a:gd name="connsiteX181" fmla="*/ 166741 w 874614"/>
                  <a:gd name="connsiteY181" fmla="*/ 625020 h 707339"/>
                  <a:gd name="connsiteX182" fmla="*/ 163116 w 874614"/>
                  <a:gd name="connsiteY182" fmla="*/ 620878 h 707339"/>
                  <a:gd name="connsiteX183" fmla="*/ 161045 w 874614"/>
                  <a:gd name="connsiteY183" fmla="*/ 621913 h 707339"/>
                  <a:gd name="connsiteX184" fmla="*/ 157420 w 874614"/>
                  <a:gd name="connsiteY184" fmla="*/ 615700 h 707339"/>
                  <a:gd name="connsiteX185" fmla="*/ 152760 w 874614"/>
                  <a:gd name="connsiteY185" fmla="*/ 610521 h 707339"/>
                  <a:gd name="connsiteX186" fmla="*/ 148617 w 874614"/>
                  <a:gd name="connsiteY186" fmla="*/ 608968 h 707339"/>
                  <a:gd name="connsiteX187" fmla="*/ 141886 w 874614"/>
                  <a:gd name="connsiteY187" fmla="*/ 605861 h 707339"/>
                  <a:gd name="connsiteX188" fmla="*/ 140332 w 874614"/>
                  <a:gd name="connsiteY188" fmla="*/ 605861 h 707339"/>
                  <a:gd name="connsiteX189" fmla="*/ 133600 w 874614"/>
                  <a:gd name="connsiteY189" fmla="*/ 602754 h 707339"/>
                  <a:gd name="connsiteX190" fmla="*/ 129457 w 874614"/>
                  <a:gd name="connsiteY190" fmla="*/ 602236 h 707339"/>
                  <a:gd name="connsiteX191" fmla="*/ 127386 w 874614"/>
                  <a:gd name="connsiteY191" fmla="*/ 602754 h 707339"/>
                  <a:gd name="connsiteX192" fmla="*/ 124797 w 874614"/>
                  <a:gd name="connsiteY192" fmla="*/ 601200 h 707339"/>
                  <a:gd name="connsiteX193" fmla="*/ 120136 w 874614"/>
                  <a:gd name="connsiteY193" fmla="*/ 600682 h 707339"/>
                  <a:gd name="connsiteX194" fmla="*/ 119101 w 874614"/>
                  <a:gd name="connsiteY194" fmla="*/ 601718 h 707339"/>
                  <a:gd name="connsiteX195" fmla="*/ 118583 w 874614"/>
                  <a:gd name="connsiteY195" fmla="*/ 605861 h 707339"/>
                  <a:gd name="connsiteX196" fmla="*/ 116512 w 874614"/>
                  <a:gd name="connsiteY196" fmla="*/ 605861 h 707339"/>
                  <a:gd name="connsiteX197" fmla="*/ 108227 w 874614"/>
                  <a:gd name="connsiteY197" fmla="*/ 606379 h 707339"/>
                  <a:gd name="connsiteX198" fmla="*/ 103566 w 874614"/>
                  <a:gd name="connsiteY198" fmla="*/ 607414 h 707339"/>
                  <a:gd name="connsiteX199" fmla="*/ 96316 w 874614"/>
                  <a:gd name="connsiteY199" fmla="*/ 610003 h 707339"/>
                  <a:gd name="connsiteX200" fmla="*/ 91656 w 874614"/>
                  <a:gd name="connsiteY200" fmla="*/ 611557 h 707339"/>
                  <a:gd name="connsiteX201" fmla="*/ 89585 w 874614"/>
                  <a:gd name="connsiteY201" fmla="*/ 608968 h 707339"/>
                  <a:gd name="connsiteX202" fmla="*/ 84924 w 874614"/>
                  <a:gd name="connsiteY202" fmla="*/ 611039 h 707339"/>
                  <a:gd name="connsiteX203" fmla="*/ 82853 w 874614"/>
                  <a:gd name="connsiteY203" fmla="*/ 606379 h 707339"/>
                  <a:gd name="connsiteX204" fmla="*/ 78710 w 874614"/>
                  <a:gd name="connsiteY204" fmla="*/ 605343 h 707339"/>
                  <a:gd name="connsiteX205" fmla="*/ 76121 w 874614"/>
                  <a:gd name="connsiteY205" fmla="*/ 603789 h 707339"/>
                  <a:gd name="connsiteX206" fmla="*/ 78192 w 874614"/>
                  <a:gd name="connsiteY206" fmla="*/ 601200 h 707339"/>
                  <a:gd name="connsiteX207" fmla="*/ 64729 w 874614"/>
                  <a:gd name="connsiteY207" fmla="*/ 592915 h 707339"/>
                  <a:gd name="connsiteX208" fmla="*/ 64729 w 874614"/>
                  <a:gd name="connsiteY208" fmla="*/ 587219 h 707339"/>
                  <a:gd name="connsiteX209" fmla="*/ 61104 w 874614"/>
                  <a:gd name="connsiteY209" fmla="*/ 586701 h 707339"/>
                  <a:gd name="connsiteX210" fmla="*/ 60068 w 874614"/>
                  <a:gd name="connsiteY210" fmla="*/ 578416 h 707339"/>
                  <a:gd name="connsiteX211" fmla="*/ 59550 w 874614"/>
                  <a:gd name="connsiteY211" fmla="*/ 572720 h 707339"/>
                  <a:gd name="connsiteX212" fmla="*/ 57997 w 874614"/>
                  <a:gd name="connsiteY212" fmla="*/ 569095 h 707339"/>
                  <a:gd name="connsiteX213" fmla="*/ 55926 w 874614"/>
                  <a:gd name="connsiteY213" fmla="*/ 522490 h 707339"/>
                  <a:gd name="connsiteX214" fmla="*/ 60586 w 874614"/>
                  <a:gd name="connsiteY214" fmla="*/ 521454 h 707339"/>
                  <a:gd name="connsiteX215" fmla="*/ 60068 w 874614"/>
                  <a:gd name="connsiteY215" fmla="*/ 514723 h 707339"/>
                  <a:gd name="connsiteX216" fmla="*/ 61622 w 874614"/>
                  <a:gd name="connsiteY216" fmla="*/ 507991 h 707339"/>
                  <a:gd name="connsiteX217" fmla="*/ 61622 w 874614"/>
                  <a:gd name="connsiteY217" fmla="*/ 504884 h 707339"/>
                  <a:gd name="connsiteX218" fmla="*/ 57479 w 874614"/>
                  <a:gd name="connsiteY218" fmla="*/ 492456 h 707339"/>
                  <a:gd name="connsiteX219" fmla="*/ 60068 w 874614"/>
                  <a:gd name="connsiteY219" fmla="*/ 492456 h 707339"/>
                  <a:gd name="connsiteX220" fmla="*/ 59550 w 874614"/>
                  <a:gd name="connsiteY220" fmla="*/ 487796 h 707339"/>
                  <a:gd name="connsiteX221" fmla="*/ 59550 w 874614"/>
                  <a:gd name="connsiteY221" fmla="*/ 478469 h 707339"/>
                  <a:gd name="connsiteX222" fmla="*/ 59033 w 874614"/>
                  <a:gd name="connsiteY222" fmla="*/ 473291 h 707339"/>
                  <a:gd name="connsiteX223" fmla="*/ 60068 w 874614"/>
                  <a:gd name="connsiteY223" fmla="*/ 468631 h 707339"/>
                  <a:gd name="connsiteX224" fmla="*/ 63175 w 874614"/>
                  <a:gd name="connsiteY224" fmla="*/ 463452 h 707339"/>
                  <a:gd name="connsiteX225" fmla="*/ 72496 w 874614"/>
                  <a:gd name="connsiteY225" fmla="*/ 455167 h 707339"/>
                  <a:gd name="connsiteX226" fmla="*/ 88549 w 874614"/>
                  <a:gd name="connsiteY226" fmla="*/ 441703 h 707339"/>
                  <a:gd name="connsiteX227" fmla="*/ 97352 w 874614"/>
                  <a:gd name="connsiteY227" fmla="*/ 433418 h 707339"/>
                  <a:gd name="connsiteX228" fmla="*/ 96834 w 874614"/>
                  <a:gd name="connsiteY228" fmla="*/ 430829 h 707339"/>
                  <a:gd name="connsiteX229" fmla="*/ 78710 w 874614"/>
                  <a:gd name="connsiteY229" fmla="*/ 421508 h 707339"/>
                  <a:gd name="connsiteX230" fmla="*/ 66282 w 874614"/>
                  <a:gd name="connsiteY230" fmla="*/ 414258 h 707339"/>
                  <a:gd name="connsiteX231" fmla="*/ 56444 w 874614"/>
                  <a:gd name="connsiteY231" fmla="*/ 405455 h 707339"/>
                  <a:gd name="connsiteX232" fmla="*/ 54890 w 874614"/>
                  <a:gd name="connsiteY232" fmla="*/ 403902 h 707339"/>
                  <a:gd name="connsiteX233" fmla="*/ 53336 w 874614"/>
                  <a:gd name="connsiteY233" fmla="*/ 399241 h 707339"/>
                  <a:gd name="connsiteX234" fmla="*/ 52819 w 874614"/>
                  <a:gd name="connsiteY234" fmla="*/ 391992 h 707339"/>
                  <a:gd name="connsiteX235" fmla="*/ 53336 w 874614"/>
                  <a:gd name="connsiteY235" fmla="*/ 384742 h 707339"/>
                  <a:gd name="connsiteX236" fmla="*/ 56444 w 874614"/>
                  <a:gd name="connsiteY236" fmla="*/ 373350 h 707339"/>
                  <a:gd name="connsiteX237" fmla="*/ 58515 w 874614"/>
                  <a:gd name="connsiteY237" fmla="*/ 369207 h 707339"/>
                  <a:gd name="connsiteX238" fmla="*/ 66282 w 874614"/>
                  <a:gd name="connsiteY238" fmla="*/ 367136 h 707339"/>
                  <a:gd name="connsiteX239" fmla="*/ 68354 w 874614"/>
                  <a:gd name="connsiteY239" fmla="*/ 365583 h 707339"/>
                  <a:gd name="connsiteX240" fmla="*/ 69907 w 874614"/>
                  <a:gd name="connsiteY240" fmla="*/ 359369 h 707339"/>
                  <a:gd name="connsiteX241" fmla="*/ 71461 w 874614"/>
                  <a:gd name="connsiteY241" fmla="*/ 356262 h 707339"/>
                  <a:gd name="connsiteX242" fmla="*/ 68871 w 874614"/>
                  <a:gd name="connsiteY242" fmla="*/ 354190 h 707339"/>
                  <a:gd name="connsiteX243" fmla="*/ 65765 w 874614"/>
                  <a:gd name="connsiteY243" fmla="*/ 350048 h 707339"/>
                  <a:gd name="connsiteX244" fmla="*/ 61104 w 874614"/>
                  <a:gd name="connsiteY244" fmla="*/ 346423 h 707339"/>
                  <a:gd name="connsiteX245" fmla="*/ 55926 w 874614"/>
                  <a:gd name="connsiteY245" fmla="*/ 344869 h 707339"/>
                  <a:gd name="connsiteX246" fmla="*/ 53336 w 874614"/>
                  <a:gd name="connsiteY246" fmla="*/ 340727 h 707339"/>
                  <a:gd name="connsiteX247" fmla="*/ 52301 w 874614"/>
                  <a:gd name="connsiteY247" fmla="*/ 334513 h 707339"/>
                  <a:gd name="connsiteX248" fmla="*/ 50230 w 874614"/>
                  <a:gd name="connsiteY248" fmla="*/ 332959 h 707339"/>
                  <a:gd name="connsiteX249" fmla="*/ 47123 w 874614"/>
                  <a:gd name="connsiteY249" fmla="*/ 332959 h 707339"/>
                  <a:gd name="connsiteX250" fmla="*/ 42462 w 874614"/>
                  <a:gd name="connsiteY250" fmla="*/ 335031 h 707339"/>
                  <a:gd name="connsiteX251" fmla="*/ 37284 w 874614"/>
                  <a:gd name="connsiteY251" fmla="*/ 335031 h 707339"/>
                  <a:gd name="connsiteX252" fmla="*/ 31588 w 874614"/>
                  <a:gd name="connsiteY252" fmla="*/ 331924 h 707339"/>
                  <a:gd name="connsiteX253" fmla="*/ 30034 w 874614"/>
                  <a:gd name="connsiteY253" fmla="*/ 329852 h 707339"/>
                  <a:gd name="connsiteX254" fmla="*/ 30552 w 874614"/>
                  <a:gd name="connsiteY254" fmla="*/ 325710 h 707339"/>
                  <a:gd name="connsiteX255" fmla="*/ 27963 w 874614"/>
                  <a:gd name="connsiteY255" fmla="*/ 323120 h 707339"/>
                  <a:gd name="connsiteX256" fmla="*/ 26409 w 874614"/>
                  <a:gd name="connsiteY256" fmla="*/ 318460 h 707339"/>
                  <a:gd name="connsiteX257" fmla="*/ 27445 w 874614"/>
                  <a:gd name="connsiteY257" fmla="*/ 313800 h 707339"/>
                  <a:gd name="connsiteX258" fmla="*/ 26409 w 874614"/>
                  <a:gd name="connsiteY258" fmla="*/ 310693 h 707339"/>
                  <a:gd name="connsiteX259" fmla="*/ 26927 w 874614"/>
                  <a:gd name="connsiteY259" fmla="*/ 308103 h 707339"/>
                  <a:gd name="connsiteX260" fmla="*/ 30034 w 874614"/>
                  <a:gd name="connsiteY260" fmla="*/ 306032 h 707339"/>
                  <a:gd name="connsiteX261" fmla="*/ 28481 w 874614"/>
                  <a:gd name="connsiteY261" fmla="*/ 302407 h 707339"/>
                  <a:gd name="connsiteX262" fmla="*/ 18642 w 874614"/>
                  <a:gd name="connsiteY262" fmla="*/ 292569 h 707339"/>
                  <a:gd name="connsiteX263" fmla="*/ 16571 w 874614"/>
                  <a:gd name="connsiteY263" fmla="*/ 289979 h 707339"/>
                  <a:gd name="connsiteX264" fmla="*/ 17088 w 874614"/>
                  <a:gd name="connsiteY264" fmla="*/ 286355 h 707339"/>
                  <a:gd name="connsiteX265" fmla="*/ 15535 w 874614"/>
                  <a:gd name="connsiteY265" fmla="*/ 280658 h 707339"/>
                  <a:gd name="connsiteX266" fmla="*/ 9839 w 874614"/>
                  <a:gd name="connsiteY266" fmla="*/ 268748 h 707339"/>
                  <a:gd name="connsiteX267" fmla="*/ 9839 w 874614"/>
                  <a:gd name="connsiteY267" fmla="*/ 265124 h 707339"/>
                  <a:gd name="connsiteX268" fmla="*/ 1553 w 874614"/>
                  <a:gd name="connsiteY268" fmla="*/ 255803 h 707339"/>
                  <a:gd name="connsiteX269" fmla="*/ 0 w 874614"/>
                  <a:gd name="connsiteY269" fmla="*/ 250106 h 707339"/>
                  <a:gd name="connsiteX270" fmla="*/ 1553 w 874614"/>
                  <a:gd name="connsiteY270" fmla="*/ 243893 h 707339"/>
                  <a:gd name="connsiteX271" fmla="*/ 1036 w 874614"/>
                  <a:gd name="connsiteY271" fmla="*/ 240268 h 707339"/>
                  <a:gd name="connsiteX272" fmla="*/ 2589 w 874614"/>
                  <a:gd name="connsiteY272" fmla="*/ 236125 h 707339"/>
                  <a:gd name="connsiteX273" fmla="*/ 3107 w 874614"/>
                  <a:gd name="connsiteY273" fmla="*/ 230947 h 707339"/>
                  <a:gd name="connsiteX274" fmla="*/ 5178 w 874614"/>
                  <a:gd name="connsiteY274" fmla="*/ 228875 h 707339"/>
                  <a:gd name="connsiteX275" fmla="*/ 5696 w 874614"/>
                  <a:gd name="connsiteY275" fmla="*/ 226286 h 707339"/>
                  <a:gd name="connsiteX276" fmla="*/ 7250 w 874614"/>
                  <a:gd name="connsiteY276" fmla="*/ 224733 h 707339"/>
                  <a:gd name="connsiteX277" fmla="*/ 6732 w 874614"/>
                  <a:gd name="connsiteY277" fmla="*/ 220590 h 707339"/>
                  <a:gd name="connsiteX278" fmla="*/ 7250 w 874614"/>
                  <a:gd name="connsiteY278" fmla="*/ 217483 h 707339"/>
                  <a:gd name="connsiteX279" fmla="*/ 9839 w 874614"/>
                  <a:gd name="connsiteY279" fmla="*/ 214894 h 707339"/>
                  <a:gd name="connsiteX280" fmla="*/ 8285 w 874614"/>
                  <a:gd name="connsiteY280" fmla="*/ 212305 h 707339"/>
                  <a:gd name="connsiteX281" fmla="*/ 10357 w 874614"/>
                  <a:gd name="connsiteY281" fmla="*/ 209716 h 707339"/>
                  <a:gd name="connsiteX282" fmla="*/ 11910 w 874614"/>
                  <a:gd name="connsiteY282" fmla="*/ 195217 h 707339"/>
                  <a:gd name="connsiteX283" fmla="*/ 10874 w 874614"/>
                  <a:gd name="connsiteY283" fmla="*/ 190038 h 707339"/>
                  <a:gd name="connsiteX284" fmla="*/ 12428 w 874614"/>
                  <a:gd name="connsiteY284" fmla="*/ 184342 h 707339"/>
                  <a:gd name="connsiteX285" fmla="*/ 17088 w 874614"/>
                  <a:gd name="connsiteY285" fmla="*/ 179682 h 707339"/>
                  <a:gd name="connsiteX286" fmla="*/ 18124 w 874614"/>
                  <a:gd name="connsiteY286" fmla="*/ 177093 h 707339"/>
                  <a:gd name="connsiteX287" fmla="*/ 17606 w 874614"/>
                  <a:gd name="connsiteY287" fmla="*/ 171396 h 707339"/>
                  <a:gd name="connsiteX288" fmla="*/ 21231 w 874614"/>
                  <a:gd name="connsiteY288" fmla="*/ 170879 h 707339"/>
                  <a:gd name="connsiteX289" fmla="*/ 27963 w 874614"/>
                  <a:gd name="connsiteY289" fmla="*/ 168807 h 707339"/>
                  <a:gd name="connsiteX290" fmla="*/ 36248 w 874614"/>
                  <a:gd name="connsiteY290" fmla="*/ 167772 h 707339"/>
                  <a:gd name="connsiteX291" fmla="*/ 40391 w 874614"/>
                  <a:gd name="connsiteY291" fmla="*/ 167772 h 707339"/>
                  <a:gd name="connsiteX292" fmla="*/ 42980 w 874614"/>
                  <a:gd name="connsiteY292" fmla="*/ 169843 h 707339"/>
                  <a:gd name="connsiteX293" fmla="*/ 46605 w 874614"/>
                  <a:gd name="connsiteY293" fmla="*/ 170361 h 707339"/>
                  <a:gd name="connsiteX294" fmla="*/ 47123 w 874614"/>
                  <a:gd name="connsiteY294" fmla="*/ 172950 h 707339"/>
                  <a:gd name="connsiteX295" fmla="*/ 51265 w 874614"/>
                  <a:gd name="connsiteY295" fmla="*/ 177093 h 707339"/>
                  <a:gd name="connsiteX296" fmla="*/ 63175 w 874614"/>
                  <a:gd name="connsiteY296" fmla="*/ 162593 h 707339"/>
                  <a:gd name="connsiteX297" fmla="*/ 65765 w 874614"/>
                  <a:gd name="connsiteY297" fmla="*/ 157933 h 707339"/>
                  <a:gd name="connsiteX298" fmla="*/ 72496 w 874614"/>
                  <a:gd name="connsiteY298" fmla="*/ 135666 h 707339"/>
                  <a:gd name="connsiteX299" fmla="*/ 76121 w 874614"/>
                  <a:gd name="connsiteY299" fmla="*/ 137220 h 707339"/>
                  <a:gd name="connsiteX300" fmla="*/ 92692 w 874614"/>
                  <a:gd name="connsiteY300" fmla="*/ 140327 h 707339"/>
                  <a:gd name="connsiteX301" fmla="*/ 104602 w 874614"/>
                  <a:gd name="connsiteY301" fmla="*/ 140327 h 707339"/>
                  <a:gd name="connsiteX302" fmla="*/ 104084 w 874614"/>
                  <a:gd name="connsiteY302" fmla="*/ 138255 h 707339"/>
                  <a:gd name="connsiteX303" fmla="*/ 105637 w 874614"/>
                  <a:gd name="connsiteY303" fmla="*/ 131524 h 707339"/>
                  <a:gd name="connsiteX304" fmla="*/ 108744 w 874614"/>
                  <a:gd name="connsiteY304" fmla="*/ 131006 h 707339"/>
                  <a:gd name="connsiteX305" fmla="*/ 115994 w 874614"/>
                  <a:gd name="connsiteY305" fmla="*/ 123756 h 707339"/>
                  <a:gd name="connsiteX306" fmla="*/ 122208 w 874614"/>
                  <a:gd name="connsiteY306" fmla="*/ 119096 h 707339"/>
                  <a:gd name="connsiteX307" fmla="*/ 127904 w 874614"/>
                  <a:gd name="connsiteY307" fmla="*/ 117024 h 707339"/>
                  <a:gd name="connsiteX308" fmla="*/ 133600 w 874614"/>
                  <a:gd name="connsiteY308" fmla="*/ 116506 h 707339"/>
                  <a:gd name="connsiteX309" fmla="*/ 136189 w 874614"/>
                  <a:gd name="connsiteY309" fmla="*/ 115471 h 707339"/>
                  <a:gd name="connsiteX310" fmla="*/ 140850 w 874614"/>
                  <a:gd name="connsiteY310" fmla="*/ 117542 h 707339"/>
                  <a:gd name="connsiteX311" fmla="*/ 142921 w 874614"/>
                  <a:gd name="connsiteY311" fmla="*/ 121167 h 707339"/>
                  <a:gd name="connsiteX312" fmla="*/ 150171 w 874614"/>
                  <a:gd name="connsiteY312" fmla="*/ 123756 h 707339"/>
                  <a:gd name="connsiteX313" fmla="*/ 157420 w 874614"/>
                  <a:gd name="connsiteY313" fmla="*/ 127381 h 707339"/>
                  <a:gd name="connsiteX314" fmla="*/ 161045 w 874614"/>
                  <a:gd name="connsiteY314" fmla="*/ 127899 h 707339"/>
                  <a:gd name="connsiteX315" fmla="*/ 184348 w 874614"/>
                  <a:gd name="connsiteY315" fmla="*/ 109775 h 707339"/>
                  <a:gd name="connsiteX316" fmla="*/ 192633 w 874614"/>
                  <a:gd name="connsiteY316" fmla="*/ 102525 h 707339"/>
                  <a:gd name="connsiteX317" fmla="*/ 206614 w 874614"/>
                  <a:gd name="connsiteY317" fmla="*/ 94758 h 707339"/>
                  <a:gd name="connsiteX318" fmla="*/ 211793 w 874614"/>
                  <a:gd name="connsiteY318" fmla="*/ 92686 h 707339"/>
                  <a:gd name="connsiteX319" fmla="*/ 214381 w 874614"/>
                  <a:gd name="connsiteY319" fmla="*/ 92686 h 707339"/>
                  <a:gd name="connsiteX320" fmla="*/ 223702 w 874614"/>
                  <a:gd name="connsiteY320" fmla="*/ 96311 h 707339"/>
                  <a:gd name="connsiteX321" fmla="*/ 230434 w 874614"/>
                  <a:gd name="connsiteY321" fmla="*/ 97865 h 707339"/>
                  <a:gd name="connsiteX322" fmla="*/ 235095 w 874614"/>
                  <a:gd name="connsiteY322" fmla="*/ 97865 h 707339"/>
                  <a:gd name="connsiteX323" fmla="*/ 238720 w 874614"/>
                  <a:gd name="connsiteY323" fmla="*/ 96829 h 707339"/>
                  <a:gd name="connsiteX324" fmla="*/ 249076 w 874614"/>
                  <a:gd name="connsiteY324" fmla="*/ 90615 h 707339"/>
                  <a:gd name="connsiteX325" fmla="*/ 254772 w 874614"/>
                  <a:gd name="connsiteY325" fmla="*/ 88544 h 707339"/>
                  <a:gd name="connsiteX326" fmla="*/ 274968 w 874614"/>
                  <a:gd name="connsiteY326" fmla="*/ 83365 h 707339"/>
                  <a:gd name="connsiteX327" fmla="*/ 275485 w 874614"/>
                  <a:gd name="connsiteY327" fmla="*/ 85437 h 707339"/>
                  <a:gd name="connsiteX328" fmla="*/ 278593 w 874614"/>
                  <a:gd name="connsiteY328" fmla="*/ 103043 h 707339"/>
                  <a:gd name="connsiteX329" fmla="*/ 287914 w 874614"/>
                  <a:gd name="connsiteY329" fmla="*/ 99936 h 707339"/>
                  <a:gd name="connsiteX330" fmla="*/ 294127 w 874614"/>
                  <a:gd name="connsiteY330" fmla="*/ 99423 h 707339"/>
                  <a:gd name="connsiteX331" fmla="*/ 297235 w 874614"/>
                  <a:gd name="connsiteY331" fmla="*/ 106673 h 707339"/>
                  <a:gd name="connsiteX332" fmla="*/ 302413 w 874614"/>
                  <a:gd name="connsiteY332" fmla="*/ 106155 h 707339"/>
                  <a:gd name="connsiteX333" fmla="*/ 303966 w 874614"/>
                  <a:gd name="connsiteY333" fmla="*/ 106673 h 707339"/>
                  <a:gd name="connsiteX334" fmla="*/ 305002 w 874614"/>
                  <a:gd name="connsiteY334" fmla="*/ 113405 h 707339"/>
                  <a:gd name="connsiteX335" fmla="*/ 302413 w 874614"/>
                  <a:gd name="connsiteY335" fmla="*/ 113922 h 707339"/>
                  <a:gd name="connsiteX336" fmla="*/ 303966 w 874614"/>
                  <a:gd name="connsiteY336" fmla="*/ 124279 h 707339"/>
                  <a:gd name="connsiteX337" fmla="*/ 305520 w 874614"/>
                  <a:gd name="connsiteY337" fmla="*/ 126868 h 707339"/>
                  <a:gd name="connsiteX338" fmla="*/ 306555 w 874614"/>
                  <a:gd name="connsiteY338" fmla="*/ 145510 h 707339"/>
                  <a:gd name="connsiteX339" fmla="*/ 316912 w 874614"/>
                  <a:gd name="connsiteY339" fmla="*/ 141885 h 707339"/>
                  <a:gd name="connsiteX340" fmla="*/ 319501 w 874614"/>
                  <a:gd name="connsiteY340" fmla="*/ 146546 h 707339"/>
                  <a:gd name="connsiteX341" fmla="*/ 323126 w 874614"/>
                  <a:gd name="connsiteY341" fmla="*/ 160009 h 707339"/>
                  <a:gd name="connsiteX342" fmla="*/ 328822 w 874614"/>
                  <a:gd name="connsiteY342" fmla="*/ 157938 h 707339"/>
                  <a:gd name="connsiteX343" fmla="*/ 330376 w 874614"/>
                  <a:gd name="connsiteY343" fmla="*/ 161563 h 707339"/>
                  <a:gd name="connsiteX344" fmla="*/ 334518 w 874614"/>
                  <a:gd name="connsiteY344" fmla="*/ 162081 h 707339"/>
                  <a:gd name="connsiteX345" fmla="*/ 365588 w 874614"/>
                  <a:gd name="connsiteY345" fmla="*/ 145510 h 707339"/>
                  <a:gd name="connsiteX346" fmla="*/ 378534 w 874614"/>
                  <a:gd name="connsiteY346" fmla="*/ 139814 h 707339"/>
                  <a:gd name="connsiteX347" fmla="*/ 390962 w 874614"/>
                  <a:gd name="connsiteY347" fmla="*/ 133600 h 707339"/>
                  <a:gd name="connsiteX348" fmla="*/ 400800 w 874614"/>
                  <a:gd name="connsiteY348" fmla="*/ 127386 h 707339"/>
                  <a:gd name="connsiteX349" fmla="*/ 406496 w 874614"/>
                  <a:gd name="connsiteY349" fmla="*/ 125315 h 707339"/>
                  <a:gd name="connsiteX350" fmla="*/ 412710 w 874614"/>
                  <a:gd name="connsiteY350" fmla="*/ 123243 h 707339"/>
                  <a:gd name="connsiteX351" fmla="*/ 411675 w 874614"/>
                  <a:gd name="connsiteY351" fmla="*/ 116512 h 707339"/>
                  <a:gd name="connsiteX352" fmla="*/ 412192 w 874614"/>
                  <a:gd name="connsiteY352" fmla="*/ 115476 h 707339"/>
                  <a:gd name="connsiteX353" fmla="*/ 427209 w 874614"/>
                  <a:gd name="connsiteY353" fmla="*/ 110298 h 707339"/>
                  <a:gd name="connsiteX354" fmla="*/ 438084 w 874614"/>
                  <a:gd name="connsiteY354" fmla="*/ 109262 h 707339"/>
                  <a:gd name="connsiteX355" fmla="*/ 440155 w 874614"/>
                  <a:gd name="connsiteY355" fmla="*/ 107191 h 707339"/>
                  <a:gd name="connsiteX356" fmla="*/ 454137 w 874614"/>
                  <a:gd name="connsiteY356" fmla="*/ 102012 h 707339"/>
                  <a:gd name="connsiteX357" fmla="*/ 462422 w 874614"/>
                  <a:gd name="connsiteY357" fmla="*/ 102530 h 707339"/>
                  <a:gd name="connsiteX358" fmla="*/ 465529 w 874614"/>
                  <a:gd name="connsiteY358" fmla="*/ 100977 h 707339"/>
                  <a:gd name="connsiteX359" fmla="*/ 470707 w 874614"/>
                  <a:gd name="connsiteY359" fmla="*/ 99941 h 707339"/>
                  <a:gd name="connsiteX360" fmla="*/ 475886 w 874614"/>
                  <a:gd name="connsiteY360" fmla="*/ 100459 h 707339"/>
                  <a:gd name="connsiteX361" fmla="*/ 479510 w 874614"/>
                  <a:gd name="connsiteY361" fmla="*/ 98905 h 707339"/>
                  <a:gd name="connsiteX362" fmla="*/ 483653 w 874614"/>
                  <a:gd name="connsiteY362" fmla="*/ 96316 h 707339"/>
                  <a:gd name="connsiteX363" fmla="*/ 481064 w 874614"/>
                  <a:gd name="connsiteY363" fmla="*/ 83883 h 707339"/>
                  <a:gd name="connsiteX364" fmla="*/ 481582 w 874614"/>
                  <a:gd name="connsiteY364" fmla="*/ 83371 h 707339"/>
                  <a:gd name="connsiteX365" fmla="*/ 497116 w 874614"/>
                  <a:gd name="connsiteY365" fmla="*/ 76639 h 707339"/>
                  <a:gd name="connsiteX366" fmla="*/ 495563 w 874614"/>
                  <a:gd name="connsiteY366" fmla="*/ 71978 h 707339"/>
                  <a:gd name="connsiteX367" fmla="*/ 500224 w 874614"/>
                  <a:gd name="connsiteY367" fmla="*/ 68353 h 707339"/>
                  <a:gd name="connsiteX368" fmla="*/ 509027 w 874614"/>
                  <a:gd name="connsiteY368" fmla="*/ 62657 h 707339"/>
                  <a:gd name="connsiteX369" fmla="*/ 516794 w 874614"/>
                  <a:gd name="connsiteY369" fmla="*/ 58515 h 707339"/>
                  <a:gd name="connsiteX370" fmla="*/ 523008 w 874614"/>
                  <a:gd name="connsiteY370" fmla="*/ 65247 h 707339"/>
                  <a:gd name="connsiteX371" fmla="*/ 525079 w 874614"/>
                  <a:gd name="connsiteY371" fmla="*/ 64729 h 707339"/>
                  <a:gd name="connsiteX372" fmla="*/ 538025 w 874614"/>
                  <a:gd name="connsiteY372" fmla="*/ 78192 h 707339"/>
                  <a:gd name="connsiteX373" fmla="*/ 541650 w 874614"/>
                  <a:gd name="connsiteY373" fmla="*/ 76639 h 707339"/>
                  <a:gd name="connsiteX374" fmla="*/ 545793 w 874614"/>
                  <a:gd name="connsiteY374" fmla="*/ 73532 h 707339"/>
                  <a:gd name="connsiteX375" fmla="*/ 551489 w 874614"/>
                  <a:gd name="connsiteY375" fmla="*/ 66800 h 707339"/>
                  <a:gd name="connsiteX376" fmla="*/ 559256 w 874614"/>
                  <a:gd name="connsiteY376" fmla="*/ 61622 h 707339"/>
                  <a:gd name="connsiteX377" fmla="*/ 563916 w 874614"/>
                  <a:gd name="connsiteY377" fmla="*/ 61104 h 707339"/>
                  <a:gd name="connsiteX378" fmla="*/ 567541 w 874614"/>
                  <a:gd name="connsiteY378" fmla="*/ 63693 h 707339"/>
                  <a:gd name="connsiteX379" fmla="*/ 570131 w 874614"/>
                  <a:gd name="connsiteY379" fmla="*/ 64206 h 707339"/>
                  <a:gd name="connsiteX380" fmla="*/ 574791 w 874614"/>
                  <a:gd name="connsiteY380" fmla="*/ 62134 h 707339"/>
                  <a:gd name="connsiteX381" fmla="*/ 583594 w 874614"/>
                  <a:gd name="connsiteY381" fmla="*/ 54367 h 707339"/>
                  <a:gd name="connsiteX382" fmla="*/ 585666 w 874614"/>
                  <a:gd name="connsiteY382" fmla="*/ 47640 h 707339"/>
                  <a:gd name="connsiteX383" fmla="*/ 588772 w 874614"/>
                  <a:gd name="connsiteY383" fmla="*/ 45569 h 707339"/>
                  <a:gd name="connsiteX384" fmla="*/ 590844 w 874614"/>
                  <a:gd name="connsiteY384" fmla="*/ 45569 h 707339"/>
                  <a:gd name="connsiteX385" fmla="*/ 594987 w 874614"/>
                  <a:gd name="connsiteY385" fmla="*/ 46605 h 707339"/>
                  <a:gd name="connsiteX386" fmla="*/ 599647 w 874614"/>
                  <a:gd name="connsiteY386" fmla="*/ 46605 h 707339"/>
                  <a:gd name="connsiteX387" fmla="*/ 607414 w 874614"/>
                  <a:gd name="connsiteY387" fmla="*/ 45051 h 707339"/>
                  <a:gd name="connsiteX388" fmla="*/ 613111 w 874614"/>
                  <a:gd name="connsiteY388" fmla="*/ 40908 h 707339"/>
                  <a:gd name="connsiteX389" fmla="*/ 615699 w 874614"/>
                  <a:gd name="connsiteY389" fmla="*/ 39873 h 707339"/>
                  <a:gd name="connsiteX390" fmla="*/ 630199 w 874614"/>
                  <a:gd name="connsiteY390" fmla="*/ 37802 h 707339"/>
                  <a:gd name="connsiteX391" fmla="*/ 632270 w 874614"/>
                  <a:gd name="connsiteY391" fmla="*/ 36248 h 707339"/>
                  <a:gd name="connsiteX392" fmla="*/ 637966 w 874614"/>
                  <a:gd name="connsiteY392" fmla="*/ 29516 h 707339"/>
                  <a:gd name="connsiteX393" fmla="*/ 641073 w 874614"/>
                  <a:gd name="connsiteY393" fmla="*/ 23820 h 707339"/>
                  <a:gd name="connsiteX394" fmla="*/ 644180 w 874614"/>
                  <a:gd name="connsiteY394" fmla="*/ 19677 h 707339"/>
                  <a:gd name="connsiteX395" fmla="*/ 648323 w 874614"/>
                  <a:gd name="connsiteY395" fmla="*/ 17088 h 707339"/>
                  <a:gd name="connsiteX396" fmla="*/ 654019 w 874614"/>
                  <a:gd name="connsiteY396" fmla="*/ 16053 h 707339"/>
                  <a:gd name="connsiteX397" fmla="*/ 656090 w 874614"/>
                  <a:gd name="connsiteY397" fmla="*/ 14499 h 707339"/>
                  <a:gd name="connsiteX398" fmla="*/ 660233 w 874614"/>
                  <a:gd name="connsiteY398" fmla="*/ 8285 h 707339"/>
                  <a:gd name="connsiteX399" fmla="*/ 664894 w 874614"/>
                  <a:gd name="connsiteY399" fmla="*/ 5178 h 707339"/>
                  <a:gd name="connsiteX400" fmla="*/ 668000 w 874614"/>
                  <a:gd name="connsiteY400" fmla="*/ 2071 h 707339"/>
                  <a:gd name="connsiteX401" fmla="*/ 673179 w 874614"/>
                  <a:gd name="connsiteY401" fmla="*/ 2071 h 707339"/>
                  <a:gd name="connsiteX402" fmla="*/ 676286 w 874614"/>
                  <a:gd name="connsiteY402" fmla="*/ 0 h 707339"/>
                  <a:gd name="connsiteX403" fmla="*/ 677321 w 874614"/>
                  <a:gd name="connsiteY403" fmla="*/ 3107 h 707339"/>
                  <a:gd name="connsiteX404" fmla="*/ 680428 w 874614"/>
                  <a:gd name="connsiteY404" fmla="*/ 20195 h 707339"/>
                  <a:gd name="connsiteX405" fmla="*/ 683017 w 874614"/>
                  <a:gd name="connsiteY405" fmla="*/ 27445 h 707339"/>
                  <a:gd name="connsiteX406" fmla="*/ 683535 w 874614"/>
                  <a:gd name="connsiteY406" fmla="*/ 39355 h 707339"/>
                  <a:gd name="connsiteX407" fmla="*/ 685089 w 874614"/>
                  <a:gd name="connsiteY407" fmla="*/ 50229 h 707339"/>
                  <a:gd name="connsiteX408" fmla="*/ 673697 w 874614"/>
                  <a:gd name="connsiteY408" fmla="*/ 51265 h 707339"/>
                  <a:gd name="connsiteX409" fmla="*/ 674732 w 874614"/>
                  <a:gd name="connsiteY409" fmla="*/ 60068 h 707339"/>
                  <a:gd name="connsiteX410" fmla="*/ 676286 w 874614"/>
                  <a:gd name="connsiteY410" fmla="*/ 64729 h 707339"/>
                  <a:gd name="connsiteX411" fmla="*/ 676803 w 874614"/>
                  <a:gd name="connsiteY411" fmla="*/ 69907 h 707339"/>
                  <a:gd name="connsiteX412" fmla="*/ 675768 w 874614"/>
                  <a:gd name="connsiteY412" fmla="*/ 70425 h 707339"/>
                  <a:gd name="connsiteX413" fmla="*/ 664376 w 874614"/>
                  <a:gd name="connsiteY413" fmla="*/ 71978 h 707339"/>
                  <a:gd name="connsiteX414" fmla="*/ 663340 w 874614"/>
                  <a:gd name="connsiteY414" fmla="*/ 75085 h 707339"/>
                  <a:gd name="connsiteX415" fmla="*/ 654537 w 874614"/>
                  <a:gd name="connsiteY415" fmla="*/ 76121 h 707339"/>
                  <a:gd name="connsiteX416" fmla="*/ 651948 w 874614"/>
                  <a:gd name="connsiteY416" fmla="*/ 82335 h 707339"/>
                  <a:gd name="connsiteX417" fmla="*/ 647805 w 874614"/>
                  <a:gd name="connsiteY417" fmla="*/ 90620 h 707339"/>
                  <a:gd name="connsiteX418" fmla="*/ 646770 w 874614"/>
                  <a:gd name="connsiteY418" fmla="*/ 95799 h 707339"/>
                  <a:gd name="connsiteX419" fmla="*/ 647805 w 874614"/>
                  <a:gd name="connsiteY419" fmla="*/ 109262 h 707339"/>
                  <a:gd name="connsiteX420" fmla="*/ 646770 w 874614"/>
                  <a:gd name="connsiteY420" fmla="*/ 122208 h 707339"/>
                  <a:gd name="connsiteX421" fmla="*/ 648841 w 874614"/>
                  <a:gd name="connsiteY421" fmla="*/ 131011 h 707339"/>
                  <a:gd name="connsiteX422" fmla="*/ 648841 w 874614"/>
                  <a:gd name="connsiteY422" fmla="*/ 143957 h 707339"/>
                  <a:gd name="connsiteX423" fmla="*/ 648323 w 874614"/>
                  <a:gd name="connsiteY423" fmla="*/ 152242 h 707339"/>
                  <a:gd name="connsiteX424" fmla="*/ 647805 w 874614"/>
                  <a:gd name="connsiteY424" fmla="*/ 153278 h 707339"/>
                  <a:gd name="connsiteX425" fmla="*/ 649358 w 874614"/>
                  <a:gd name="connsiteY425" fmla="*/ 164152 h 707339"/>
                  <a:gd name="connsiteX426" fmla="*/ 650912 w 874614"/>
                  <a:gd name="connsiteY426" fmla="*/ 164665 h 707339"/>
                  <a:gd name="connsiteX427" fmla="*/ 650394 w 874614"/>
                  <a:gd name="connsiteY427" fmla="*/ 167772 h 707339"/>
                  <a:gd name="connsiteX428" fmla="*/ 650394 w 874614"/>
                  <a:gd name="connsiteY428" fmla="*/ 182789 h 707339"/>
                  <a:gd name="connsiteX429" fmla="*/ 651430 w 874614"/>
                  <a:gd name="connsiteY429" fmla="*/ 194181 h 707339"/>
                  <a:gd name="connsiteX430" fmla="*/ 653501 w 874614"/>
                  <a:gd name="connsiteY430" fmla="*/ 209198 h 707339"/>
                  <a:gd name="connsiteX431" fmla="*/ 652465 w 874614"/>
                  <a:gd name="connsiteY431" fmla="*/ 210234 h 707339"/>
                  <a:gd name="connsiteX432" fmla="*/ 652983 w 874614"/>
                  <a:gd name="connsiteY432" fmla="*/ 219037 h 707339"/>
                  <a:gd name="connsiteX433" fmla="*/ 652465 w 874614"/>
                  <a:gd name="connsiteY433" fmla="*/ 222144 h 707339"/>
                  <a:gd name="connsiteX434" fmla="*/ 653501 w 874614"/>
                  <a:gd name="connsiteY434" fmla="*/ 227322 h 707339"/>
                  <a:gd name="connsiteX435" fmla="*/ 651948 w 874614"/>
                  <a:gd name="connsiteY435" fmla="*/ 232500 h 707339"/>
                  <a:gd name="connsiteX436" fmla="*/ 654537 w 874614"/>
                  <a:gd name="connsiteY436" fmla="*/ 244933 h 707339"/>
                  <a:gd name="connsiteX437" fmla="*/ 655055 w 874614"/>
                  <a:gd name="connsiteY437" fmla="*/ 249594 h 707339"/>
                  <a:gd name="connsiteX438" fmla="*/ 652983 w 874614"/>
                  <a:gd name="connsiteY438" fmla="*/ 256843 h 707339"/>
                  <a:gd name="connsiteX439" fmla="*/ 662304 w 874614"/>
                  <a:gd name="connsiteY439" fmla="*/ 259951 h 707339"/>
                  <a:gd name="connsiteX440" fmla="*/ 660751 w 874614"/>
                  <a:gd name="connsiteY440" fmla="*/ 264093 h 707339"/>
                  <a:gd name="connsiteX441" fmla="*/ 665411 w 874614"/>
                  <a:gd name="connsiteY441" fmla="*/ 267200 h 707339"/>
                  <a:gd name="connsiteX442" fmla="*/ 665929 w 874614"/>
                  <a:gd name="connsiteY442" fmla="*/ 268754 h 707339"/>
                  <a:gd name="connsiteX443" fmla="*/ 657644 w 874614"/>
                  <a:gd name="connsiteY443" fmla="*/ 278592 h 707339"/>
                  <a:gd name="connsiteX444" fmla="*/ 657644 w 874614"/>
                  <a:gd name="connsiteY444" fmla="*/ 280146 h 707339"/>
                  <a:gd name="connsiteX445" fmla="*/ 661786 w 874614"/>
                  <a:gd name="connsiteY445" fmla="*/ 282217 h 707339"/>
                  <a:gd name="connsiteX446" fmla="*/ 668518 w 874614"/>
                  <a:gd name="connsiteY446" fmla="*/ 285324 h 707339"/>
                  <a:gd name="connsiteX447" fmla="*/ 684053 w 874614"/>
                  <a:gd name="connsiteY447" fmla="*/ 291538 h 707339"/>
                  <a:gd name="connsiteX448" fmla="*/ 686642 w 874614"/>
                  <a:gd name="connsiteY448" fmla="*/ 291538 h 707339"/>
                  <a:gd name="connsiteX449" fmla="*/ 695963 w 874614"/>
                  <a:gd name="connsiteY449" fmla="*/ 295681 h 707339"/>
                  <a:gd name="connsiteX450" fmla="*/ 699588 w 874614"/>
                  <a:gd name="connsiteY450" fmla="*/ 298270 h 707339"/>
                  <a:gd name="connsiteX451" fmla="*/ 705802 w 874614"/>
                  <a:gd name="connsiteY451" fmla="*/ 313287 h 707339"/>
                  <a:gd name="connsiteX452" fmla="*/ 711498 w 874614"/>
                  <a:gd name="connsiteY452" fmla="*/ 311733 h 707339"/>
                  <a:gd name="connsiteX453" fmla="*/ 734800 w 874614"/>
                  <a:gd name="connsiteY453" fmla="*/ 311216 h 707339"/>
                  <a:gd name="connsiteX454" fmla="*/ 738425 w 874614"/>
                  <a:gd name="connsiteY454" fmla="*/ 310180 h 707339"/>
                  <a:gd name="connsiteX455" fmla="*/ 739461 w 874614"/>
                  <a:gd name="connsiteY455" fmla="*/ 306037 h 707339"/>
                  <a:gd name="connsiteX456" fmla="*/ 743086 w 874614"/>
                  <a:gd name="connsiteY456" fmla="*/ 292574 h 707339"/>
                  <a:gd name="connsiteX457" fmla="*/ 743603 w 874614"/>
                  <a:gd name="connsiteY457" fmla="*/ 291020 h 707339"/>
                  <a:gd name="connsiteX458" fmla="*/ 748782 w 874614"/>
                  <a:gd name="connsiteY458" fmla="*/ 287913 h 707339"/>
                  <a:gd name="connsiteX459" fmla="*/ 767942 w 874614"/>
                  <a:gd name="connsiteY459" fmla="*/ 286360 h 707339"/>
                  <a:gd name="connsiteX460" fmla="*/ 774673 w 874614"/>
                  <a:gd name="connsiteY460" fmla="*/ 284806 h 707339"/>
                  <a:gd name="connsiteX461" fmla="*/ 777262 w 874614"/>
                  <a:gd name="connsiteY461" fmla="*/ 285842 h 707339"/>
                  <a:gd name="connsiteX462" fmla="*/ 781923 w 874614"/>
                  <a:gd name="connsiteY462" fmla="*/ 291020 h 707339"/>
                  <a:gd name="connsiteX463" fmla="*/ 784512 w 874614"/>
                  <a:gd name="connsiteY463" fmla="*/ 292056 h 707339"/>
                  <a:gd name="connsiteX464" fmla="*/ 784512 w 874614"/>
                  <a:gd name="connsiteY464" fmla="*/ 295681 h 707339"/>
                  <a:gd name="connsiteX465" fmla="*/ 793315 w 874614"/>
                  <a:gd name="connsiteY465" fmla="*/ 293092 h 707339"/>
                  <a:gd name="connsiteX466" fmla="*/ 796422 w 874614"/>
                  <a:gd name="connsiteY466" fmla="*/ 294127 h 707339"/>
                  <a:gd name="connsiteX467" fmla="*/ 802636 w 874614"/>
                  <a:gd name="connsiteY467" fmla="*/ 296716 h 707339"/>
                  <a:gd name="connsiteX468" fmla="*/ 810404 w 874614"/>
                  <a:gd name="connsiteY468" fmla="*/ 299305 h 707339"/>
                  <a:gd name="connsiteX469" fmla="*/ 814028 w 874614"/>
                  <a:gd name="connsiteY469" fmla="*/ 299305 h 707339"/>
                  <a:gd name="connsiteX470" fmla="*/ 827492 w 874614"/>
                  <a:gd name="connsiteY470" fmla="*/ 296199 h 707339"/>
                  <a:gd name="connsiteX471" fmla="*/ 836813 w 874614"/>
                  <a:gd name="connsiteY471" fmla="*/ 295163 h 707339"/>
                  <a:gd name="connsiteX472" fmla="*/ 837848 w 874614"/>
                  <a:gd name="connsiteY472" fmla="*/ 299823 h 707339"/>
                  <a:gd name="connsiteX473" fmla="*/ 847687 w 874614"/>
                  <a:gd name="connsiteY473" fmla="*/ 299823 h 707339"/>
                  <a:gd name="connsiteX474" fmla="*/ 852866 w 874614"/>
                  <a:gd name="connsiteY474" fmla="*/ 300336 h 707339"/>
                  <a:gd name="connsiteX475" fmla="*/ 857526 w 874614"/>
                  <a:gd name="connsiteY475" fmla="*/ 298782 h 707339"/>
                  <a:gd name="connsiteX476" fmla="*/ 859080 w 874614"/>
                  <a:gd name="connsiteY476" fmla="*/ 291533 h 707339"/>
                  <a:gd name="connsiteX477" fmla="*/ 865293 w 874614"/>
                  <a:gd name="connsiteY477" fmla="*/ 295158 h 707339"/>
                  <a:gd name="connsiteX478" fmla="*/ 866329 w 874614"/>
                  <a:gd name="connsiteY478" fmla="*/ 298265 h 707339"/>
                  <a:gd name="connsiteX479" fmla="*/ 870990 w 874614"/>
                  <a:gd name="connsiteY479" fmla="*/ 303961 h 707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</a:cxnLst>
                <a:rect l="l" t="t" r="r" b="b"/>
                <a:pathLst>
                  <a:path w="874614" h="707339">
                    <a:moveTo>
                      <a:pt x="870990" y="303940"/>
                    </a:moveTo>
                    <a:lnTo>
                      <a:pt x="873579" y="307565"/>
                    </a:lnTo>
                    <a:lnTo>
                      <a:pt x="874614" y="317921"/>
                    </a:lnTo>
                    <a:lnTo>
                      <a:pt x="873061" y="324135"/>
                    </a:lnTo>
                    <a:lnTo>
                      <a:pt x="870990" y="337081"/>
                    </a:lnTo>
                    <a:lnTo>
                      <a:pt x="871507" y="342777"/>
                    </a:lnTo>
                    <a:lnTo>
                      <a:pt x="869954" y="351063"/>
                    </a:lnTo>
                    <a:lnTo>
                      <a:pt x="871507" y="355723"/>
                    </a:lnTo>
                    <a:lnTo>
                      <a:pt x="872025" y="365044"/>
                    </a:lnTo>
                    <a:lnTo>
                      <a:pt x="868918" y="375918"/>
                    </a:lnTo>
                    <a:lnTo>
                      <a:pt x="863740" y="380579"/>
                    </a:lnTo>
                    <a:lnTo>
                      <a:pt x="858562" y="390935"/>
                    </a:lnTo>
                    <a:lnTo>
                      <a:pt x="855455" y="395596"/>
                    </a:lnTo>
                    <a:lnTo>
                      <a:pt x="853901" y="398703"/>
                    </a:lnTo>
                    <a:lnTo>
                      <a:pt x="849241" y="403881"/>
                    </a:lnTo>
                    <a:lnTo>
                      <a:pt x="849759" y="411649"/>
                    </a:lnTo>
                    <a:lnTo>
                      <a:pt x="849759" y="418380"/>
                    </a:lnTo>
                    <a:lnTo>
                      <a:pt x="847687" y="425630"/>
                    </a:lnTo>
                    <a:lnTo>
                      <a:pt x="847169" y="429773"/>
                    </a:lnTo>
                    <a:lnTo>
                      <a:pt x="848723" y="437540"/>
                    </a:lnTo>
                    <a:lnTo>
                      <a:pt x="846134" y="446861"/>
                    </a:lnTo>
                    <a:lnTo>
                      <a:pt x="841473" y="453075"/>
                    </a:lnTo>
                    <a:lnTo>
                      <a:pt x="834224" y="464467"/>
                    </a:lnTo>
                    <a:lnTo>
                      <a:pt x="833188" y="469128"/>
                    </a:lnTo>
                    <a:lnTo>
                      <a:pt x="834224" y="476377"/>
                    </a:lnTo>
                    <a:lnTo>
                      <a:pt x="835777" y="480520"/>
                    </a:lnTo>
                    <a:lnTo>
                      <a:pt x="836295" y="486734"/>
                    </a:lnTo>
                    <a:lnTo>
                      <a:pt x="833188" y="494501"/>
                    </a:lnTo>
                    <a:lnTo>
                      <a:pt x="830599" y="499162"/>
                    </a:lnTo>
                    <a:lnTo>
                      <a:pt x="828527" y="505376"/>
                    </a:lnTo>
                    <a:lnTo>
                      <a:pt x="827492" y="507965"/>
                    </a:lnTo>
                    <a:lnTo>
                      <a:pt x="821278" y="510554"/>
                    </a:lnTo>
                    <a:lnTo>
                      <a:pt x="821278" y="513143"/>
                    </a:lnTo>
                    <a:lnTo>
                      <a:pt x="821796" y="516250"/>
                    </a:lnTo>
                    <a:lnTo>
                      <a:pt x="821278" y="518839"/>
                    </a:lnTo>
                    <a:lnTo>
                      <a:pt x="818689" y="524018"/>
                    </a:lnTo>
                    <a:lnTo>
                      <a:pt x="816618" y="530232"/>
                    </a:lnTo>
                    <a:lnTo>
                      <a:pt x="815582" y="533339"/>
                    </a:lnTo>
                    <a:lnTo>
                      <a:pt x="817135" y="540070"/>
                    </a:lnTo>
                    <a:lnTo>
                      <a:pt x="816100" y="546802"/>
                    </a:lnTo>
                    <a:lnTo>
                      <a:pt x="818171" y="564408"/>
                    </a:lnTo>
                    <a:lnTo>
                      <a:pt x="820242" y="570105"/>
                    </a:lnTo>
                    <a:lnTo>
                      <a:pt x="823867" y="573211"/>
                    </a:lnTo>
                    <a:lnTo>
                      <a:pt x="824903" y="583568"/>
                    </a:lnTo>
                    <a:lnTo>
                      <a:pt x="824385" y="587711"/>
                    </a:lnTo>
                    <a:lnTo>
                      <a:pt x="824903" y="591336"/>
                    </a:lnTo>
                    <a:lnTo>
                      <a:pt x="824903" y="594442"/>
                    </a:lnTo>
                    <a:lnTo>
                      <a:pt x="822314" y="597549"/>
                    </a:lnTo>
                    <a:lnTo>
                      <a:pt x="821796" y="601692"/>
                    </a:lnTo>
                    <a:lnTo>
                      <a:pt x="819724" y="606870"/>
                    </a:lnTo>
                    <a:lnTo>
                      <a:pt x="817135" y="610495"/>
                    </a:lnTo>
                    <a:lnTo>
                      <a:pt x="808850" y="616709"/>
                    </a:lnTo>
                    <a:lnTo>
                      <a:pt x="805743" y="621888"/>
                    </a:lnTo>
                    <a:lnTo>
                      <a:pt x="803154" y="624994"/>
                    </a:lnTo>
                    <a:lnTo>
                      <a:pt x="797458" y="629137"/>
                    </a:lnTo>
                    <a:lnTo>
                      <a:pt x="794351" y="629655"/>
                    </a:lnTo>
                    <a:lnTo>
                      <a:pt x="794351" y="633798"/>
                    </a:lnTo>
                    <a:lnTo>
                      <a:pt x="801083" y="640017"/>
                    </a:lnTo>
                    <a:lnTo>
                      <a:pt x="802118" y="645195"/>
                    </a:lnTo>
                    <a:lnTo>
                      <a:pt x="802118" y="649338"/>
                    </a:lnTo>
                    <a:lnTo>
                      <a:pt x="801601" y="652962"/>
                    </a:lnTo>
                    <a:lnTo>
                      <a:pt x="798493" y="658141"/>
                    </a:lnTo>
                    <a:lnTo>
                      <a:pt x="798493" y="659694"/>
                    </a:lnTo>
                    <a:lnTo>
                      <a:pt x="800565" y="665913"/>
                    </a:lnTo>
                    <a:lnTo>
                      <a:pt x="801601" y="674199"/>
                    </a:lnTo>
                    <a:lnTo>
                      <a:pt x="799011" y="675752"/>
                    </a:lnTo>
                    <a:lnTo>
                      <a:pt x="790726" y="676788"/>
                    </a:lnTo>
                    <a:lnTo>
                      <a:pt x="788655" y="672645"/>
                    </a:lnTo>
                    <a:lnTo>
                      <a:pt x="776227" y="675752"/>
                    </a:lnTo>
                    <a:lnTo>
                      <a:pt x="773120" y="679377"/>
                    </a:lnTo>
                    <a:lnTo>
                      <a:pt x="767942" y="683002"/>
                    </a:lnTo>
                    <a:lnTo>
                      <a:pt x="766388" y="687662"/>
                    </a:lnTo>
                    <a:lnTo>
                      <a:pt x="764317" y="690769"/>
                    </a:lnTo>
                    <a:lnTo>
                      <a:pt x="759139" y="693358"/>
                    </a:lnTo>
                    <a:lnTo>
                      <a:pt x="749818" y="695947"/>
                    </a:lnTo>
                    <a:lnTo>
                      <a:pt x="747228" y="694394"/>
                    </a:lnTo>
                    <a:lnTo>
                      <a:pt x="730658" y="703197"/>
                    </a:lnTo>
                    <a:lnTo>
                      <a:pt x="721337" y="707340"/>
                    </a:lnTo>
                    <a:lnTo>
                      <a:pt x="720301" y="706822"/>
                    </a:lnTo>
                    <a:lnTo>
                      <a:pt x="716676" y="701126"/>
                    </a:lnTo>
                    <a:lnTo>
                      <a:pt x="706838" y="706304"/>
                    </a:lnTo>
                    <a:lnTo>
                      <a:pt x="706320" y="706304"/>
                    </a:lnTo>
                    <a:lnTo>
                      <a:pt x="702695" y="699055"/>
                    </a:lnTo>
                    <a:lnTo>
                      <a:pt x="699070" y="700090"/>
                    </a:lnTo>
                    <a:lnTo>
                      <a:pt x="687678" y="706304"/>
                    </a:lnTo>
                    <a:lnTo>
                      <a:pt x="686124" y="702679"/>
                    </a:lnTo>
                    <a:lnTo>
                      <a:pt x="686124" y="688180"/>
                    </a:lnTo>
                    <a:lnTo>
                      <a:pt x="685607" y="685073"/>
                    </a:lnTo>
                    <a:lnTo>
                      <a:pt x="686642" y="680930"/>
                    </a:lnTo>
                    <a:lnTo>
                      <a:pt x="686642" y="678341"/>
                    </a:lnTo>
                    <a:lnTo>
                      <a:pt x="684571" y="676270"/>
                    </a:lnTo>
                    <a:lnTo>
                      <a:pt x="672661" y="679895"/>
                    </a:lnTo>
                    <a:lnTo>
                      <a:pt x="671107" y="679377"/>
                    </a:lnTo>
                    <a:lnTo>
                      <a:pt x="662822" y="680413"/>
                    </a:lnTo>
                    <a:lnTo>
                      <a:pt x="655055" y="682484"/>
                    </a:lnTo>
                    <a:lnTo>
                      <a:pt x="649358" y="656080"/>
                    </a:lnTo>
                    <a:lnTo>
                      <a:pt x="645734" y="633808"/>
                    </a:lnTo>
                    <a:lnTo>
                      <a:pt x="636931" y="592382"/>
                    </a:lnTo>
                    <a:lnTo>
                      <a:pt x="630199" y="592382"/>
                    </a:lnTo>
                    <a:lnTo>
                      <a:pt x="625538" y="590828"/>
                    </a:lnTo>
                    <a:lnTo>
                      <a:pt x="629681" y="605845"/>
                    </a:lnTo>
                    <a:lnTo>
                      <a:pt x="622432" y="605845"/>
                    </a:lnTo>
                    <a:lnTo>
                      <a:pt x="618807" y="605327"/>
                    </a:lnTo>
                    <a:lnTo>
                      <a:pt x="609486" y="606363"/>
                    </a:lnTo>
                    <a:lnTo>
                      <a:pt x="606379" y="607399"/>
                    </a:lnTo>
                    <a:lnTo>
                      <a:pt x="601718" y="612577"/>
                    </a:lnTo>
                    <a:lnTo>
                      <a:pt x="594987" y="616720"/>
                    </a:lnTo>
                    <a:lnTo>
                      <a:pt x="587219" y="619309"/>
                    </a:lnTo>
                    <a:lnTo>
                      <a:pt x="583076" y="621380"/>
                    </a:lnTo>
                    <a:lnTo>
                      <a:pt x="578934" y="621380"/>
                    </a:lnTo>
                    <a:lnTo>
                      <a:pt x="559774" y="623969"/>
                    </a:lnTo>
                    <a:lnTo>
                      <a:pt x="554078" y="617242"/>
                    </a:lnTo>
                    <a:lnTo>
                      <a:pt x="550971" y="613100"/>
                    </a:lnTo>
                    <a:lnTo>
                      <a:pt x="548382" y="610511"/>
                    </a:lnTo>
                    <a:lnTo>
                      <a:pt x="544757" y="605850"/>
                    </a:lnTo>
                    <a:lnTo>
                      <a:pt x="540614" y="595494"/>
                    </a:lnTo>
                    <a:lnTo>
                      <a:pt x="540096" y="592905"/>
                    </a:lnTo>
                    <a:lnTo>
                      <a:pt x="542686" y="591869"/>
                    </a:lnTo>
                    <a:lnTo>
                      <a:pt x="540096" y="585137"/>
                    </a:lnTo>
                    <a:lnTo>
                      <a:pt x="539061" y="584624"/>
                    </a:lnTo>
                    <a:lnTo>
                      <a:pt x="531811" y="565983"/>
                    </a:lnTo>
                    <a:lnTo>
                      <a:pt x="520937" y="569607"/>
                    </a:lnTo>
                    <a:lnTo>
                      <a:pt x="520419" y="569607"/>
                    </a:lnTo>
                    <a:lnTo>
                      <a:pt x="514205" y="552519"/>
                    </a:lnTo>
                    <a:lnTo>
                      <a:pt x="498670" y="556662"/>
                    </a:lnTo>
                    <a:lnTo>
                      <a:pt x="488313" y="558215"/>
                    </a:lnTo>
                    <a:lnTo>
                      <a:pt x="464493" y="562876"/>
                    </a:lnTo>
                    <a:lnTo>
                      <a:pt x="460351" y="549417"/>
                    </a:lnTo>
                    <a:lnTo>
                      <a:pt x="444816" y="552524"/>
                    </a:lnTo>
                    <a:lnTo>
                      <a:pt x="434977" y="554596"/>
                    </a:lnTo>
                    <a:lnTo>
                      <a:pt x="432388" y="550971"/>
                    </a:lnTo>
                    <a:lnTo>
                      <a:pt x="428245" y="552524"/>
                    </a:lnTo>
                    <a:lnTo>
                      <a:pt x="426692" y="549935"/>
                    </a:lnTo>
                    <a:lnTo>
                      <a:pt x="414782" y="552006"/>
                    </a:lnTo>
                    <a:lnTo>
                      <a:pt x="405461" y="554596"/>
                    </a:lnTo>
                    <a:lnTo>
                      <a:pt x="395104" y="554596"/>
                    </a:lnTo>
                    <a:lnTo>
                      <a:pt x="387337" y="555113"/>
                    </a:lnTo>
                    <a:lnTo>
                      <a:pt x="385783" y="554596"/>
                    </a:lnTo>
                    <a:lnTo>
                      <a:pt x="381123" y="556667"/>
                    </a:lnTo>
                    <a:lnTo>
                      <a:pt x="382159" y="559774"/>
                    </a:lnTo>
                    <a:lnTo>
                      <a:pt x="375427" y="562881"/>
                    </a:lnTo>
                    <a:lnTo>
                      <a:pt x="365588" y="565988"/>
                    </a:lnTo>
                    <a:lnTo>
                      <a:pt x="346428" y="574791"/>
                    </a:lnTo>
                    <a:lnTo>
                      <a:pt x="355749" y="600682"/>
                    </a:lnTo>
                    <a:lnTo>
                      <a:pt x="359374" y="608968"/>
                    </a:lnTo>
                    <a:lnTo>
                      <a:pt x="360927" y="613110"/>
                    </a:lnTo>
                    <a:lnTo>
                      <a:pt x="360409" y="615182"/>
                    </a:lnTo>
                    <a:lnTo>
                      <a:pt x="355749" y="620878"/>
                    </a:lnTo>
                    <a:lnTo>
                      <a:pt x="347982" y="627610"/>
                    </a:lnTo>
                    <a:lnTo>
                      <a:pt x="346946" y="631234"/>
                    </a:lnTo>
                    <a:lnTo>
                      <a:pt x="347464" y="633823"/>
                    </a:lnTo>
                    <a:lnTo>
                      <a:pt x="346946" y="639520"/>
                    </a:lnTo>
                    <a:lnTo>
                      <a:pt x="347464" y="645734"/>
                    </a:lnTo>
                    <a:lnTo>
                      <a:pt x="346946" y="648323"/>
                    </a:lnTo>
                    <a:lnTo>
                      <a:pt x="347464" y="660233"/>
                    </a:lnTo>
                    <a:lnTo>
                      <a:pt x="342803" y="670072"/>
                    </a:lnTo>
                    <a:lnTo>
                      <a:pt x="328304" y="672143"/>
                    </a:lnTo>
                    <a:lnTo>
                      <a:pt x="312769" y="674732"/>
                    </a:lnTo>
                    <a:lnTo>
                      <a:pt x="297752" y="678357"/>
                    </a:lnTo>
                    <a:lnTo>
                      <a:pt x="275485" y="681982"/>
                    </a:lnTo>
                    <a:lnTo>
                      <a:pt x="276003" y="662304"/>
                    </a:lnTo>
                    <a:lnTo>
                      <a:pt x="261504" y="655054"/>
                    </a:lnTo>
                    <a:lnTo>
                      <a:pt x="255290" y="650912"/>
                    </a:lnTo>
                    <a:lnTo>
                      <a:pt x="251665" y="649358"/>
                    </a:lnTo>
                    <a:lnTo>
                      <a:pt x="245452" y="645734"/>
                    </a:lnTo>
                    <a:lnTo>
                      <a:pt x="242862" y="647805"/>
                    </a:lnTo>
                    <a:lnTo>
                      <a:pt x="237684" y="642626"/>
                    </a:lnTo>
                    <a:lnTo>
                      <a:pt x="235095" y="644180"/>
                    </a:lnTo>
                    <a:lnTo>
                      <a:pt x="227845" y="636413"/>
                    </a:lnTo>
                    <a:lnTo>
                      <a:pt x="224738" y="637966"/>
                    </a:lnTo>
                    <a:lnTo>
                      <a:pt x="221113" y="634859"/>
                    </a:lnTo>
                    <a:lnTo>
                      <a:pt x="216453" y="639520"/>
                    </a:lnTo>
                    <a:lnTo>
                      <a:pt x="211275" y="634859"/>
                    </a:lnTo>
                    <a:lnTo>
                      <a:pt x="204543" y="643144"/>
                    </a:lnTo>
                    <a:lnTo>
                      <a:pt x="197811" y="637448"/>
                    </a:lnTo>
                    <a:lnTo>
                      <a:pt x="193669" y="642109"/>
                    </a:lnTo>
                    <a:lnTo>
                      <a:pt x="190043" y="639520"/>
                    </a:lnTo>
                    <a:lnTo>
                      <a:pt x="187454" y="642109"/>
                    </a:lnTo>
                    <a:lnTo>
                      <a:pt x="181240" y="635377"/>
                    </a:lnTo>
                    <a:lnTo>
                      <a:pt x="177098" y="630199"/>
                    </a:lnTo>
                    <a:lnTo>
                      <a:pt x="169848" y="622949"/>
                    </a:lnTo>
                    <a:lnTo>
                      <a:pt x="166741" y="625020"/>
                    </a:lnTo>
                    <a:lnTo>
                      <a:pt x="163116" y="620878"/>
                    </a:lnTo>
                    <a:lnTo>
                      <a:pt x="161045" y="621913"/>
                    </a:lnTo>
                    <a:lnTo>
                      <a:pt x="157420" y="615700"/>
                    </a:lnTo>
                    <a:lnTo>
                      <a:pt x="152760" y="610521"/>
                    </a:lnTo>
                    <a:lnTo>
                      <a:pt x="148617" y="608968"/>
                    </a:lnTo>
                    <a:lnTo>
                      <a:pt x="141886" y="605861"/>
                    </a:lnTo>
                    <a:lnTo>
                      <a:pt x="140332" y="605861"/>
                    </a:lnTo>
                    <a:lnTo>
                      <a:pt x="133600" y="602754"/>
                    </a:lnTo>
                    <a:lnTo>
                      <a:pt x="129457" y="602236"/>
                    </a:lnTo>
                    <a:lnTo>
                      <a:pt x="127386" y="602754"/>
                    </a:lnTo>
                    <a:lnTo>
                      <a:pt x="124797" y="601200"/>
                    </a:lnTo>
                    <a:lnTo>
                      <a:pt x="120136" y="600682"/>
                    </a:lnTo>
                    <a:lnTo>
                      <a:pt x="119101" y="601718"/>
                    </a:lnTo>
                    <a:lnTo>
                      <a:pt x="118583" y="605861"/>
                    </a:lnTo>
                    <a:lnTo>
                      <a:pt x="116512" y="605861"/>
                    </a:lnTo>
                    <a:lnTo>
                      <a:pt x="108227" y="606379"/>
                    </a:lnTo>
                    <a:lnTo>
                      <a:pt x="103566" y="607414"/>
                    </a:lnTo>
                    <a:lnTo>
                      <a:pt x="96316" y="610003"/>
                    </a:lnTo>
                    <a:lnTo>
                      <a:pt x="91656" y="611557"/>
                    </a:lnTo>
                    <a:lnTo>
                      <a:pt x="89585" y="608968"/>
                    </a:lnTo>
                    <a:lnTo>
                      <a:pt x="84924" y="611039"/>
                    </a:lnTo>
                    <a:lnTo>
                      <a:pt x="82853" y="606379"/>
                    </a:lnTo>
                    <a:lnTo>
                      <a:pt x="78710" y="605343"/>
                    </a:lnTo>
                    <a:lnTo>
                      <a:pt x="76121" y="603789"/>
                    </a:lnTo>
                    <a:lnTo>
                      <a:pt x="78192" y="601200"/>
                    </a:lnTo>
                    <a:lnTo>
                      <a:pt x="64729" y="592915"/>
                    </a:lnTo>
                    <a:lnTo>
                      <a:pt x="64729" y="587219"/>
                    </a:lnTo>
                    <a:lnTo>
                      <a:pt x="61104" y="586701"/>
                    </a:lnTo>
                    <a:lnTo>
                      <a:pt x="60068" y="578416"/>
                    </a:lnTo>
                    <a:lnTo>
                      <a:pt x="59550" y="572720"/>
                    </a:lnTo>
                    <a:lnTo>
                      <a:pt x="57997" y="569095"/>
                    </a:lnTo>
                    <a:lnTo>
                      <a:pt x="55926" y="522490"/>
                    </a:lnTo>
                    <a:lnTo>
                      <a:pt x="60586" y="521454"/>
                    </a:lnTo>
                    <a:lnTo>
                      <a:pt x="60068" y="514723"/>
                    </a:lnTo>
                    <a:lnTo>
                      <a:pt x="61622" y="507991"/>
                    </a:lnTo>
                    <a:lnTo>
                      <a:pt x="61622" y="504884"/>
                    </a:lnTo>
                    <a:lnTo>
                      <a:pt x="57479" y="492456"/>
                    </a:lnTo>
                    <a:lnTo>
                      <a:pt x="60068" y="492456"/>
                    </a:lnTo>
                    <a:lnTo>
                      <a:pt x="59550" y="487796"/>
                    </a:lnTo>
                    <a:lnTo>
                      <a:pt x="59550" y="478469"/>
                    </a:lnTo>
                    <a:lnTo>
                      <a:pt x="59033" y="473291"/>
                    </a:lnTo>
                    <a:lnTo>
                      <a:pt x="60068" y="468631"/>
                    </a:lnTo>
                    <a:lnTo>
                      <a:pt x="63175" y="463452"/>
                    </a:lnTo>
                    <a:lnTo>
                      <a:pt x="72496" y="455167"/>
                    </a:lnTo>
                    <a:lnTo>
                      <a:pt x="88549" y="441703"/>
                    </a:lnTo>
                    <a:lnTo>
                      <a:pt x="97352" y="433418"/>
                    </a:lnTo>
                    <a:lnTo>
                      <a:pt x="96834" y="430829"/>
                    </a:lnTo>
                    <a:lnTo>
                      <a:pt x="78710" y="421508"/>
                    </a:lnTo>
                    <a:lnTo>
                      <a:pt x="66282" y="414258"/>
                    </a:lnTo>
                    <a:lnTo>
                      <a:pt x="56444" y="405455"/>
                    </a:lnTo>
                    <a:lnTo>
                      <a:pt x="54890" y="403902"/>
                    </a:lnTo>
                    <a:lnTo>
                      <a:pt x="53336" y="399241"/>
                    </a:lnTo>
                    <a:lnTo>
                      <a:pt x="52819" y="391992"/>
                    </a:lnTo>
                    <a:lnTo>
                      <a:pt x="53336" y="384742"/>
                    </a:lnTo>
                    <a:lnTo>
                      <a:pt x="56444" y="373350"/>
                    </a:lnTo>
                    <a:lnTo>
                      <a:pt x="58515" y="369207"/>
                    </a:lnTo>
                    <a:lnTo>
                      <a:pt x="66282" y="367136"/>
                    </a:lnTo>
                    <a:lnTo>
                      <a:pt x="68354" y="365583"/>
                    </a:lnTo>
                    <a:lnTo>
                      <a:pt x="69907" y="359369"/>
                    </a:lnTo>
                    <a:lnTo>
                      <a:pt x="71461" y="356262"/>
                    </a:lnTo>
                    <a:lnTo>
                      <a:pt x="68871" y="354190"/>
                    </a:lnTo>
                    <a:lnTo>
                      <a:pt x="65765" y="350048"/>
                    </a:lnTo>
                    <a:lnTo>
                      <a:pt x="61104" y="346423"/>
                    </a:lnTo>
                    <a:lnTo>
                      <a:pt x="55926" y="344869"/>
                    </a:lnTo>
                    <a:lnTo>
                      <a:pt x="53336" y="340727"/>
                    </a:lnTo>
                    <a:lnTo>
                      <a:pt x="52301" y="334513"/>
                    </a:lnTo>
                    <a:lnTo>
                      <a:pt x="50230" y="332959"/>
                    </a:lnTo>
                    <a:lnTo>
                      <a:pt x="47123" y="332959"/>
                    </a:lnTo>
                    <a:lnTo>
                      <a:pt x="42462" y="335031"/>
                    </a:lnTo>
                    <a:lnTo>
                      <a:pt x="37284" y="335031"/>
                    </a:lnTo>
                    <a:lnTo>
                      <a:pt x="31588" y="331924"/>
                    </a:lnTo>
                    <a:lnTo>
                      <a:pt x="30034" y="329852"/>
                    </a:lnTo>
                    <a:lnTo>
                      <a:pt x="30552" y="325710"/>
                    </a:lnTo>
                    <a:lnTo>
                      <a:pt x="27963" y="323120"/>
                    </a:lnTo>
                    <a:lnTo>
                      <a:pt x="26409" y="318460"/>
                    </a:lnTo>
                    <a:lnTo>
                      <a:pt x="27445" y="313800"/>
                    </a:lnTo>
                    <a:lnTo>
                      <a:pt x="26409" y="310693"/>
                    </a:lnTo>
                    <a:lnTo>
                      <a:pt x="26927" y="308103"/>
                    </a:lnTo>
                    <a:lnTo>
                      <a:pt x="30034" y="306032"/>
                    </a:lnTo>
                    <a:lnTo>
                      <a:pt x="28481" y="302407"/>
                    </a:lnTo>
                    <a:lnTo>
                      <a:pt x="18642" y="292569"/>
                    </a:lnTo>
                    <a:lnTo>
                      <a:pt x="16571" y="289979"/>
                    </a:lnTo>
                    <a:lnTo>
                      <a:pt x="17088" y="286355"/>
                    </a:lnTo>
                    <a:lnTo>
                      <a:pt x="15535" y="280658"/>
                    </a:lnTo>
                    <a:lnTo>
                      <a:pt x="9839" y="268748"/>
                    </a:lnTo>
                    <a:lnTo>
                      <a:pt x="9839" y="265124"/>
                    </a:lnTo>
                    <a:lnTo>
                      <a:pt x="1553" y="255803"/>
                    </a:lnTo>
                    <a:lnTo>
                      <a:pt x="0" y="250106"/>
                    </a:lnTo>
                    <a:lnTo>
                      <a:pt x="1553" y="243893"/>
                    </a:lnTo>
                    <a:lnTo>
                      <a:pt x="1036" y="240268"/>
                    </a:lnTo>
                    <a:lnTo>
                      <a:pt x="2589" y="236125"/>
                    </a:lnTo>
                    <a:lnTo>
                      <a:pt x="3107" y="230947"/>
                    </a:lnTo>
                    <a:lnTo>
                      <a:pt x="5178" y="228875"/>
                    </a:lnTo>
                    <a:lnTo>
                      <a:pt x="5696" y="226286"/>
                    </a:lnTo>
                    <a:lnTo>
                      <a:pt x="7250" y="224733"/>
                    </a:lnTo>
                    <a:lnTo>
                      <a:pt x="6732" y="220590"/>
                    </a:lnTo>
                    <a:lnTo>
                      <a:pt x="7250" y="217483"/>
                    </a:lnTo>
                    <a:lnTo>
                      <a:pt x="9839" y="214894"/>
                    </a:lnTo>
                    <a:lnTo>
                      <a:pt x="8285" y="212305"/>
                    </a:lnTo>
                    <a:lnTo>
                      <a:pt x="10357" y="209716"/>
                    </a:lnTo>
                    <a:lnTo>
                      <a:pt x="11910" y="195217"/>
                    </a:lnTo>
                    <a:lnTo>
                      <a:pt x="10874" y="190038"/>
                    </a:lnTo>
                    <a:lnTo>
                      <a:pt x="12428" y="184342"/>
                    </a:lnTo>
                    <a:lnTo>
                      <a:pt x="17088" y="179682"/>
                    </a:lnTo>
                    <a:lnTo>
                      <a:pt x="18124" y="177093"/>
                    </a:lnTo>
                    <a:lnTo>
                      <a:pt x="17606" y="171396"/>
                    </a:lnTo>
                    <a:lnTo>
                      <a:pt x="21231" y="170879"/>
                    </a:lnTo>
                    <a:lnTo>
                      <a:pt x="27963" y="168807"/>
                    </a:lnTo>
                    <a:lnTo>
                      <a:pt x="36248" y="167772"/>
                    </a:lnTo>
                    <a:lnTo>
                      <a:pt x="40391" y="167772"/>
                    </a:lnTo>
                    <a:lnTo>
                      <a:pt x="42980" y="169843"/>
                    </a:lnTo>
                    <a:lnTo>
                      <a:pt x="46605" y="170361"/>
                    </a:lnTo>
                    <a:lnTo>
                      <a:pt x="47123" y="172950"/>
                    </a:lnTo>
                    <a:lnTo>
                      <a:pt x="51265" y="177093"/>
                    </a:lnTo>
                    <a:lnTo>
                      <a:pt x="63175" y="162593"/>
                    </a:lnTo>
                    <a:lnTo>
                      <a:pt x="65765" y="157933"/>
                    </a:lnTo>
                    <a:lnTo>
                      <a:pt x="72496" y="135666"/>
                    </a:lnTo>
                    <a:lnTo>
                      <a:pt x="76121" y="137220"/>
                    </a:lnTo>
                    <a:lnTo>
                      <a:pt x="92692" y="140327"/>
                    </a:lnTo>
                    <a:lnTo>
                      <a:pt x="104602" y="140327"/>
                    </a:lnTo>
                    <a:lnTo>
                      <a:pt x="104084" y="138255"/>
                    </a:lnTo>
                    <a:lnTo>
                      <a:pt x="105637" y="131524"/>
                    </a:lnTo>
                    <a:lnTo>
                      <a:pt x="108744" y="131006"/>
                    </a:lnTo>
                    <a:lnTo>
                      <a:pt x="115994" y="123756"/>
                    </a:lnTo>
                    <a:lnTo>
                      <a:pt x="122208" y="119096"/>
                    </a:lnTo>
                    <a:lnTo>
                      <a:pt x="127904" y="117024"/>
                    </a:lnTo>
                    <a:lnTo>
                      <a:pt x="133600" y="116506"/>
                    </a:lnTo>
                    <a:lnTo>
                      <a:pt x="136189" y="115471"/>
                    </a:lnTo>
                    <a:lnTo>
                      <a:pt x="140850" y="117542"/>
                    </a:lnTo>
                    <a:lnTo>
                      <a:pt x="142921" y="121167"/>
                    </a:lnTo>
                    <a:lnTo>
                      <a:pt x="150171" y="123756"/>
                    </a:lnTo>
                    <a:lnTo>
                      <a:pt x="157420" y="127381"/>
                    </a:lnTo>
                    <a:lnTo>
                      <a:pt x="161045" y="127899"/>
                    </a:lnTo>
                    <a:lnTo>
                      <a:pt x="184348" y="109775"/>
                    </a:lnTo>
                    <a:lnTo>
                      <a:pt x="192633" y="102525"/>
                    </a:lnTo>
                    <a:lnTo>
                      <a:pt x="206614" y="94758"/>
                    </a:lnTo>
                    <a:lnTo>
                      <a:pt x="211793" y="92686"/>
                    </a:lnTo>
                    <a:lnTo>
                      <a:pt x="214381" y="92686"/>
                    </a:lnTo>
                    <a:lnTo>
                      <a:pt x="223702" y="96311"/>
                    </a:lnTo>
                    <a:lnTo>
                      <a:pt x="230434" y="97865"/>
                    </a:lnTo>
                    <a:lnTo>
                      <a:pt x="235095" y="97865"/>
                    </a:lnTo>
                    <a:lnTo>
                      <a:pt x="238720" y="96829"/>
                    </a:lnTo>
                    <a:lnTo>
                      <a:pt x="249076" y="90615"/>
                    </a:lnTo>
                    <a:lnTo>
                      <a:pt x="254772" y="88544"/>
                    </a:lnTo>
                    <a:lnTo>
                      <a:pt x="274968" y="83365"/>
                    </a:lnTo>
                    <a:lnTo>
                      <a:pt x="275485" y="85437"/>
                    </a:lnTo>
                    <a:lnTo>
                      <a:pt x="278593" y="103043"/>
                    </a:lnTo>
                    <a:lnTo>
                      <a:pt x="287914" y="99936"/>
                    </a:lnTo>
                    <a:lnTo>
                      <a:pt x="294127" y="99423"/>
                    </a:lnTo>
                    <a:lnTo>
                      <a:pt x="297235" y="106673"/>
                    </a:lnTo>
                    <a:lnTo>
                      <a:pt x="302413" y="106155"/>
                    </a:lnTo>
                    <a:lnTo>
                      <a:pt x="303966" y="106673"/>
                    </a:lnTo>
                    <a:lnTo>
                      <a:pt x="305002" y="113405"/>
                    </a:lnTo>
                    <a:lnTo>
                      <a:pt x="302413" y="113922"/>
                    </a:lnTo>
                    <a:lnTo>
                      <a:pt x="303966" y="124279"/>
                    </a:lnTo>
                    <a:lnTo>
                      <a:pt x="305520" y="126868"/>
                    </a:lnTo>
                    <a:lnTo>
                      <a:pt x="306555" y="145510"/>
                    </a:lnTo>
                    <a:lnTo>
                      <a:pt x="316912" y="141885"/>
                    </a:lnTo>
                    <a:lnTo>
                      <a:pt x="319501" y="146546"/>
                    </a:lnTo>
                    <a:lnTo>
                      <a:pt x="323126" y="160009"/>
                    </a:lnTo>
                    <a:lnTo>
                      <a:pt x="328822" y="157938"/>
                    </a:lnTo>
                    <a:lnTo>
                      <a:pt x="330376" y="161563"/>
                    </a:lnTo>
                    <a:lnTo>
                      <a:pt x="334518" y="162081"/>
                    </a:lnTo>
                    <a:lnTo>
                      <a:pt x="365588" y="145510"/>
                    </a:lnTo>
                    <a:lnTo>
                      <a:pt x="378534" y="139814"/>
                    </a:lnTo>
                    <a:lnTo>
                      <a:pt x="390962" y="133600"/>
                    </a:lnTo>
                    <a:lnTo>
                      <a:pt x="400800" y="127386"/>
                    </a:lnTo>
                    <a:lnTo>
                      <a:pt x="406496" y="125315"/>
                    </a:lnTo>
                    <a:lnTo>
                      <a:pt x="412710" y="123243"/>
                    </a:lnTo>
                    <a:lnTo>
                      <a:pt x="411675" y="116512"/>
                    </a:lnTo>
                    <a:lnTo>
                      <a:pt x="412192" y="115476"/>
                    </a:lnTo>
                    <a:lnTo>
                      <a:pt x="427209" y="110298"/>
                    </a:lnTo>
                    <a:lnTo>
                      <a:pt x="438084" y="109262"/>
                    </a:lnTo>
                    <a:lnTo>
                      <a:pt x="440155" y="107191"/>
                    </a:lnTo>
                    <a:lnTo>
                      <a:pt x="454137" y="102012"/>
                    </a:lnTo>
                    <a:lnTo>
                      <a:pt x="462422" y="102530"/>
                    </a:lnTo>
                    <a:lnTo>
                      <a:pt x="465529" y="100977"/>
                    </a:lnTo>
                    <a:lnTo>
                      <a:pt x="470707" y="99941"/>
                    </a:lnTo>
                    <a:lnTo>
                      <a:pt x="475886" y="100459"/>
                    </a:lnTo>
                    <a:lnTo>
                      <a:pt x="479510" y="98905"/>
                    </a:lnTo>
                    <a:lnTo>
                      <a:pt x="483653" y="96316"/>
                    </a:lnTo>
                    <a:lnTo>
                      <a:pt x="481064" y="83883"/>
                    </a:lnTo>
                    <a:lnTo>
                      <a:pt x="481582" y="83371"/>
                    </a:lnTo>
                    <a:lnTo>
                      <a:pt x="497116" y="76639"/>
                    </a:lnTo>
                    <a:lnTo>
                      <a:pt x="495563" y="71978"/>
                    </a:lnTo>
                    <a:lnTo>
                      <a:pt x="500224" y="68353"/>
                    </a:lnTo>
                    <a:lnTo>
                      <a:pt x="509027" y="62657"/>
                    </a:lnTo>
                    <a:lnTo>
                      <a:pt x="516794" y="58515"/>
                    </a:lnTo>
                    <a:lnTo>
                      <a:pt x="523008" y="65247"/>
                    </a:lnTo>
                    <a:lnTo>
                      <a:pt x="525079" y="64729"/>
                    </a:lnTo>
                    <a:lnTo>
                      <a:pt x="538025" y="78192"/>
                    </a:lnTo>
                    <a:lnTo>
                      <a:pt x="541650" y="76639"/>
                    </a:lnTo>
                    <a:lnTo>
                      <a:pt x="545793" y="73532"/>
                    </a:lnTo>
                    <a:lnTo>
                      <a:pt x="551489" y="66800"/>
                    </a:lnTo>
                    <a:lnTo>
                      <a:pt x="559256" y="61622"/>
                    </a:lnTo>
                    <a:lnTo>
                      <a:pt x="563916" y="61104"/>
                    </a:lnTo>
                    <a:lnTo>
                      <a:pt x="567541" y="63693"/>
                    </a:lnTo>
                    <a:lnTo>
                      <a:pt x="570131" y="64206"/>
                    </a:lnTo>
                    <a:lnTo>
                      <a:pt x="574791" y="62134"/>
                    </a:lnTo>
                    <a:lnTo>
                      <a:pt x="583594" y="54367"/>
                    </a:lnTo>
                    <a:lnTo>
                      <a:pt x="585666" y="47640"/>
                    </a:lnTo>
                    <a:lnTo>
                      <a:pt x="588772" y="45569"/>
                    </a:lnTo>
                    <a:lnTo>
                      <a:pt x="590844" y="45569"/>
                    </a:lnTo>
                    <a:lnTo>
                      <a:pt x="594987" y="46605"/>
                    </a:lnTo>
                    <a:lnTo>
                      <a:pt x="599647" y="46605"/>
                    </a:lnTo>
                    <a:lnTo>
                      <a:pt x="607414" y="45051"/>
                    </a:lnTo>
                    <a:lnTo>
                      <a:pt x="613111" y="40908"/>
                    </a:lnTo>
                    <a:lnTo>
                      <a:pt x="615699" y="39873"/>
                    </a:lnTo>
                    <a:lnTo>
                      <a:pt x="630199" y="37802"/>
                    </a:lnTo>
                    <a:lnTo>
                      <a:pt x="632270" y="36248"/>
                    </a:lnTo>
                    <a:lnTo>
                      <a:pt x="637966" y="29516"/>
                    </a:lnTo>
                    <a:lnTo>
                      <a:pt x="641073" y="23820"/>
                    </a:lnTo>
                    <a:lnTo>
                      <a:pt x="644180" y="19677"/>
                    </a:lnTo>
                    <a:lnTo>
                      <a:pt x="648323" y="17088"/>
                    </a:lnTo>
                    <a:lnTo>
                      <a:pt x="654019" y="16053"/>
                    </a:lnTo>
                    <a:lnTo>
                      <a:pt x="656090" y="14499"/>
                    </a:lnTo>
                    <a:lnTo>
                      <a:pt x="660233" y="8285"/>
                    </a:lnTo>
                    <a:lnTo>
                      <a:pt x="664894" y="5178"/>
                    </a:lnTo>
                    <a:lnTo>
                      <a:pt x="668000" y="2071"/>
                    </a:lnTo>
                    <a:lnTo>
                      <a:pt x="673179" y="2071"/>
                    </a:lnTo>
                    <a:lnTo>
                      <a:pt x="676286" y="0"/>
                    </a:lnTo>
                    <a:lnTo>
                      <a:pt x="677321" y="3107"/>
                    </a:lnTo>
                    <a:lnTo>
                      <a:pt x="680428" y="20195"/>
                    </a:lnTo>
                    <a:lnTo>
                      <a:pt x="683017" y="27445"/>
                    </a:lnTo>
                    <a:lnTo>
                      <a:pt x="683535" y="39355"/>
                    </a:lnTo>
                    <a:lnTo>
                      <a:pt x="685089" y="50229"/>
                    </a:lnTo>
                    <a:lnTo>
                      <a:pt x="673697" y="51265"/>
                    </a:lnTo>
                    <a:lnTo>
                      <a:pt x="674732" y="60068"/>
                    </a:lnTo>
                    <a:lnTo>
                      <a:pt x="676286" y="64729"/>
                    </a:lnTo>
                    <a:lnTo>
                      <a:pt x="676803" y="69907"/>
                    </a:lnTo>
                    <a:lnTo>
                      <a:pt x="675768" y="70425"/>
                    </a:lnTo>
                    <a:lnTo>
                      <a:pt x="664376" y="71978"/>
                    </a:lnTo>
                    <a:lnTo>
                      <a:pt x="663340" y="75085"/>
                    </a:lnTo>
                    <a:lnTo>
                      <a:pt x="654537" y="76121"/>
                    </a:lnTo>
                    <a:lnTo>
                      <a:pt x="651948" y="82335"/>
                    </a:lnTo>
                    <a:lnTo>
                      <a:pt x="647805" y="90620"/>
                    </a:lnTo>
                    <a:lnTo>
                      <a:pt x="646770" y="95799"/>
                    </a:lnTo>
                    <a:lnTo>
                      <a:pt x="647805" y="109262"/>
                    </a:lnTo>
                    <a:lnTo>
                      <a:pt x="646770" y="122208"/>
                    </a:lnTo>
                    <a:lnTo>
                      <a:pt x="648841" y="131011"/>
                    </a:lnTo>
                    <a:lnTo>
                      <a:pt x="648841" y="143957"/>
                    </a:lnTo>
                    <a:lnTo>
                      <a:pt x="648323" y="152242"/>
                    </a:lnTo>
                    <a:lnTo>
                      <a:pt x="647805" y="153278"/>
                    </a:lnTo>
                    <a:lnTo>
                      <a:pt x="649358" y="164152"/>
                    </a:lnTo>
                    <a:lnTo>
                      <a:pt x="650912" y="164665"/>
                    </a:lnTo>
                    <a:lnTo>
                      <a:pt x="650394" y="167772"/>
                    </a:lnTo>
                    <a:lnTo>
                      <a:pt x="650394" y="182789"/>
                    </a:lnTo>
                    <a:lnTo>
                      <a:pt x="651430" y="194181"/>
                    </a:lnTo>
                    <a:lnTo>
                      <a:pt x="653501" y="209198"/>
                    </a:lnTo>
                    <a:lnTo>
                      <a:pt x="652465" y="210234"/>
                    </a:lnTo>
                    <a:lnTo>
                      <a:pt x="652983" y="219037"/>
                    </a:lnTo>
                    <a:lnTo>
                      <a:pt x="652465" y="222144"/>
                    </a:lnTo>
                    <a:lnTo>
                      <a:pt x="653501" y="227322"/>
                    </a:lnTo>
                    <a:lnTo>
                      <a:pt x="651948" y="232500"/>
                    </a:lnTo>
                    <a:lnTo>
                      <a:pt x="654537" y="244933"/>
                    </a:lnTo>
                    <a:lnTo>
                      <a:pt x="655055" y="249594"/>
                    </a:lnTo>
                    <a:lnTo>
                      <a:pt x="652983" y="256843"/>
                    </a:lnTo>
                    <a:lnTo>
                      <a:pt x="662304" y="259951"/>
                    </a:lnTo>
                    <a:lnTo>
                      <a:pt x="660751" y="264093"/>
                    </a:lnTo>
                    <a:lnTo>
                      <a:pt x="665411" y="267200"/>
                    </a:lnTo>
                    <a:lnTo>
                      <a:pt x="665929" y="268754"/>
                    </a:lnTo>
                    <a:lnTo>
                      <a:pt x="657644" y="278592"/>
                    </a:lnTo>
                    <a:lnTo>
                      <a:pt x="657644" y="280146"/>
                    </a:lnTo>
                    <a:lnTo>
                      <a:pt x="661786" y="282217"/>
                    </a:lnTo>
                    <a:lnTo>
                      <a:pt x="668518" y="285324"/>
                    </a:lnTo>
                    <a:lnTo>
                      <a:pt x="684053" y="291538"/>
                    </a:lnTo>
                    <a:lnTo>
                      <a:pt x="686642" y="291538"/>
                    </a:lnTo>
                    <a:lnTo>
                      <a:pt x="695963" y="295681"/>
                    </a:lnTo>
                    <a:lnTo>
                      <a:pt x="699588" y="298270"/>
                    </a:lnTo>
                    <a:lnTo>
                      <a:pt x="705802" y="313287"/>
                    </a:lnTo>
                    <a:lnTo>
                      <a:pt x="711498" y="311733"/>
                    </a:lnTo>
                    <a:lnTo>
                      <a:pt x="734800" y="311216"/>
                    </a:lnTo>
                    <a:lnTo>
                      <a:pt x="738425" y="310180"/>
                    </a:lnTo>
                    <a:lnTo>
                      <a:pt x="739461" y="306037"/>
                    </a:lnTo>
                    <a:lnTo>
                      <a:pt x="743086" y="292574"/>
                    </a:lnTo>
                    <a:lnTo>
                      <a:pt x="743603" y="291020"/>
                    </a:lnTo>
                    <a:lnTo>
                      <a:pt x="748782" y="287913"/>
                    </a:lnTo>
                    <a:lnTo>
                      <a:pt x="767942" y="286360"/>
                    </a:lnTo>
                    <a:lnTo>
                      <a:pt x="774673" y="284806"/>
                    </a:lnTo>
                    <a:lnTo>
                      <a:pt x="777262" y="285842"/>
                    </a:lnTo>
                    <a:lnTo>
                      <a:pt x="781923" y="291020"/>
                    </a:lnTo>
                    <a:lnTo>
                      <a:pt x="784512" y="292056"/>
                    </a:lnTo>
                    <a:lnTo>
                      <a:pt x="784512" y="295681"/>
                    </a:lnTo>
                    <a:lnTo>
                      <a:pt x="793315" y="293092"/>
                    </a:lnTo>
                    <a:lnTo>
                      <a:pt x="796422" y="294127"/>
                    </a:lnTo>
                    <a:lnTo>
                      <a:pt x="802636" y="296716"/>
                    </a:lnTo>
                    <a:lnTo>
                      <a:pt x="810404" y="299305"/>
                    </a:lnTo>
                    <a:lnTo>
                      <a:pt x="814028" y="299305"/>
                    </a:lnTo>
                    <a:lnTo>
                      <a:pt x="827492" y="296199"/>
                    </a:lnTo>
                    <a:lnTo>
                      <a:pt x="836813" y="295163"/>
                    </a:lnTo>
                    <a:lnTo>
                      <a:pt x="837848" y="299823"/>
                    </a:lnTo>
                    <a:lnTo>
                      <a:pt x="847687" y="299823"/>
                    </a:lnTo>
                    <a:lnTo>
                      <a:pt x="852866" y="300336"/>
                    </a:lnTo>
                    <a:lnTo>
                      <a:pt x="857526" y="298782"/>
                    </a:lnTo>
                    <a:lnTo>
                      <a:pt x="859080" y="291533"/>
                    </a:lnTo>
                    <a:lnTo>
                      <a:pt x="865293" y="295158"/>
                    </a:lnTo>
                    <a:lnTo>
                      <a:pt x="866329" y="298265"/>
                    </a:lnTo>
                    <a:lnTo>
                      <a:pt x="870990" y="303961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9A895A2-F71C-B782-63E8-936B1B1E5032}"/>
                  </a:ext>
                </a:extLst>
              </p:cNvPr>
              <p:cNvSpPr/>
              <p:nvPr/>
            </p:nvSpPr>
            <p:spPr>
              <a:xfrm>
                <a:off x="3377173" y="2138328"/>
                <a:ext cx="2068729" cy="933600"/>
              </a:xfrm>
              <a:custGeom>
                <a:avLst/>
                <a:gdLst>
                  <a:gd name="connsiteX0" fmla="*/ 2017464 w 2068729"/>
                  <a:gd name="connsiteY0" fmla="*/ 132518 h 933600"/>
                  <a:gd name="connsiteX1" fmla="*/ 2022643 w 2068729"/>
                  <a:gd name="connsiteY1" fmla="*/ 154267 h 933600"/>
                  <a:gd name="connsiteX2" fmla="*/ 2030410 w 2068729"/>
                  <a:gd name="connsiteY2" fmla="*/ 199318 h 933600"/>
                  <a:gd name="connsiteX3" fmla="*/ 2031446 w 2068729"/>
                  <a:gd name="connsiteY3" fmla="*/ 205014 h 933600"/>
                  <a:gd name="connsiteX4" fmla="*/ 2042320 w 2068729"/>
                  <a:gd name="connsiteY4" fmla="*/ 225209 h 933600"/>
                  <a:gd name="connsiteX5" fmla="*/ 2038696 w 2068729"/>
                  <a:gd name="connsiteY5" fmla="*/ 247476 h 933600"/>
                  <a:gd name="connsiteX6" fmla="*/ 2038178 w 2068729"/>
                  <a:gd name="connsiteY6" fmla="*/ 255243 h 933600"/>
                  <a:gd name="connsiteX7" fmla="*/ 2040249 w 2068729"/>
                  <a:gd name="connsiteY7" fmla="*/ 259904 h 933600"/>
                  <a:gd name="connsiteX8" fmla="*/ 2042838 w 2068729"/>
                  <a:gd name="connsiteY8" fmla="*/ 263011 h 933600"/>
                  <a:gd name="connsiteX9" fmla="*/ 2058373 w 2068729"/>
                  <a:gd name="connsiteY9" fmla="*/ 273367 h 933600"/>
                  <a:gd name="connsiteX10" fmla="*/ 2064069 w 2068729"/>
                  <a:gd name="connsiteY10" fmla="*/ 279064 h 933600"/>
                  <a:gd name="connsiteX11" fmla="*/ 2067176 w 2068729"/>
                  <a:gd name="connsiteY11" fmla="*/ 284760 h 933600"/>
                  <a:gd name="connsiteX12" fmla="*/ 2068730 w 2068729"/>
                  <a:gd name="connsiteY12" fmla="*/ 292527 h 933600"/>
                  <a:gd name="connsiteX13" fmla="*/ 2048534 w 2068729"/>
                  <a:gd name="connsiteY13" fmla="*/ 297706 h 933600"/>
                  <a:gd name="connsiteX14" fmla="*/ 2042838 w 2068729"/>
                  <a:gd name="connsiteY14" fmla="*/ 299777 h 933600"/>
                  <a:gd name="connsiteX15" fmla="*/ 2032481 w 2068729"/>
                  <a:gd name="connsiteY15" fmla="*/ 305991 h 933600"/>
                  <a:gd name="connsiteX16" fmla="*/ 2028857 w 2068729"/>
                  <a:gd name="connsiteY16" fmla="*/ 307026 h 933600"/>
                  <a:gd name="connsiteX17" fmla="*/ 2024196 w 2068729"/>
                  <a:gd name="connsiteY17" fmla="*/ 307026 h 933600"/>
                  <a:gd name="connsiteX18" fmla="*/ 2017464 w 2068729"/>
                  <a:gd name="connsiteY18" fmla="*/ 305473 h 933600"/>
                  <a:gd name="connsiteX19" fmla="*/ 2008143 w 2068729"/>
                  <a:gd name="connsiteY19" fmla="*/ 301848 h 933600"/>
                  <a:gd name="connsiteX20" fmla="*/ 2005555 w 2068729"/>
                  <a:gd name="connsiteY20" fmla="*/ 301848 h 933600"/>
                  <a:gd name="connsiteX21" fmla="*/ 2000376 w 2068729"/>
                  <a:gd name="connsiteY21" fmla="*/ 303919 h 933600"/>
                  <a:gd name="connsiteX22" fmla="*/ 1986395 w 2068729"/>
                  <a:gd name="connsiteY22" fmla="*/ 311687 h 933600"/>
                  <a:gd name="connsiteX23" fmla="*/ 1978110 w 2068729"/>
                  <a:gd name="connsiteY23" fmla="*/ 318937 h 933600"/>
                  <a:gd name="connsiteX24" fmla="*/ 1954807 w 2068729"/>
                  <a:gd name="connsiteY24" fmla="*/ 337060 h 933600"/>
                  <a:gd name="connsiteX25" fmla="*/ 1951182 w 2068729"/>
                  <a:gd name="connsiteY25" fmla="*/ 336543 h 933600"/>
                  <a:gd name="connsiteX26" fmla="*/ 1943933 w 2068729"/>
                  <a:gd name="connsiteY26" fmla="*/ 332918 h 933600"/>
                  <a:gd name="connsiteX27" fmla="*/ 1936683 w 2068729"/>
                  <a:gd name="connsiteY27" fmla="*/ 330329 h 933600"/>
                  <a:gd name="connsiteX28" fmla="*/ 1934612 w 2068729"/>
                  <a:gd name="connsiteY28" fmla="*/ 326704 h 933600"/>
                  <a:gd name="connsiteX29" fmla="*/ 1929951 w 2068729"/>
                  <a:gd name="connsiteY29" fmla="*/ 324633 h 933600"/>
                  <a:gd name="connsiteX30" fmla="*/ 1927362 w 2068729"/>
                  <a:gd name="connsiteY30" fmla="*/ 325668 h 933600"/>
                  <a:gd name="connsiteX31" fmla="*/ 1921666 w 2068729"/>
                  <a:gd name="connsiteY31" fmla="*/ 326186 h 933600"/>
                  <a:gd name="connsiteX32" fmla="*/ 1915970 w 2068729"/>
                  <a:gd name="connsiteY32" fmla="*/ 328257 h 933600"/>
                  <a:gd name="connsiteX33" fmla="*/ 1909756 w 2068729"/>
                  <a:gd name="connsiteY33" fmla="*/ 332918 h 933600"/>
                  <a:gd name="connsiteX34" fmla="*/ 1902506 w 2068729"/>
                  <a:gd name="connsiteY34" fmla="*/ 340168 h 933600"/>
                  <a:gd name="connsiteX35" fmla="*/ 1899399 w 2068729"/>
                  <a:gd name="connsiteY35" fmla="*/ 340685 h 933600"/>
                  <a:gd name="connsiteX36" fmla="*/ 1897846 w 2068729"/>
                  <a:gd name="connsiteY36" fmla="*/ 347417 h 933600"/>
                  <a:gd name="connsiteX37" fmla="*/ 1898364 w 2068729"/>
                  <a:gd name="connsiteY37" fmla="*/ 349488 h 933600"/>
                  <a:gd name="connsiteX38" fmla="*/ 1886454 w 2068729"/>
                  <a:gd name="connsiteY38" fmla="*/ 349488 h 933600"/>
                  <a:gd name="connsiteX39" fmla="*/ 1869883 w 2068729"/>
                  <a:gd name="connsiteY39" fmla="*/ 346381 h 933600"/>
                  <a:gd name="connsiteX40" fmla="*/ 1866258 w 2068729"/>
                  <a:gd name="connsiteY40" fmla="*/ 344828 h 933600"/>
                  <a:gd name="connsiteX41" fmla="*/ 1859527 w 2068729"/>
                  <a:gd name="connsiteY41" fmla="*/ 367095 h 933600"/>
                  <a:gd name="connsiteX42" fmla="*/ 1856937 w 2068729"/>
                  <a:gd name="connsiteY42" fmla="*/ 371755 h 933600"/>
                  <a:gd name="connsiteX43" fmla="*/ 1845027 w 2068729"/>
                  <a:gd name="connsiteY43" fmla="*/ 386254 h 933600"/>
                  <a:gd name="connsiteX44" fmla="*/ 1840885 w 2068729"/>
                  <a:gd name="connsiteY44" fmla="*/ 382112 h 933600"/>
                  <a:gd name="connsiteX45" fmla="*/ 1840367 w 2068729"/>
                  <a:gd name="connsiteY45" fmla="*/ 379523 h 933600"/>
                  <a:gd name="connsiteX46" fmla="*/ 1836742 w 2068729"/>
                  <a:gd name="connsiteY46" fmla="*/ 379005 h 933600"/>
                  <a:gd name="connsiteX47" fmla="*/ 1834153 w 2068729"/>
                  <a:gd name="connsiteY47" fmla="*/ 376933 h 933600"/>
                  <a:gd name="connsiteX48" fmla="*/ 1830010 w 2068729"/>
                  <a:gd name="connsiteY48" fmla="*/ 376933 h 933600"/>
                  <a:gd name="connsiteX49" fmla="*/ 1821725 w 2068729"/>
                  <a:gd name="connsiteY49" fmla="*/ 377969 h 933600"/>
                  <a:gd name="connsiteX50" fmla="*/ 1814993 w 2068729"/>
                  <a:gd name="connsiteY50" fmla="*/ 380040 h 933600"/>
                  <a:gd name="connsiteX51" fmla="*/ 1811368 w 2068729"/>
                  <a:gd name="connsiteY51" fmla="*/ 380558 h 933600"/>
                  <a:gd name="connsiteX52" fmla="*/ 1811886 w 2068729"/>
                  <a:gd name="connsiteY52" fmla="*/ 386254 h 933600"/>
                  <a:gd name="connsiteX53" fmla="*/ 1810850 w 2068729"/>
                  <a:gd name="connsiteY53" fmla="*/ 388843 h 933600"/>
                  <a:gd name="connsiteX54" fmla="*/ 1806190 w 2068729"/>
                  <a:gd name="connsiteY54" fmla="*/ 393504 h 933600"/>
                  <a:gd name="connsiteX55" fmla="*/ 1804636 w 2068729"/>
                  <a:gd name="connsiteY55" fmla="*/ 399200 h 933600"/>
                  <a:gd name="connsiteX56" fmla="*/ 1805672 w 2068729"/>
                  <a:gd name="connsiteY56" fmla="*/ 404378 h 933600"/>
                  <a:gd name="connsiteX57" fmla="*/ 1804119 w 2068729"/>
                  <a:gd name="connsiteY57" fmla="*/ 418878 h 933600"/>
                  <a:gd name="connsiteX58" fmla="*/ 1802047 w 2068729"/>
                  <a:gd name="connsiteY58" fmla="*/ 421467 h 933600"/>
                  <a:gd name="connsiteX59" fmla="*/ 1803601 w 2068729"/>
                  <a:gd name="connsiteY59" fmla="*/ 424056 h 933600"/>
                  <a:gd name="connsiteX60" fmla="*/ 1801012 w 2068729"/>
                  <a:gd name="connsiteY60" fmla="*/ 426645 h 933600"/>
                  <a:gd name="connsiteX61" fmla="*/ 1800494 w 2068729"/>
                  <a:gd name="connsiteY61" fmla="*/ 429752 h 933600"/>
                  <a:gd name="connsiteX62" fmla="*/ 1801012 w 2068729"/>
                  <a:gd name="connsiteY62" fmla="*/ 433895 h 933600"/>
                  <a:gd name="connsiteX63" fmla="*/ 1799458 w 2068729"/>
                  <a:gd name="connsiteY63" fmla="*/ 435448 h 933600"/>
                  <a:gd name="connsiteX64" fmla="*/ 1798940 w 2068729"/>
                  <a:gd name="connsiteY64" fmla="*/ 438037 h 933600"/>
                  <a:gd name="connsiteX65" fmla="*/ 1796869 w 2068729"/>
                  <a:gd name="connsiteY65" fmla="*/ 440109 h 933600"/>
                  <a:gd name="connsiteX66" fmla="*/ 1796351 w 2068729"/>
                  <a:gd name="connsiteY66" fmla="*/ 445287 h 933600"/>
                  <a:gd name="connsiteX67" fmla="*/ 1794798 w 2068729"/>
                  <a:gd name="connsiteY67" fmla="*/ 449430 h 933600"/>
                  <a:gd name="connsiteX68" fmla="*/ 1795315 w 2068729"/>
                  <a:gd name="connsiteY68" fmla="*/ 453054 h 933600"/>
                  <a:gd name="connsiteX69" fmla="*/ 1793762 w 2068729"/>
                  <a:gd name="connsiteY69" fmla="*/ 459268 h 933600"/>
                  <a:gd name="connsiteX70" fmla="*/ 1795315 w 2068729"/>
                  <a:gd name="connsiteY70" fmla="*/ 464964 h 933600"/>
                  <a:gd name="connsiteX71" fmla="*/ 1803601 w 2068729"/>
                  <a:gd name="connsiteY71" fmla="*/ 474285 h 933600"/>
                  <a:gd name="connsiteX72" fmla="*/ 1803601 w 2068729"/>
                  <a:gd name="connsiteY72" fmla="*/ 477910 h 933600"/>
                  <a:gd name="connsiteX73" fmla="*/ 1809297 w 2068729"/>
                  <a:gd name="connsiteY73" fmla="*/ 489820 h 933600"/>
                  <a:gd name="connsiteX74" fmla="*/ 1810850 w 2068729"/>
                  <a:gd name="connsiteY74" fmla="*/ 495516 h 933600"/>
                  <a:gd name="connsiteX75" fmla="*/ 1810333 w 2068729"/>
                  <a:gd name="connsiteY75" fmla="*/ 499141 h 933600"/>
                  <a:gd name="connsiteX76" fmla="*/ 1812404 w 2068729"/>
                  <a:gd name="connsiteY76" fmla="*/ 501730 h 933600"/>
                  <a:gd name="connsiteX77" fmla="*/ 1822243 w 2068729"/>
                  <a:gd name="connsiteY77" fmla="*/ 511569 h 933600"/>
                  <a:gd name="connsiteX78" fmla="*/ 1823796 w 2068729"/>
                  <a:gd name="connsiteY78" fmla="*/ 515194 h 933600"/>
                  <a:gd name="connsiteX79" fmla="*/ 1820689 w 2068729"/>
                  <a:gd name="connsiteY79" fmla="*/ 517265 h 933600"/>
                  <a:gd name="connsiteX80" fmla="*/ 1820171 w 2068729"/>
                  <a:gd name="connsiteY80" fmla="*/ 519854 h 933600"/>
                  <a:gd name="connsiteX81" fmla="*/ 1821207 w 2068729"/>
                  <a:gd name="connsiteY81" fmla="*/ 522961 h 933600"/>
                  <a:gd name="connsiteX82" fmla="*/ 1820171 w 2068729"/>
                  <a:gd name="connsiteY82" fmla="*/ 527622 h 933600"/>
                  <a:gd name="connsiteX83" fmla="*/ 1821725 w 2068729"/>
                  <a:gd name="connsiteY83" fmla="*/ 532282 h 933600"/>
                  <a:gd name="connsiteX84" fmla="*/ 1824314 w 2068729"/>
                  <a:gd name="connsiteY84" fmla="*/ 534872 h 933600"/>
                  <a:gd name="connsiteX85" fmla="*/ 1823796 w 2068729"/>
                  <a:gd name="connsiteY85" fmla="*/ 539014 h 933600"/>
                  <a:gd name="connsiteX86" fmla="*/ 1825350 w 2068729"/>
                  <a:gd name="connsiteY86" fmla="*/ 541085 h 933600"/>
                  <a:gd name="connsiteX87" fmla="*/ 1831046 w 2068729"/>
                  <a:gd name="connsiteY87" fmla="*/ 544192 h 933600"/>
                  <a:gd name="connsiteX88" fmla="*/ 1836224 w 2068729"/>
                  <a:gd name="connsiteY88" fmla="*/ 544192 h 933600"/>
                  <a:gd name="connsiteX89" fmla="*/ 1840885 w 2068729"/>
                  <a:gd name="connsiteY89" fmla="*/ 542121 h 933600"/>
                  <a:gd name="connsiteX90" fmla="*/ 1843992 w 2068729"/>
                  <a:gd name="connsiteY90" fmla="*/ 542121 h 933600"/>
                  <a:gd name="connsiteX91" fmla="*/ 1846063 w 2068729"/>
                  <a:gd name="connsiteY91" fmla="*/ 543675 h 933600"/>
                  <a:gd name="connsiteX92" fmla="*/ 1847098 w 2068729"/>
                  <a:gd name="connsiteY92" fmla="*/ 549889 h 933600"/>
                  <a:gd name="connsiteX93" fmla="*/ 1849688 w 2068729"/>
                  <a:gd name="connsiteY93" fmla="*/ 554031 h 933600"/>
                  <a:gd name="connsiteX94" fmla="*/ 1854866 w 2068729"/>
                  <a:gd name="connsiteY94" fmla="*/ 555585 h 933600"/>
                  <a:gd name="connsiteX95" fmla="*/ 1859527 w 2068729"/>
                  <a:gd name="connsiteY95" fmla="*/ 559209 h 933600"/>
                  <a:gd name="connsiteX96" fmla="*/ 1862633 w 2068729"/>
                  <a:gd name="connsiteY96" fmla="*/ 563352 h 933600"/>
                  <a:gd name="connsiteX97" fmla="*/ 1865223 w 2068729"/>
                  <a:gd name="connsiteY97" fmla="*/ 565423 h 933600"/>
                  <a:gd name="connsiteX98" fmla="*/ 1863669 w 2068729"/>
                  <a:gd name="connsiteY98" fmla="*/ 568530 h 933600"/>
                  <a:gd name="connsiteX99" fmla="*/ 1862115 w 2068729"/>
                  <a:gd name="connsiteY99" fmla="*/ 574744 h 933600"/>
                  <a:gd name="connsiteX100" fmla="*/ 1860044 w 2068729"/>
                  <a:gd name="connsiteY100" fmla="*/ 576298 h 933600"/>
                  <a:gd name="connsiteX101" fmla="*/ 1852277 w 2068729"/>
                  <a:gd name="connsiteY101" fmla="*/ 578369 h 933600"/>
                  <a:gd name="connsiteX102" fmla="*/ 1850206 w 2068729"/>
                  <a:gd name="connsiteY102" fmla="*/ 582512 h 933600"/>
                  <a:gd name="connsiteX103" fmla="*/ 1847098 w 2068729"/>
                  <a:gd name="connsiteY103" fmla="*/ 593904 h 933600"/>
                  <a:gd name="connsiteX104" fmla="*/ 1846581 w 2068729"/>
                  <a:gd name="connsiteY104" fmla="*/ 601154 h 933600"/>
                  <a:gd name="connsiteX105" fmla="*/ 1847098 w 2068729"/>
                  <a:gd name="connsiteY105" fmla="*/ 608403 h 933600"/>
                  <a:gd name="connsiteX106" fmla="*/ 1848652 w 2068729"/>
                  <a:gd name="connsiteY106" fmla="*/ 613064 h 933600"/>
                  <a:gd name="connsiteX107" fmla="*/ 1850206 w 2068729"/>
                  <a:gd name="connsiteY107" fmla="*/ 614617 h 933600"/>
                  <a:gd name="connsiteX108" fmla="*/ 1860044 w 2068729"/>
                  <a:gd name="connsiteY108" fmla="*/ 623420 h 933600"/>
                  <a:gd name="connsiteX109" fmla="*/ 1872472 w 2068729"/>
                  <a:gd name="connsiteY109" fmla="*/ 630670 h 933600"/>
                  <a:gd name="connsiteX110" fmla="*/ 1890596 w 2068729"/>
                  <a:gd name="connsiteY110" fmla="*/ 639991 h 933600"/>
                  <a:gd name="connsiteX111" fmla="*/ 1891114 w 2068729"/>
                  <a:gd name="connsiteY111" fmla="*/ 642580 h 933600"/>
                  <a:gd name="connsiteX112" fmla="*/ 1882311 w 2068729"/>
                  <a:gd name="connsiteY112" fmla="*/ 650865 h 933600"/>
                  <a:gd name="connsiteX113" fmla="*/ 1866258 w 2068729"/>
                  <a:gd name="connsiteY113" fmla="*/ 664329 h 933600"/>
                  <a:gd name="connsiteX114" fmla="*/ 1856937 w 2068729"/>
                  <a:gd name="connsiteY114" fmla="*/ 672614 h 933600"/>
                  <a:gd name="connsiteX115" fmla="*/ 1853830 w 2068729"/>
                  <a:gd name="connsiteY115" fmla="*/ 677792 h 933600"/>
                  <a:gd name="connsiteX116" fmla="*/ 1852795 w 2068729"/>
                  <a:gd name="connsiteY116" fmla="*/ 682453 h 933600"/>
                  <a:gd name="connsiteX117" fmla="*/ 1853312 w 2068729"/>
                  <a:gd name="connsiteY117" fmla="*/ 687631 h 933600"/>
                  <a:gd name="connsiteX118" fmla="*/ 1853312 w 2068729"/>
                  <a:gd name="connsiteY118" fmla="*/ 696957 h 933600"/>
                  <a:gd name="connsiteX119" fmla="*/ 1853830 w 2068729"/>
                  <a:gd name="connsiteY119" fmla="*/ 701618 h 933600"/>
                  <a:gd name="connsiteX120" fmla="*/ 1851241 w 2068729"/>
                  <a:gd name="connsiteY120" fmla="*/ 701618 h 933600"/>
                  <a:gd name="connsiteX121" fmla="*/ 1855384 w 2068729"/>
                  <a:gd name="connsiteY121" fmla="*/ 714046 h 933600"/>
                  <a:gd name="connsiteX122" fmla="*/ 1855384 w 2068729"/>
                  <a:gd name="connsiteY122" fmla="*/ 717153 h 933600"/>
                  <a:gd name="connsiteX123" fmla="*/ 1853830 w 2068729"/>
                  <a:gd name="connsiteY123" fmla="*/ 723884 h 933600"/>
                  <a:gd name="connsiteX124" fmla="*/ 1854348 w 2068729"/>
                  <a:gd name="connsiteY124" fmla="*/ 730616 h 933600"/>
                  <a:gd name="connsiteX125" fmla="*/ 1849688 w 2068729"/>
                  <a:gd name="connsiteY125" fmla="*/ 731652 h 933600"/>
                  <a:gd name="connsiteX126" fmla="*/ 1851759 w 2068729"/>
                  <a:gd name="connsiteY126" fmla="*/ 778257 h 933600"/>
                  <a:gd name="connsiteX127" fmla="*/ 1853312 w 2068729"/>
                  <a:gd name="connsiteY127" fmla="*/ 781881 h 933600"/>
                  <a:gd name="connsiteX128" fmla="*/ 1853830 w 2068729"/>
                  <a:gd name="connsiteY128" fmla="*/ 787577 h 933600"/>
                  <a:gd name="connsiteX129" fmla="*/ 1854866 w 2068729"/>
                  <a:gd name="connsiteY129" fmla="*/ 795863 h 933600"/>
                  <a:gd name="connsiteX130" fmla="*/ 1858491 w 2068729"/>
                  <a:gd name="connsiteY130" fmla="*/ 796381 h 933600"/>
                  <a:gd name="connsiteX131" fmla="*/ 1858491 w 2068729"/>
                  <a:gd name="connsiteY131" fmla="*/ 802077 h 933600"/>
                  <a:gd name="connsiteX132" fmla="*/ 1871954 w 2068729"/>
                  <a:gd name="connsiteY132" fmla="*/ 810362 h 933600"/>
                  <a:gd name="connsiteX133" fmla="*/ 1869883 w 2068729"/>
                  <a:gd name="connsiteY133" fmla="*/ 812951 h 933600"/>
                  <a:gd name="connsiteX134" fmla="*/ 1857455 w 2068729"/>
                  <a:gd name="connsiteY134" fmla="*/ 822790 h 933600"/>
                  <a:gd name="connsiteX135" fmla="*/ 1853830 w 2068729"/>
                  <a:gd name="connsiteY135" fmla="*/ 824861 h 933600"/>
                  <a:gd name="connsiteX136" fmla="*/ 1849170 w 2068729"/>
                  <a:gd name="connsiteY136" fmla="*/ 830039 h 933600"/>
                  <a:gd name="connsiteX137" fmla="*/ 1848134 w 2068729"/>
                  <a:gd name="connsiteY137" fmla="*/ 832629 h 933600"/>
                  <a:gd name="connsiteX138" fmla="*/ 1846581 w 2068729"/>
                  <a:gd name="connsiteY138" fmla="*/ 838325 h 933600"/>
                  <a:gd name="connsiteX139" fmla="*/ 1846581 w 2068729"/>
                  <a:gd name="connsiteY139" fmla="*/ 845574 h 933600"/>
                  <a:gd name="connsiteX140" fmla="*/ 1848134 w 2068729"/>
                  <a:gd name="connsiteY140" fmla="*/ 857485 h 933600"/>
                  <a:gd name="connsiteX141" fmla="*/ 1847616 w 2068729"/>
                  <a:gd name="connsiteY141" fmla="*/ 862145 h 933600"/>
                  <a:gd name="connsiteX142" fmla="*/ 1845027 w 2068729"/>
                  <a:gd name="connsiteY142" fmla="*/ 868872 h 933600"/>
                  <a:gd name="connsiteX143" fmla="*/ 1835706 w 2068729"/>
                  <a:gd name="connsiteY143" fmla="*/ 874568 h 933600"/>
                  <a:gd name="connsiteX144" fmla="*/ 1830010 w 2068729"/>
                  <a:gd name="connsiteY144" fmla="*/ 880782 h 933600"/>
                  <a:gd name="connsiteX145" fmla="*/ 1823278 w 2068729"/>
                  <a:gd name="connsiteY145" fmla="*/ 880782 h 933600"/>
                  <a:gd name="connsiteX146" fmla="*/ 1821725 w 2068729"/>
                  <a:gd name="connsiteY146" fmla="*/ 881817 h 933600"/>
                  <a:gd name="connsiteX147" fmla="*/ 1819136 w 2068729"/>
                  <a:gd name="connsiteY147" fmla="*/ 886478 h 933600"/>
                  <a:gd name="connsiteX148" fmla="*/ 1817582 w 2068729"/>
                  <a:gd name="connsiteY148" fmla="*/ 891138 h 933600"/>
                  <a:gd name="connsiteX149" fmla="*/ 1816547 w 2068729"/>
                  <a:gd name="connsiteY149" fmla="*/ 901495 h 933600"/>
                  <a:gd name="connsiteX150" fmla="*/ 1811368 w 2068729"/>
                  <a:gd name="connsiteY150" fmla="*/ 913928 h 933600"/>
                  <a:gd name="connsiteX151" fmla="*/ 1813957 w 2068729"/>
                  <a:gd name="connsiteY151" fmla="*/ 914963 h 933600"/>
                  <a:gd name="connsiteX152" fmla="*/ 1812922 w 2068729"/>
                  <a:gd name="connsiteY152" fmla="*/ 919624 h 933600"/>
                  <a:gd name="connsiteX153" fmla="*/ 1807744 w 2068729"/>
                  <a:gd name="connsiteY153" fmla="*/ 921695 h 933600"/>
                  <a:gd name="connsiteX154" fmla="*/ 1805154 w 2068729"/>
                  <a:gd name="connsiteY154" fmla="*/ 928427 h 933600"/>
                  <a:gd name="connsiteX155" fmla="*/ 1803083 w 2068729"/>
                  <a:gd name="connsiteY155" fmla="*/ 928945 h 933600"/>
                  <a:gd name="connsiteX156" fmla="*/ 1792209 w 2068729"/>
                  <a:gd name="connsiteY156" fmla="*/ 924284 h 933600"/>
                  <a:gd name="connsiteX157" fmla="*/ 1789619 w 2068729"/>
                  <a:gd name="connsiteY157" fmla="*/ 922731 h 933600"/>
                  <a:gd name="connsiteX158" fmla="*/ 1783406 w 2068729"/>
                  <a:gd name="connsiteY158" fmla="*/ 933088 h 933600"/>
                  <a:gd name="connsiteX159" fmla="*/ 1782888 w 2068729"/>
                  <a:gd name="connsiteY159" fmla="*/ 933600 h 933600"/>
                  <a:gd name="connsiteX160" fmla="*/ 1773567 w 2068729"/>
                  <a:gd name="connsiteY160" fmla="*/ 928940 h 933600"/>
                  <a:gd name="connsiteX161" fmla="*/ 1764764 w 2068729"/>
                  <a:gd name="connsiteY161" fmla="*/ 923244 h 933600"/>
                  <a:gd name="connsiteX162" fmla="*/ 1758032 w 2068729"/>
                  <a:gd name="connsiteY162" fmla="*/ 919619 h 933600"/>
                  <a:gd name="connsiteX163" fmla="*/ 1746122 w 2068729"/>
                  <a:gd name="connsiteY163" fmla="*/ 914958 h 933600"/>
                  <a:gd name="connsiteX164" fmla="*/ 1740426 w 2068729"/>
                  <a:gd name="connsiteY164" fmla="*/ 912887 h 933600"/>
                  <a:gd name="connsiteX165" fmla="*/ 1739908 w 2068729"/>
                  <a:gd name="connsiteY165" fmla="*/ 911334 h 933600"/>
                  <a:gd name="connsiteX166" fmla="*/ 1735765 w 2068729"/>
                  <a:gd name="connsiteY166" fmla="*/ 909262 h 933600"/>
                  <a:gd name="connsiteX167" fmla="*/ 1733694 w 2068729"/>
                  <a:gd name="connsiteY167" fmla="*/ 909780 h 933600"/>
                  <a:gd name="connsiteX168" fmla="*/ 1727998 w 2068729"/>
                  <a:gd name="connsiteY168" fmla="*/ 902531 h 933600"/>
                  <a:gd name="connsiteX169" fmla="*/ 1730069 w 2068729"/>
                  <a:gd name="connsiteY169" fmla="*/ 900459 h 933600"/>
                  <a:gd name="connsiteX170" fmla="*/ 1720748 w 2068729"/>
                  <a:gd name="connsiteY170" fmla="*/ 894245 h 933600"/>
                  <a:gd name="connsiteX171" fmla="*/ 1720748 w 2068729"/>
                  <a:gd name="connsiteY171" fmla="*/ 893727 h 933600"/>
                  <a:gd name="connsiteX172" fmla="*/ 1729551 w 2068729"/>
                  <a:gd name="connsiteY172" fmla="*/ 886478 h 933600"/>
                  <a:gd name="connsiteX173" fmla="*/ 1733694 w 2068729"/>
                  <a:gd name="connsiteY173" fmla="*/ 880782 h 933600"/>
                  <a:gd name="connsiteX174" fmla="*/ 1738354 w 2068729"/>
                  <a:gd name="connsiteY174" fmla="*/ 877157 h 933600"/>
                  <a:gd name="connsiteX175" fmla="*/ 1736283 w 2068729"/>
                  <a:gd name="connsiteY175" fmla="*/ 874568 h 933600"/>
                  <a:gd name="connsiteX176" fmla="*/ 1722302 w 2068729"/>
                  <a:gd name="connsiteY176" fmla="*/ 864729 h 933600"/>
                  <a:gd name="connsiteX177" fmla="*/ 1721784 w 2068729"/>
                  <a:gd name="connsiteY177" fmla="*/ 863693 h 933600"/>
                  <a:gd name="connsiteX178" fmla="*/ 1727998 w 2068729"/>
                  <a:gd name="connsiteY178" fmla="*/ 854890 h 933600"/>
                  <a:gd name="connsiteX179" fmla="*/ 1714016 w 2068729"/>
                  <a:gd name="connsiteY179" fmla="*/ 844016 h 933600"/>
                  <a:gd name="connsiteX180" fmla="*/ 1718159 w 2068729"/>
                  <a:gd name="connsiteY180" fmla="*/ 837802 h 933600"/>
                  <a:gd name="connsiteX181" fmla="*/ 1722302 w 2068729"/>
                  <a:gd name="connsiteY181" fmla="*/ 832106 h 933600"/>
                  <a:gd name="connsiteX182" fmla="*/ 1721784 w 2068729"/>
                  <a:gd name="connsiteY182" fmla="*/ 831588 h 933600"/>
                  <a:gd name="connsiteX183" fmla="*/ 1710909 w 2068729"/>
                  <a:gd name="connsiteY183" fmla="*/ 822785 h 933600"/>
                  <a:gd name="connsiteX184" fmla="*/ 1704178 w 2068729"/>
                  <a:gd name="connsiteY184" fmla="*/ 827963 h 933600"/>
                  <a:gd name="connsiteX185" fmla="*/ 1702106 w 2068729"/>
                  <a:gd name="connsiteY185" fmla="*/ 831070 h 933600"/>
                  <a:gd name="connsiteX186" fmla="*/ 1694857 w 2068729"/>
                  <a:gd name="connsiteY186" fmla="*/ 842980 h 933600"/>
                  <a:gd name="connsiteX187" fmla="*/ 1690196 w 2068729"/>
                  <a:gd name="connsiteY187" fmla="*/ 849712 h 933600"/>
                  <a:gd name="connsiteX188" fmla="*/ 1683464 w 2068729"/>
                  <a:gd name="connsiteY188" fmla="*/ 863693 h 933600"/>
                  <a:gd name="connsiteX189" fmla="*/ 1677768 w 2068729"/>
                  <a:gd name="connsiteY189" fmla="*/ 871461 h 933600"/>
                  <a:gd name="connsiteX190" fmla="*/ 1677250 w 2068729"/>
                  <a:gd name="connsiteY190" fmla="*/ 875085 h 933600"/>
                  <a:gd name="connsiteX191" fmla="*/ 1675697 w 2068729"/>
                  <a:gd name="connsiteY191" fmla="*/ 878193 h 933600"/>
                  <a:gd name="connsiteX192" fmla="*/ 1667412 w 2068729"/>
                  <a:gd name="connsiteY192" fmla="*/ 887513 h 933600"/>
                  <a:gd name="connsiteX193" fmla="*/ 1665340 w 2068729"/>
                  <a:gd name="connsiteY193" fmla="*/ 891656 h 933600"/>
                  <a:gd name="connsiteX194" fmla="*/ 1664305 w 2068729"/>
                  <a:gd name="connsiteY194" fmla="*/ 895799 h 933600"/>
                  <a:gd name="connsiteX195" fmla="*/ 1661198 w 2068729"/>
                  <a:gd name="connsiteY195" fmla="*/ 898906 h 933600"/>
                  <a:gd name="connsiteX196" fmla="*/ 1657573 w 2068729"/>
                  <a:gd name="connsiteY196" fmla="*/ 905120 h 933600"/>
                  <a:gd name="connsiteX197" fmla="*/ 1657055 w 2068729"/>
                  <a:gd name="connsiteY197" fmla="*/ 910298 h 933600"/>
                  <a:gd name="connsiteX198" fmla="*/ 1651877 w 2068729"/>
                  <a:gd name="connsiteY198" fmla="*/ 913923 h 933600"/>
                  <a:gd name="connsiteX199" fmla="*/ 1648770 w 2068729"/>
                  <a:gd name="connsiteY199" fmla="*/ 918583 h 933600"/>
                  <a:gd name="connsiteX200" fmla="*/ 1644627 w 2068729"/>
                  <a:gd name="connsiteY200" fmla="*/ 921690 h 933600"/>
                  <a:gd name="connsiteX201" fmla="*/ 1640484 w 2068729"/>
                  <a:gd name="connsiteY201" fmla="*/ 921690 h 933600"/>
                  <a:gd name="connsiteX202" fmla="*/ 1636342 w 2068729"/>
                  <a:gd name="connsiteY202" fmla="*/ 921172 h 933600"/>
                  <a:gd name="connsiteX203" fmla="*/ 1632717 w 2068729"/>
                  <a:gd name="connsiteY203" fmla="*/ 921690 h 933600"/>
                  <a:gd name="connsiteX204" fmla="*/ 1629092 w 2068729"/>
                  <a:gd name="connsiteY204" fmla="*/ 919619 h 933600"/>
                  <a:gd name="connsiteX205" fmla="*/ 1628575 w 2068729"/>
                  <a:gd name="connsiteY205" fmla="*/ 917547 h 933600"/>
                  <a:gd name="connsiteX206" fmla="*/ 1625985 w 2068729"/>
                  <a:gd name="connsiteY206" fmla="*/ 914958 h 933600"/>
                  <a:gd name="connsiteX207" fmla="*/ 1623914 w 2068729"/>
                  <a:gd name="connsiteY207" fmla="*/ 914441 h 933600"/>
                  <a:gd name="connsiteX208" fmla="*/ 1621325 w 2068729"/>
                  <a:gd name="connsiteY208" fmla="*/ 912369 h 933600"/>
                  <a:gd name="connsiteX209" fmla="*/ 1616146 w 2068729"/>
                  <a:gd name="connsiteY209" fmla="*/ 910298 h 933600"/>
                  <a:gd name="connsiteX210" fmla="*/ 1606308 w 2068729"/>
                  <a:gd name="connsiteY210" fmla="*/ 908744 h 933600"/>
                  <a:gd name="connsiteX211" fmla="*/ 1601647 w 2068729"/>
                  <a:gd name="connsiteY211" fmla="*/ 908744 h 933600"/>
                  <a:gd name="connsiteX212" fmla="*/ 1600612 w 2068729"/>
                  <a:gd name="connsiteY212" fmla="*/ 906155 h 933600"/>
                  <a:gd name="connsiteX213" fmla="*/ 1595951 w 2068729"/>
                  <a:gd name="connsiteY213" fmla="*/ 905120 h 933600"/>
                  <a:gd name="connsiteX214" fmla="*/ 1595951 w 2068729"/>
                  <a:gd name="connsiteY214" fmla="*/ 901495 h 933600"/>
                  <a:gd name="connsiteX215" fmla="*/ 1594916 w 2068729"/>
                  <a:gd name="connsiteY215" fmla="*/ 900459 h 933600"/>
                  <a:gd name="connsiteX216" fmla="*/ 1578863 w 2068729"/>
                  <a:gd name="connsiteY216" fmla="*/ 899424 h 933600"/>
                  <a:gd name="connsiteX217" fmla="*/ 1567988 w 2068729"/>
                  <a:gd name="connsiteY217" fmla="*/ 899424 h 933600"/>
                  <a:gd name="connsiteX218" fmla="*/ 1543650 w 2068729"/>
                  <a:gd name="connsiteY218" fmla="*/ 899941 h 933600"/>
                  <a:gd name="connsiteX219" fmla="*/ 1542097 w 2068729"/>
                  <a:gd name="connsiteY219" fmla="*/ 894763 h 933600"/>
                  <a:gd name="connsiteX220" fmla="*/ 1537436 w 2068729"/>
                  <a:gd name="connsiteY220" fmla="*/ 893210 h 933600"/>
                  <a:gd name="connsiteX221" fmla="*/ 1529151 w 2068729"/>
                  <a:gd name="connsiteY221" fmla="*/ 891656 h 933600"/>
                  <a:gd name="connsiteX222" fmla="*/ 1523455 w 2068729"/>
                  <a:gd name="connsiteY222" fmla="*/ 893727 h 933600"/>
                  <a:gd name="connsiteX223" fmla="*/ 1517759 w 2068729"/>
                  <a:gd name="connsiteY223" fmla="*/ 896834 h 933600"/>
                  <a:gd name="connsiteX224" fmla="*/ 1515688 w 2068729"/>
                  <a:gd name="connsiteY224" fmla="*/ 899941 h 933600"/>
                  <a:gd name="connsiteX225" fmla="*/ 1512580 w 2068729"/>
                  <a:gd name="connsiteY225" fmla="*/ 906155 h 933600"/>
                  <a:gd name="connsiteX226" fmla="*/ 1509992 w 2068729"/>
                  <a:gd name="connsiteY226" fmla="*/ 905637 h 933600"/>
                  <a:gd name="connsiteX227" fmla="*/ 1508956 w 2068729"/>
                  <a:gd name="connsiteY227" fmla="*/ 907709 h 933600"/>
                  <a:gd name="connsiteX228" fmla="*/ 1502742 w 2068729"/>
                  <a:gd name="connsiteY228" fmla="*/ 905637 h 933600"/>
                  <a:gd name="connsiteX229" fmla="*/ 1497046 w 2068729"/>
                  <a:gd name="connsiteY229" fmla="*/ 905637 h 933600"/>
                  <a:gd name="connsiteX230" fmla="*/ 1493939 w 2068729"/>
                  <a:gd name="connsiteY230" fmla="*/ 902531 h 933600"/>
                  <a:gd name="connsiteX231" fmla="*/ 1490832 w 2068729"/>
                  <a:gd name="connsiteY231" fmla="*/ 902013 h 933600"/>
                  <a:gd name="connsiteX232" fmla="*/ 1488760 w 2068729"/>
                  <a:gd name="connsiteY232" fmla="*/ 903048 h 933600"/>
                  <a:gd name="connsiteX233" fmla="*/ 1488242 w 2068729"/>
                  <a:gd name="connsiteY233" fmla="*/ 906673 h 933600"/>
                  <a:gd name="connsiteX234" fmla="*/ 1479439 w 2068729"/>
                  <a:gd name="connsiteY234" fmla="*/ 908744 h 933600"/>
                  <a:gd name="connsiteX235" fmla="*/ 1475815 w 2068729"/>
                  <a:gd name="connsiteY235" fmla="*/ 910298 h 933600"/>
                  <a:gd name="connsiteX236" fmla="*/ 1472190 w 2068729"/>
                  <a:gd name="connsiteY236" fmla="*/ 915476 h 933600"/>
                  <a:gd name="connsiteX237" fmla="*/ 1471672 w 2068729"/>
                  <a:gd name="connsiteY237" fmla="*/ 908744 h 933600"/>
                  <a:gd name="connsiteX238" fmla="*/ 1461833 w 2068729"/>
                  <a:gd name="connsiteY238" fmla="*/ 908744 h 933600"/>
                  <a:gd name="connsiteX239" fmla="*/ 1453548 w 2068729"/>
                  <a:gd name="connsiteY239" fmla="*/ 908227 h 933600"/>
                  <a:gd name="connsiteX240" fmla="*/ 1447334 w 2068729"/>
                  <a:gd name="connsiteY240" fmla="*/ 908744 h 933600"/>
                  <a:gd name="connsiteX241" fmla="*/ 1446298 w 2068729"/>
                  <a:gd name="connsiteY241" fmla="*/ 902531 h 933600"/>
                  <a:gd name="connsiteX242" fmla="*/ 1440084 w 2068729"/>
                  <a:gd name="connsiteY242" fmla="*/ 902531 h 933600"/>
                  <a:gd name="connsiteX243" fmla="*/ 1440084 w 2068729"/>
                  <a:gd name="connsiteY243" fmla="*/ 902013 h 933600"/>
                  <a:gd name="connsiteX244" fmla="*/ 1432835 w 2068729"/>
                  <a:gd name="connsiteY244" fmla="*/ 900459 h 933600"/>
                  <a:gd name="connsiteX245" fmla="*/ 1433871 w 2068729"/>
                  <a:gd name="connsiteY245" fmla="*/ 891656 h 933600"/>
                  <a:gd name="connsiteX246" fmla="*/ 1427656 w 2068729"/>
                  <a:gd name="connsiteY246" fmla="*/ 891143 h 933600"/>
                  <a:gd name="connsiteX247" fmla="*/ 1420925 w 2068729"/>
                  <a:gd name="connsiteY247" fmla="*/ 889072 h 933600"/>
                  <a:gd name="connsiteX248" fmla="*/ 1423514 w 2068729"/>
                  <a:gd name="connsiteY248" fmla="*/ 881305 h 933600"/>
                  <a:gd name="connsiteX249" fmla="*/ 1416264 w 2068729"/>
                  <a:gd name="connsiteY249" fmla="*/ 879751 h 933600"/>
                  <a:gd name="connsiteX250" fmla="*/ 1418853 w 2068729"/>
                  <a:gd name="connsiteY250" fmla="*/ 868877 h 933600"/>
                  <a:gd name="connsiteX251" fmla="*/ 1414193 w 2068729"/>
                  <a:gd name="connsiteY251" fmla="*/ 867841 h 933600"/>
                  <a:gd name="connsiteX252" fmla="*/ 1413157 w 2068729"/>
                  <a:gd name="connsiteY252" fmla="*/ 871984 h 933600"/>
                  <a:gd name="connsiteX253" fmla="*/ 1410050 w 2068729"/>
                  <a:gd name="connsiteY253" fmla="*/ 870430 h 933600"/>
                  <a:gd name="connsiteX254" fmla="*/ 1407979 w 2068729"/>
                  <a:gd name="connsiteY254" fmla="*/ 871984 h 933600"/>
                  <a:gd name="connsiteX255" fmla="*/ 1403319 w 2068729"/>
                  <a:gd name="connsiteY255" fmla="*/ 870948 h 933600"/>
                  <a:gd name="connsiteX256" fmla="*/ 1405390 w 2068729"/>
                  <a:gd name="connsiteY256" fmla="*/ 865252 h 933600"/>
                  <a:gd name="connsiteX257" fmla="*/ 1401765 w 2068729"/>
                  <a:gd name="connsiteY257" fmla="*/ 864216 h 933600"/>
                  <a:gd name="connsiteX258" fmla="*/ 1401247 w 2068729"/>
                  <a:gd name="connsiteY258" fmla="*/ 860591 h 933600"/>
                  <a:gd name="connsiteX259" fmla="*/ 1396069 w 2068729"/>
                  <a:gd name="connsiteY259" fmla="*/ 858520 h 933600"/>
                  <a:gd name="connsiteX260" fmla="*/ 1395033 w 2068729"/>
                  <a:gd name="connsiteY260" fmla="*/ 860074 h 933600"/>
                  <a:gd name="connsiteX261" fmla="*/ 1390373 w 2068729"/>
                  <a:gd name="connsiteY261" fmla="*/ 859556 h 933600"/>
                  <a:gd name="connsiteX262" fmla="*/ 1380534 w 2068729"/>
                  <a:gd name="connsiteY262" fmla="*/ 848164 h 933600"/>
                  <a:gd name="connsiteX263" fmla="*/ 1377945 w 2068729"/>
                  <a:gd name="connsiteY263" fmla="*/ 843503 h 933600"/>
                  <a:gd name="connsiteX264" fmla="*/ 1377945 w 2068729"/>
                  <a:gd name="connsiteY264" fmla="*/ 841432 h 933600"/>
                  <a:gd name="connsiteX265" fmla="*/ 1381052 w 2068729"/>
                  <a:gd name="connsiteY265" fmla="*/ 836254 h 933600"/>
                  <a:gd name="connsiteX266" fmla="*/ 1382088 w 2068729"/>
                  <a:gd name="connsiteY266" fmla="*/ 834182 h 933600"/>
                  <a:gd name="connsiteX267" fmla="*/ 1380016 w 2068729"/>
                  <a:gd name="connsiteY267" fmla="*/ 832111 h 933600"/>
                  <a:gd name="connsiteX268" fmla="*/ 1370695 w 2068729"/>
                  <a:gd name="connsiteY268" fmla="*/ 830039 h 933600"/>
                  <a:gd name="connsiteX269" fmla="*/ 1361892 w 2068729"/>
                  <a:gd name="connsiteY269" fmla="*/ 827968 h 933600"/>
                  <a:gd name="connsiteX270" fmla="*/ 1355678 w 2068729"/>
                  <a:gd name="connsiteY270" fmla="*/ 825379 h 933600"/>
                  <a:gd name="connsiteX271" fmla="*/ 1351018 w 2068729"/>
                  <a:gd name="connsiteY271" fmla="*/ 824861 h 933600"/>
                  <a:gd name="connsiteX272" fmla="*/ 1345839 w 2068729"/>
                  <a:gd name="connsiteY272" fmla="*/ 825897 h 933600"/>
                  <a:gd name="connsiteX273" fmla="*/ 1336001 w 2068729"/>
                  <a:gd name="connsiteY273" fmla="*/ 830039 h 933600"/>
                  <a:gd name="connsiteX274" fmla="*/ 1327715 w 2068729"/>
                  <a:gd name="connsiteY274" fmla="*/ 829004 h 933600"/>
                  <a:gd name="connsiteX275" fmla="*/ 1323055 w 2068729"/>
                  <a:gd name="connsiteY275" fmla="*/ 832111 h 933600"/>
                  <a:gd name="connsiteX276" fmla="*/ 1316323 w 2068729"/>
                  <a:gd name="connsiteY276" fmla="*/ 831593 h 933600"/>
                  <a:gd name="connsiteX277" fmla="*/ 1314770 w 2068729"/>
                  <a:gd name="connsiteY277" fmla="*/ 833147 h 933600"/>
                  <a:gd name="connsiteX278" fmla="*/ 1310109 w 2068729"/>
                  <a:gd name="connsiteY278" fmla="*/ 840396 h 933600"/>
                  <a:gd name="connsiteX279" fmla="*/ 1307520 w 2068729"/>
                  <a:gd name="connsiteY279" fmla="*/ 846092 h 933600"/>
                  <a:gd name="connsiteX280" fmla="*/ 1302342 w 2068729"/>
                  <a:gd name="connsiteY280" fmla="*/ 848164 h 933600"/>
                  <a:gd name="connsiteX281" fmla="*/ 1300270 w 2068729"/>
                  <a:gd name="connsiteY281" fmla="*/ 851788 h 933600"/>
                  <a:gd name="connsiteX282" fmla="*/ 1297681 w 2068729"/>
                  <a:gd name="connsiteY282" fmla="*/ 853342 h 933600"/>
                  <a:gd name="connsiteX283" fmla="*/ 1295092 w 2068729"/>
                  <a:gd name="connsiteY283" fmla="*/ 853342 h 933600"/>
                  <a:gd name="connsiteX284" fmla="*/ 1285253 w 2068729"/>
                  <a:gd name="connsiteY284" fmla="*/ 854378 h 933600"/>
                  <a:gd name="connsiteX285" fmla="*/ 1281628 w 2068729"/>
                  <a:gd name="connsiteY285" fmla="*/ 853860 h 933600"/>
                  <a:gd name="connsiteX286" fmla="*/ 1275415 w 2068729"/>
                  <a:gd name="connsiteY286" fmla="*/ 845057 h 933600"/>
                  <a:gd name="connsiteX287" fmla="*/ 1269718 w 2068729"/>
                  <a:gd name="connsiteY287" fmla="*/ 837807 h 933600"/>
                  <a:gd name="connsiteX288" fmla="*/ 1268165 w 2068729"/>
                  <a:gd name="connsiteY288" fmla="*/ 834700 h 933600"/>
                  <a:gd name="connsiteX289" fmla="*/ 1265058 w 2068729"/>
                  <a:gd name="connsiteY289" fmla="*/ 831075 h 933600"/>
                  <a:gd name="connsiteX290" fmla="*/ 1255737 w 2068729"/>
                  <a:gd name="connsiteY290" fmla="*/ 824343 h 933600"/>
                  <a:gd name="connsiteX291" fmla="*/ 1243827 w 2068729"/>
                  <a:gd name="connsiteY291" fmla="*/ 811398 h 933600"/>
                  <a:gd name="connsiteX292" fmla="*/ 1238649 w 2068729"/>
                  <a:gd name="connsiteY292" fmla="*/ 808291 h 933600"/>
                  <a:gd name="connsiteX293" fmla="*/ 1236577 w 2068729"/>
                  <a:gd name="connsiteY293" fmla="*/ 806219 h 933600"/>
                  <a:gd name="connsiteX294" fmla="*/ 1234506 w 2068729"/>
                  <a:gd name="connsiteY294" fmla="*/ 801041 h 933600"/>
                  <a:gd name="connsiteX295" fmla="*/ 1233988 w 2068729"/>
                  <a:gd name="connsiteY295" fmla="*/ 795345 h 933600"/>
                  <a:gd name="connsiteX296" fmla="*/ 1231399 w 2068729"/>
                  <a:gd name="connsiteY296" fmla="*/ 795863 h 933600"/>
                  <a:gd name="connsiteX297" fmla="*/ 1213793 w 2068729"/>
                  <a:gd name="connsiteY297" fmla="*/ 797934 h 933600"/>
                  <a:gd name="connsiteX298" fmla="*/ 1213275 w 2068729"/>
                  <a:gd name="connsiteY298" fmla="*/ 798970 h 933600"/>
                  <a:gd name="connsiteX299" fmla="*/ 1201883 w 2068729"/>
                  <a:gd name="connsiteY299" fmla="*/ 798452 h 933600"/>
                  <a:gd name="connsiteX300" fmla="*/ 1200847 w 2068729"/>
                  <a:gd name="connsiteY300" fmla="*/ 799488 h 933600"/>
                  <a:gd name="connsiteX301" fmla="*/ 1195151 w 2068729"/>
                  <a:gd name="connsiteY301" fmla="*/ 798970 h 933600"/>
                  <a:gd name="connsiteX302" fmla="*/ 1185312 w 2068729"/>
                  <a:gd name="connsiteY302" fmla="*/ 801559 h 933600"/>
                  <a:gd name="connsiteX303" fmla="*/ 1179098 w 2068729"/>
                  <a:gd name="connsiteY303" fmla="*/ 805184 h 933600"/>
                  <a:gd name="connsiteX304" fmla="*/ 1174956 w 2068729"/>
                  <a:gd name="connsiteY304" fmla="*/ 806737 h 933600"/>
                  <a:gd name="connsiteX305" fmla="*/ 1166152 w 2068729"/>
                  <a:gd name="connsiteY305" fmla="*/ 806737 h 933600"/>
                  <a:gd name="connsiteX306" fmla="*/ 1162528 w 2068729"/>
                  <a:gd name="connsiteY306" fmla="*/ 804666 h 933600"/>
                  <a:gd name="connsiteX307" fmla="*/ 1160456 w 2068729"/>
                  <a:gd name="connsiteY307" fmla="*/ 800523 h 933600"/>
                  <a:gd name="connsiteX308" fmla="*/ 1156832 w 2068729"/>
                  <a:gd name="connsiteY308" fmla="*/ 802077 h 933600"/>
                  <a:gd name="connsiteX309" fmla="*/ 1153207 w 2068729"/>
                  <a:gd name="connsiteY309" fmla="*/ 805702 h 933600"/>
                  <a:gd name="connsiteX310" fmla="*/ 1150100 w 2068729"/>
                  <a:gd name="connsiteY310" fmla="*/ 806737 h 933600"/>
                  <a:gd name="connsiteX311" fmla="*/ 1147511 w 2068729"/>
                  <a:gd name="connsiteY311" fmla="*/ 806219 h 933600"/>
                  <a:gd name="connsiteX312" fmla="*/ 1139225 w 2068729"/>
                  <a:gd name="connsiteY312" fmla="*/ 803630 h 933600"/>
                  <a:gd name="connsiteX313" fmla="*/ 1129904 w 2068729"/>
                  <a:gd name="connsiteY313" fmla="*/ 801559 h 933600"/>
                  <a:gd name="connsiteX314" fmla="*/ 1126798 w 2068729"/>
                  <a:gd name="connsiteY314" fmla="*/ 802595 h 933600"/>
                  <a:gd name="connsiteX315" fmla="*/ 1118512 w 2068729"/>
                  <a:gd name="connsiteY315" fmla="*/ 809326 h 933600"/>
                  <a:gd name="connsiteX316" fmla="*/ 1112298 w 2068729"/>
                  <a:gd name="connsiteY316" fmla="*/ 810362 h 933600"/>
                  <a:gd name="connsiteX317" fmla="*/ 1106602 w 2068729"/>
                  <a:gd name="connsiteY317" fmla="*/ 807773 h 933600"/>
                  <a:gd name="connsiteX318" fmla="*/ 1101424 w 2068729"/>
                  <a:gd name="connsiteY318" fmla="*/ 804148 h 933600"/>
                  <a:gd name="connsiteX319" fmla="*/ 1098317 w 2068729"/>
                  <a:gd name="connsiteY319" fmla="*/ 800528 h 933600"/>
                  <a:gd name="connsiteX320" fmla="*/ 1092103 w 2068729"/>
                  <a:gd name="connsiteY320" fmla="*/ 798975 h 933600"/>
                  <a:gd name="connsiteX321" fmla="*/ 1089514 w 2068729"/>
                  <a:gd name="connsiteY321" fmla="*/ 797421 h 933600"/>
                  <a:gd name="connsiteX322" fmla="*/ 1079675 w 2068729"/>
                  <a:gd name="connsiteY322" fmla="*/ 794309 h 933600"/>
                  <a:gd name="connsiteX323" fmla="*/ 1072943 w 2068729"/>
                  <a:gd name="connsiteY323" fmla="*/ 790167 h 933600"/>
                  <a:gd name="connsiteX324" fmla="*/ 1066211 w 2068729"/>
                  <a:gd name="connsiteY324" fmla="*/ 787060 h 933600"/>
                  <a:gd name="connsiteX325" fmla="*/ 1055855 w 2068729"/>
                  <a:gd name="connsiteY325" fmla="*/ 784471 h 933600"/>
                  <a:gd name="connsiteX326" fmla="*/ 1048087 w 2068729"/>
                  <a:gd name="connsiteY326" fmla="*/ 780846 h 933600"/>
                  <a:gd name="connsiteX327" fmla="*/ 1044463 w 2068729"/>
                  <a:gd name="connsiteY327" fmla="*/ 778257 h 933600"/>
                  <a:gd name="connsiteX328" fmla="*/ 1041356 w 2068729"/>
                  <a:gd name="connsiteY328" fmla="*/ 774637 h 933600"/>
                  <a:gd name="connsiteX329" fmla="*/ 1027374 w 2068729"/>
                  <a:gd name="connsiteY329" fmla="*/ 768418 h 933600"/>
                  <a:gd name="connsiteX330" fmla="*/ 1022714 w 2068729"/>
                  <a:gd name="connsiteY330" fmla="*/ 767382 h 933600"/>
                  <a:gd name="connsiteX331" fmla="*/ 1015464 w 2068729"/>
                  <a:gd name="connsiteY331" fmla="*/ 764793 h 933600"/>
                  <a:gd name="connsiteX332" fmla="*/ 1006661 w 2068729"/>
                  <a:gd name="connsiteY332" fmla="*/ 760650 h 933600"/>
                  <a:gd name="connsiteX333" fmla="*/ 990090 w 2068729"/>
                  <a:gd name="connsiteY333" fmla="*/ 750812 h 933600"/>
                  <a:gd name="connsiteX334" fmla="*/ 984912 w 2068729"/>
                  <a:gd name="connsiteY334" fmla="*/ 749258 h 933600"/>
                  <a:gd name="connsiteX335" fmla="*/ 978698 w 2068729"/>
                  <a:gd name="connsiteY335" fmla="*/ 745115 h 933600"/>
                  <a:gd name="connsiteX336" fmla="*/ 964199 w 2068729"/>
                  <a:gd name="connsiteY336" fmla="*/ 740455 h 933600"/>
                  <a:gd name="connsiteX337" fmla="*/ 962128 w 2068729"/>
                  <a:gd name="connsiteY337" fmla="*/ 737866 h 933600"/>
                  <a:gd name="connsiteX338" fmla="*/ 960574 w 2068729"/>
                  <a:gd name="connsiteY338" fmla="*/ 736830 h 933600"/>
                  <a:gd name="connsiteX339" fmla="*/ 957985 w 2068729"/>
                  <a:gd name="connsiteY339" fmla="*/ 732170 h 933600"/>
                  <a:gd name="connsiteX340" fmla="*/ 957985 w 2068729"/>
                  <a:gd name="connsiteY340" fmla="*/ 728027 h 933600"/>
                  <a:gd name="connsiteX341" fmla="*/ 956431 w 2068729"/>
                  <a:gd name="connsiteY341" fmla="*/ 724920 h 933600"/>
                  <a:gd name="connsiteX342" fmla="*/ 954360 w 2068729"/>
                  <a:gd name="connsiteY342" fmla="*/ 723367 h 933600"/>
                  <a:gd name="connsiteX343" fmla="*/ 949700 w 2068729"/>
                  <a:gd name="connsiteY343" fmla="*/ 716117 h 933600"/>
                  <a:gd name="connsiteX344" fmla="*/ 951253 w 2068729"/>
                  <a:gd name="connsiteY344" fmla="*/ 709385 h 933600"/>
                  <a:gd name="connsiteX345" fmla="*/ 939343 w 2068729"/>
                  <a:gd name="connsiteY345" fmla="*/ 704207 h 933600"/>
                  <a:gd name="connsiteX346" fmla="*/ 936236 w 2068729"/>
                  <a:gd name="connsiteY346" fmla="*/ 703171 h 933600"/>
                  <a:gd name="connsiteX347" fmla="*/ 932093 w 2068729"/>
                  <a:gd name="connsiteY347" fmla="*/ 703684 h 933600"/>
                  <a:gd name="connsiteX348" fmla="*/ 922772 w 2068729"/>
                  <a:gd name="connsiteY348" fmla="*/ 706796 h 933600"/>
                  <a:gd name="connsiteX349" fmla="*/ 921219 w 2068729"/>
                  <a:gd name="connsiteY349" fmla="*/ 709385 h 933600"/>
                  <a:gd name="connsiteX350" fmla="*/ 911898 w 2068729"/>
                  <a:gd name="connsiteY350" fmla="*/ 710939 h 933600"/>
                  <a:gd name="connsiteX351" fmla="*/ 896363 w 2068729"/>
                  <a:gd name="connsiteY351" fmla="*/ 710939 h 933600"/>
                  <a:gd name="connsiteX352" fmla="*/ 878239 w 2068729"/>
                  <a:gd name="connsiteY352" fmla="*/ 713528 h 933600"/>
                  <a:gd name="connsiteX353" fmla="*/ 875132 w 2068729"/>
                  <a:gd name="connsiteY353" fmla="*/ 713015 h 933600"/>
                  <a:gd name="connsiteX354" fmla="*/ 872543 w 2068729"/>
                  <a:gd name="connsiteY354" fmla="*/ 709908 h 933600"/>
                  <a:gd name="connsiteX355" fmla="*/ 864776 w 2068729"/>
                  <a:gd name="connsiteY355" fmla="*/ 709390 h 933600"/>
                  <a:gd name="connsiteX356" fmla="*/ 858044 w 2068729"/>
                  <a:gd name="connsiteY356" fmla="*/ 707837 h 933600"/>
                  <a:gd name="connsiteX357" fmla="*/ 854937 w 2068729"/>
                  <a:gd name="connsiteY357" fmla="*/ 706283 h 933600"/>
                  <a:gd name="connsiteX358" fmla="*/ 846134 w 2068729"/>
                  <a:gd name="connsiteY358" fmla="*/ 705248 h 933600"/>
                  <a:gd name="connsiteX359" fmla="*/ 841473 w 2068729"/>
                  <a:gd name="connsiteY359" fmla="*/ 703176 h 933600"/>
                  <a:gd name="connsiteX360" fmla="*/ 837331 w 2068729"/>
                  <a:gd name="connsiteY360" fmla="*/ 701105 h 933600"/>
                  <a:gd name="connsiteX361" fmla="*/ 819724 w 2068729"/>
                  <a:gd name="connsiteY361" fmla="*/ 693856 h 933600"/>
                  <a:gd name="connsiteX362" fmla="*/ 810921 w 2068729"/>
                  <a:gd name="connsiteY362" fmla="*/ 688159 h 933600"/>
                  <a:gd name="connsiteX363" fmla="*/ 808332 w 2068729"/>
                  <a:gd name="connsiteY363" fmla="*/ 684535 h 933600"/>
                  <a:gd name="connsiteX364" fmla="*/ 797976 w 2068729"/>
                  <a:gd name="connsiteY364" fmla="*/ 681945 h 933600"/>
                  <a:gd name="connsiteX365" fmla="*/ 791762 w 2068729"/>
                  <a:gd name="connsiteY365" fmla="*/ 681428 h 933600"/>
                  <a:gd name="connsiteX366" fmla="*/ 782959 w 2068729"/>
                  <a:gd name="connsiteY366" fmla="*/ 679874 h 933600"/>
                  <a:gd name="connsiteX367" fmla="*/ 778816 w 2068729"/>
                  <a:gd name="connsiteY367" fmla="*/ 677803 h 933600"/>
                  <a:gd name="connsiteX368" fmla="*/ 788137 w 2068729"/>
                  <a:gd name="connsiteY368" fmla="*/ 665375 h 933600"/>
                  <a:gd name="connsiteX369" fmla="*/ 790726 w 2068729"/>
                  <a:gd name="connsiteY369" fmla="*/ 661232 h 933600"/>
                  <a:gd name="connsiteX370" fmla="*/ 794869 w 2068729"/>
                  <a:gd name="connsiteY370" fmla="*/ 646733 h 933600"/>
                  <a:gd name="connsiteX371" fmla="*/ 782959 w 2068729"/>
                  <a:gd name="connsiteY371" fmla="*/ 636376 h 933600"/>
                  <a:gd name="connsiteX372" fmla="*/ 779334 w 2068729"/>
                  <a:gd name="connsiteY372" fmla="*/ 635341 h 933600"/>
                  <a:gd name="connsiteX373" fmla="*/ 774155 w 2068729"/>
                  <a:gd name="connsiteY373" fmla="*/ 635853 h 933600"/>
                  <a:gd name="connsiteX374" fmla="*/ 773120 w 2068729"/>
                  <a:gd name="connsiteY374" fmla="*/ 631193 h 933600"/>
                  <a:gd name="connsiteX375" fmla="*/ 770013 w 2068729"/>
                  <a:gd name="connsiteY375" fmla="*/ 630157 h 933600"/>
                  <a:gd name="connsiteX376" fmla="*/ 764834 w 2068729"/>
                  <a:gd name="connsiteY376" fmla="*/ 630157 h 933600"/>
                  <a:gd name="connsiteX377" fmla="*/ 758103 w 2068729"/>
                  <a:gd name="connsiteY377" fmla="*/ 631711 h 933600"/>
                  <a:gd name="connsiteX378" fmla="*/ 756549 w 2068729"/>
                  <a:gd name="connsiteY378" fmla="*/ 630157 h 933600"/>
                  <a:gd name="connsiteX379" fmla="*/ 757067 w 2068729"/>
                  <a:gd name="connsiteY379" fmla="*/ 623425 h 933600"/>
                  <a:gd name="connsiteX380" fmla="*/ 758103 w 2068729"/>
                  <a:gd name="connsiteY380" fmla="*/ 617212 h 933600"/>
                  <a:gd name="connsiteX381" fmla="*/ 757585 w 2068729"/>
                  <a:gd name="connsiteY381" fmla="*/ 613069 h 933600"/>
                  <a:gd name="connsiteX382" fmla="*/ 753960 w 2068729"/>
                  <a:gd name="connsiteY382" fmla="*/ 607373 h 933600"/>
                  <a:gd name="connsiteX383" fmla="*/ 745675 w 2068729"/>
                  <a:gd name="connsiteY383" fmla="*/ 604266 h 933600"/>
                  <a:gd name="connsiteX384" fmla="*/ 740497 w 2068729"/>
                  <a:gd name="connsiteY384" fmla="*/ 600123 h 933600"/>
                  <a:gd name="connsiteX385" fmla="*/ 732211 w 2068729"/>
                  <a:gd name="connsiteY385" fmla="*/ 596504 h 933600"/>
                  <a:gd name="connsiteX386" fmla="*/ 726515 w 2068729"/>
                  <a:gd name="connsiteY386" fmla="*/ 594950 h 933600"/>
                  <a:gd name="connsiteX387" fmla="*/ 720819 w 2068729"/>
                  <a:gd name="connsiteY387" fmla="*/ 591843 h 933600"/>
                  <a:gd name="connsiteX388" fmla="*/ 717194 w 2068729"/>
                  <a:gd name="connsiteY388" fmla="*/ 590807 h 933600"/>
                  <a:gd name="connsiteX389" fmla="*/ 715123 w 2068729"/>
                  <a:gd name="connsiteY389" fmla="*/ 589254 h 933600"/>
                  <a:gd name="connsiteX390" fmla="*/ 710980 w 2068729"/>
                  <a:gd name="connsiteY390" fmla="*/ 588218 h 933600"/>
                  <a:gd name="connsiteX391" fmla="*/ 708391 w 2068729"/>
                  <a:gd name="connsiteY391" fmla="*/ 586147 h 933600"/>
                  <a:gd name="connsiteX392" fmla="*/ 704248 w 2068729"/>
                  <a:gd name="connsiteY392" fmla="*/ 586147 h 933600"/>
                  <a:gd name="connsiteX393" fmla="*/ 699070 w 2068729"/>
                  <a:gd name="connsiteY393" fmla="*/ 587183 h 933600"/>
                  <a:gd name="connsiteX394" fmla="*/ 692856 w 2068729"/>
                  <a:gd name="connsiteY394" fmla="*/ 587700 h 933600"/>
                  <a:gd name="connsiteX395" fmla="*/ 689231 w 2068729"/>
                  <a:gd name="connsiteY395" fmla="*/ 587700 h 933600"/>
                  <a:gd name="connsiteX396" fmla="*/ 683535 w 2068729"/>
                  <a:gd name="connsiteY396" fmla="*/ 586147 h 933600"/>
                  <a:gd name="connsiteX397" fmla="*/ 679393 w 2068729"/>
                  <a:gd name="connsiteY397" fmla="*/ 585629 h 933600"/>
                  <a:gd name="connsiteX398" fmla="*/ 676803 w 2068729"/>
                  <a:gd name="connsiteY398" fmla="*/ 584076 h 933600"/>
                  <a:gd name="connsiteX399" fmla="*/ 672661 w 2068729"/>
                  <a:gd name="connsiteY399" fmla="*/ 577862 h 933600"/>
                  <a:gd name="connsiteX400" fmla="*/ 665411 w 2068729"/>
                  <a:gd name="connsiteY400" fmla="*/ 573201 h 933600"/>
                  <a:gd name="connsiteX401" fmla="*/ 662822 w 2068729"/>
                  <a:gd name="connsiteY401" fmla="*/ 566987 h 933600"/>
                  <a:gd name="connsiteX402" fmla="*/ 666447 w 2068729"/>
                  <a:gd name="connsiteY402" fmla="*/ 560256 h 933600"/>
                  <a:gd name="connsiteX403" fmla="*/ 668000 w 2068729"/>
                  <a:gd name="connsiteY403" fmla="*/ 555077 h 933600"/>
                  <a:gd name="connsiteX404" fmla="*/ 669554 w 2068729"/>
                  <a:gd name="connsiteY404" fmla="*/ 550935 h 933600"/>
                  <a:gd name="connsiteX405" fmla="*/ 672661 w 2068729"/>
                  <a:gd name="connsiteY405" fmla="*/ 547828 h 933600"/>
                  <a:gd name="connsiteX406" fmla="*/ 674732 w 2068729"/>
                  <a:gd name="connsiteY406" fmla="*/ 547310 h 933600"/>
                  <a:gd name="connsiteX407" fmla="*/ 682500 w 2068729"/>
                  <a:gd name="connsiteY407" fmla="*/ 547310 h 933600"/>
                  <a:gd name="connsiteX408" fmla="*/ 687160 w 2068729"/>
                  <a:gd name="connsiteY408" fmla="*/ 547828 h 933600"/>
                  <a:gd name="connsiteX409" fmla="*/ 698552 w 2068729"/>
                  <a:gd name="connsiteY409" fmla="*/ 549899 h 933600"/>
                  <a:gd name="connsiteX410" fmla="*/ 713051 w 2068729"/>
                  <a:gd name="connsiteY410" fmla="*/ 553524 h 933600"/>
                  <a:gd name="connsiteX411" fmla="*/ 731176 w 2068729"/>
                  <a:gd name="connsiteY411" fmla="*/ 554042 h 933600"/>
                  <a:gd name="connsiteX412" fmla="*/ 749817 w 2068729"/>
                  <a:gd name="connsiteY412" fmla="*/ 561809 h 933600"/>
                  <a:gd name="connsiteX413" fmla="*/ 760174 w 2068729"/>
                  <a:gd name="connsiteY413" fmla="*/ 565434 h 933600"/>
                  <a:gd name="connsiteX414" fmla="*/ 764317 w 2068729"/>
                  <a:gd name="connsiteY414" fmla="*/ 565952 h 933600"/>
                  <a:gd name="connsiteX415" fmla="*/ 771566 w 2068729"/>
                  <a:gd name="connsiteY415" fmla="*/ 569576 h 933600"/>
                  <a:gd name="connsiteX416" fmla="*/ 777780 w 2068729"/>
                  <a:gd name="connsiteY416" fmla="*/ 570612 h 933600"/>
                  <a:gd name="connsiteX417" fmla="*/ 790726 w 2068729"/>
                  <a:gd name="connsiteY417" fmla="*/ 571125 h 933600"/>
                  <a:gd name="connsiteX418" fmla="*/ 796422 w 2068729"/>
                  <a:gd name="connsiteY418" fmla="*/ 568536 h 933600"/>
                  <a:gd name="connsiteX419" fmla="*/ 787619 w 2068729"/>
                  <a:gd name="connsiteY419" fmla="*/ 563357 h 933600"/>
                  <a:gd name="connsiteX420" fmla="*/ 780369 w 2068729"/>
                  <a:gd name="connsiteY420" fmla="*/ 561286 h 933600"/>
                  <a:gd name="connsiteX421" fmla="*/ 775191 w 2068729"/>
                  <a:gd name="connsiteY421" fmla="*/ 560250 h 933600"/>
                  <a:gd name="connsiteX422" fmla="*/ 764834 w 2068729"/>
                  <a:gd name="connsiteY422" fmla="*/ 553519 h 933600"/>
                  <a:gd name="connsiteX423" fmla="*/ 762763 w 2068729"/>
                  <a:gd name="connsiteY423" fmla="*/ 551965 h 933600"/>
                  <a:gd name="connsiteX424" fmla="*/ 758621 w 2068729"/>
                  <a:gd name="connsiteY424" fmla="*/ 546787 h 933600"/>
                  <a:gd name="connsiteX425" fmla="*/ 753442 w 2068729"/>
                  <a:gd name="connsiteY425" fmla="*/ 544715 h 933600"/>
                  <a:gd name="connsiteX426" fmla="*/ 745675 w 2068729"/>
                  <a:gd name="connsiteY426" fmla="*/ 539537 h 933600"/>
                  <a:gd name="connsiteX427" fmla="*/ 727033 w 2068729"/>
                  <a:gd name="connsiteY427" fmla="*/ 532805 h 933600"/>
                  <a:gd name="connsiteX428" fmla="*/ 726515 w 2068729"/>
                  <a:gd name="connsiteY428" fmla="*/ 531770 h 933600"/>
                  <a:gd name="connsiteX429" fmla="*/ 723926 w 2068729"/>
                  <a:gd name="connsiteY429" fmla="*/ 521931 h 933600"/>
                  <a:gd name="connsiteX430" fmla="*/ 724962 w 2068729"/>
                  <a:gd name="connsiteY430" fmla="*/ 517270 h 933600"/>
                  <a:gd name="connsiteX431" fmla="*/ 723926 w 2068729"/>
                  <a:gd name="connsiteY431" fmla="*/ 516753 h 933600"/>
                  <a:gd name="connsiteX432" fmla="*/ 715641 w 2068729"/>
                  <a:gd name="connsiteY432" fmla="*/ 521931 h 933600"/>
                  <a:gd name="connsiteX433" fmla="*/ 701659 w 2068729"/>
                  <a:gd name="connsiteY433" fmla="*/ 525556 h 933600"/>
                  <a:gd name="connsiteX434" fmla="*/ 689749 w 2068729"/>
                  <a:gd name="connsiteY434" fmla="*/ 528145 h 933600"/>
                  <a:gd name="connsiteX435" fmla="*/ 684571 w 2068729"/>
                  <a:gd name="connsiteY435" fmla="*/ 527109 h 933600"/>
                  <a:gd name="connsiteX436" fmla="*/ 675250 w 2068729"/>
                  <a:gd name="connsiteY436" fmla="*/ 529698 h 933600"/>
                  <a:gd name="connsiteX437" fmla="*/ 668000 w 2068729"/>
                  <a:gd name="connsiteY437" fmla="*/ 528663 h 933600"/>
                  <a:gd name="connsiteX438" fmla="*/ 662304 w 2068729"/>
                  <a:gd name="connsiteY438" fmla="*/ 528663 h 933600"/>
                  <a:gd name="connsiteX439" fmla="*/ 656090 w 2068729"/>
                  <a:gd name="connsiteY439" fmla="*/ 526074 h 933600"/>
                  <a:gd name="connsiteX440" fmla="*/ 651430 w 2068729"/>
                  <a:gd name="connsiteY440" fmla="*/ 522967 h 933600"/>
                  <a:gd name="connsiteX441" fmla="*/ 647287 w 2068729"/>
                  <a:gd name="connsiteY441" fmla="*/ 521931 h 933600"/>
                  <a:gd name="connsiteX442" fmla="*/ 645216 w 2068729"/>
                  <a:gd name="connsiteY442" fmla="*/ 520377 h 933600"/>
                  <a:gd name="connsiteX443" fmla="*/ 634341 w 2068729"/>
                  <a:gd name="connsiteY443" fmla="*/ 513646 h 933600"/>
                  <a:gd name="connsiteX444" fmla="*/ 633306 w 2068729"/>
                  <a:gd name="connsiteY444" fmla="*/ 507949 h 933600"/>
                  <a:gd name="connsiteX445" fmla="*/ 633824 w 2068729"/>
                  <a:gd name="connsiteY445" fmla="*/ 506396 h 933600"/>
                  <a:gd name="connsiteX446" fmla="*/ 631752 w 2068729"/>
                  <a:gd name="connsiteY446" fmla="*/ 499669 h 933600"/>
                  <a:gd name="connsiteX447" fmla="*/ 628127 w 2068729"/>
                  <a:gd name="connsiteY447" fmla="*/ 495527 h 933600"/>
                  <a:gd name="connsiteX448" fmla="*/ 621396 w 2068729"/>
                  <a:gd name="connsiteY448" fmla="*/ 493973 h 933600"/>
                  <a:gd name="connsiteX449" fmla="*/ 619324 w 2068729"/>
                  <a:gd name="connsiteY449" fmla="*/ 489313 h 933600"/>
                  <a:gd name="connsiteX450" fmla="*/ 613628 w 2068729"/>
                  <a:gd name="connsiteY450" fmla="*/ 485170 h 933600"/>
                  <a:gd name="connsiteX451" fmla="*/ 612075 w 2068729"/>
                  <a:gd name="connsiteY451" fmla="*/ 483617 h 933600"/>
                  <a:gd name="connsiteX452" fmla="*/ 620878 w 2068729"/>
                  <a:gd name="connsiteY452" fmla="*/ 478956 h 933600"/>
                  <a:gd name="connsiteX453" fmla="*/ 632788 w 2068729"/>
                  <a:gd name="connsiteY453" fmla="*/ 474296 h 933600"/>
                  <a:gd name="connsiteX454" fmla="*/ 633824 w 2068729"/>
                  <a:gd name="connsiteY454" fmla="*/ 472224 h 933600"/>
                  <a:gd name="connsiteX455" fmla="*/ 633824 w 2068729"/>
                  <a:gd name="connsiteY455" fmla="*/ 466010 h 933600"/>
                  <a:gd name="connsiteX456" fmla="*/ 575827 w 2068729"/>
                  <a:gd name="connsiteY456" fmla="*/ 466010 h 933600"/>
                  <a:gd name="connsiteX457" fmla="*/ 548382 w 2068729"/>
                  <a:gd name="connsiteY457" fmla="*/ 464457 h 933600"/>
                  <a:gd name="connsiteX458" fmla="*/ 546828 w 2068729"/>
                  <a:gd name="connsiteY458" fmla="*/ 464975 h 933600"/>
                  <a:gd name="connsiteX459" fmla="*/ 546828 w 2068729"/>
                  <a:gd name="connsiteY459" fmla="*/ 468082 h 933600"/>
                  <a:gd name="connsiteX460" fmla="*/ 544757 w 2068729"/>
                  <a:gd name="connsiteY460" fmla="*/ 468600 h 933600"/>
                  <a:gd name="connsiteX461" fmla="*/ 540096 w 2068729"/>
                  <a:gd name="connsiteY461" fmla="*/ 467046 h 933600"/>
                  <a:gd name="connsiteX462" fmla="*/ 504366 w 2068729"/>
                  <a:gd name="connsiteY462" fmla="*/ 463939 h 933600"/>
                  <a:gd name="connsiteX463" fmla="*/ 502813 w 2068729"/>
                  <a:gd name="connsiteY463" fmla="*/ 469635 h 933600"/>
                  <a:gd name="connsiteX464" fmla="*/ 498670 w 2068729"/>
                  <a:gd name="connsiteY464" fmla="*/ 486206 h 933600"/>
                  <a:gd name="connsiteX465" fmla="*/ 506955 w 2068729"/>
                  <a:gd name="connsiteY465" fmla="*/ 491902 h 933600"/>
                  <a:gd name="connsiteX466" fmla="*/ 505920 w 2068729"/>
                  <a:gd name="connsiteY466" fmla="*/ 495527 h 933600"/>
                  <a:gd name="connsiteX467" fmla="*/ 501259 w 2068729"/>
                  <a:gd name="connsiteY467" fmla="*/ 503294 h 933600"/>
                  <a:gd name="connsiteX468" fmla="*/ 497117 w 2068729"/>
                  <a:gd name="connsiteY468" fmla="*/ 501223 h 933600"/>
                  <a:gd name="connsiteX469" fmla="*/ 492974 w 2068729"/>
                  <a:gd name="connsiteY469" fmla="*/ 500705 h 933600"/>
                  <a:gd name="connsiteX470" fmla="*/ 489867 w 2068729"/>
                  <a:gd name="connsiteY470" fmla="*/ 501223 h 933600"/>
                  <a:gd name="connsiteX471" fmla="*/ 481582 w 2068729"/>
                  <a:gd name="connsiteY471" fmla="*/ 500705 h 933600"/>
                  <a:gd name="connsiteX472" fmla="*/ 477957 w 2068729"/>
                  <a:gd name="connsiteY472" fmla="*/ 502776 h 933600"/>
                  <a:gd name="connsiteX473" fmla="*/ 471225 w 2068729"/>
                  <a:gd name="connsiteY473" fmla="*/ 505365 h 933600"/>
                  <a:gd name="connsiteX474" fmla="*/ 453619 w 2068729"/>
                  <a:gd name="connsiteY474" fmla="*/ 505883 h 933600"/>
                  <a:gd name="connsiteX475" fmla="*/ 446369 w 2068729"/>
                  <a:gd name="connsiteY475" fmla="*/ 505365 h 933600"/>
                  <a:gd name="connsiteX476" fmla="*/ 441709 w 2068729"/>
                  <a:gd name="connsiteY476" fmla="*/ 506919 h 933600"/>
                  <a:gd name="connsiteX477" fmla="*/ 429281 w 2068729"/>
                  <a:gd name="connsiteY477" fmla="*/ 503294 h 933600"/>
                  <a:gd name="connsiteX478" fmla="*/ 424103 w 2068729"/>
                  <a:gd name="connsiteY478" fmla="*/ 502782 h 933600"/>
                  <a:gd name="connsiteX479" fmla="*/ 415299 w 2068729"/>
                  <a:gd name="connsiteY479" fmla="*/ 498639 h 933600"/>
                  <a:gd name="connsiteX480" fmla="*/ 406496 w 2068729"/>
                  <a:gd name="connsiteY480" fmla="*/ 494496 h 933600"/>
                  <a:gd name="connsiteX481" fmla="*/ 401318 w 2068729"/>
                  <a:gd name="connsiteY481" fmla="*/ 491907 h 933600"/>
                  <a:gd name="connsiteX482" fmla="*/ 399765 w 2068729"/>
                  <a:gd name="connsiteY482" fmla="*/ 489836 h 933600"/>
                  <a:gd name="connsiteX483" fmla="*/ 399247 w 2068729"/>
                  <a:gd name="connsiteY483" fmla="*/ 487247 h 933600"/>
                  <a:gd name="connsiteX484" fmla="*/ 396140 w 2068729"/>
                  <a:gd name="connsiteY484" fmla="*/ 484657 h 933600"/>
                  <a:gd name="connsiteX485" fmla="*/ 390444 w 2068729"/>
                  <a:gd name="connsiteY485" fmla="*/ 478961 h 933600"/>
                  <a:gd name="connsiteX486" fmla="*/ 389408 w 2068729"/>
                  <a:gd name="connsiteY486" fmla="*/ 476890 h 933600"/>
                  <a:gd name="connsiteX487" fmla="*/ 391997 w 2068729"/>
                  <a:gd name="connsiteY487" fmla="*/ 472230 h 933600"/>
                  <a:gd name="connsiteX488" fmla="*/ 390444 w 2068729"/>
                  <a:gd name="connsiteY488" fmla="*/ 460320 h 933600"/>
                  <a:gd name="connsiteX489" fmla="*/ 381641 w 2068729"/>
                  <a:gd name="connsiteY489" fmla="*/ 458766 h 933600"/>
                  <a:gd name="connsiteX490" fmla="*/ 378534 w 2068729"/>
                  <a:gd name="connsiteY490" fmla="*/ 454623 h 933600"/>
                  <a:gd name="connsiteX491" fmla="*/ 368177 w 2068729"/>
                  <a:gd name="connsiteY491" fmla="*/ 451516 h 933600"/>
                  <a:gd name="connsiteX492" fmla="*/ 363516 w 2068729"/>
                  <a:gd name="connsiteY492" fmla="*/ 451516 h 933600"/>
                  <a:gd name="connsiteX493" fmla="*/ 359892 w 2068729"/>
                  <a:gd name="connsiteY493" fmla="*/ 452034 h 933600"/>
                  <a:gd name="connsiteX494" fmla="*/ 349535 w 2068729"/>
                  <a:gd name="connsiteY494" fmla="*/ 457213 h 933600"/>
                  <a:gd name="connsiteX495" fmla="*/ 342803 w 2068729"/>
                  <a:gd name="connsiteY495" fmla="*/ 456695 h 933600"/>
                  <a:gd name="connsiteX496" fmla="*/ 333482 w 2068729"/>
                  <a:gd name="connsiteY496" fmla="*/ 453070 h 933600"/>
                  <a:gd name="connsiteX497" fmla="*/ 330893 w 2068729"/>
                  <a:gd name="connsiteY497" fmla="*/ 452552 h 933600"/>
                  <a:gd name="connsiteX498" fmla="*/ 327786 w 2068729"/>
                  <a:gd name="connsiteY498" fmla="*/ 453070 h 933600"/>
                  <a:gd name="connsiteX499" fmla="*/ 320537 w 2068729"/>
                  <a:gd name="connsiteY499" fmla="*/ 457213 h 933600"/>
                  <a:gd name="connsiteX500" fmla="*/ 317430 w 2068729"/>
                  <a:gd name="connsiteY500" fmla="*/ 458248 h 933600"/>
                  <a:gd name="connsiteX501" fmla="*/ 307073 w 2068729"/>
                  <a:gd name="connsiteY501" fmla="*/ 455659 h 933600"/>
                  <a:gd name="connsiteX502" fmla="*/ 301377 w 2068729"/>
                  <a:gd name="connsiteY502" fmla="*/ 452552 h 933600"/>
                  <a:gd name="connsiteX503" fmla="*/ 291538 w 2068729"/>
                  <a:gd name="connsiteY503" fmla="*/ 450481 h 933600"/>
                  <a:gd name="connsiteX504" fmla="*/ 263058 w 2068729"/>
                  <a:gd name="connsiteY504" fmla="*/ 446338 h 933600"/>
                  <a:gd name="connsiteX505" fmla="*/ 236648 w 2068729"/>
                  <a:gd name="connsiteY505" fmla="*/ 444785 h 933600"/>
                  <a:gd name="connsiteX506" fmla="*/ 222149 w 2068729"/>
                  <a:gd name="connsiteY506" fmla="*/ 441165 h 933600"/>
                  <a:gd name="connsiteX507" fmla="*/ 209203 w 2068729"/>
                  <a:gd name="connsiteY507" fmla="*/ 438058 h 933600"/>
                  <a:gd name="connsiteX508" fmla="*/ 196775 w 2068729"/>
                  <a:gd name="connsiteY508" fmla="*/ 434951 h 933600"/>
                  <a:gd name="connsiteX509" fmla="*/ 182276 w 2068729"/>
                  <a:gd name="connsiteY509" fmla="*/ 431326 h 933600"/>
                  <a:gd name="connsiteX510" fmla="*/ 164152 w 2068729"/>
                  <a:gd name="connsiteY510" fmla="*/ 419416 h 933600"/>
                  <a:gd name="connsiteX511" fmla="*/ 161563 w 2068729"/>
                  <a:gd name="connsiteY511" fmla="*/ 414756 h 933600"/>
                  <a:gd name="connsiteX512" fmla="*/ 158456 w 2068729"/>
                  <a:gd name="connsiteY512" fmla="*/ 413720 h 933600"/>
                  <a:gd name="connsiteX513" fmla="*/ 156385 w 2068729"/>
                  <a:gd name="connsiteY513" fmla="*/ 414238 h 933600"/>
                  <a:gd name="connsiteX514" fmla="*/ 147582 w 2068729"/>
                  <a:gd name="connsiteY514" fmla="*/ 414238 h 933600"/>
                  <a:gd name="connsiteX515" fmla="*/ 142921 w 2068729"/>
                  <a:gd name="connsiteY515" fmla="*/ 417345 h 933600"/>
                  <a:gd name="connsiteX516" fmla="*/ 140332 w 2068729"/>
                  <a:gd name="connsiteY516" fmla="*/ 421488 h 933600"/>
                  <a:gd name="connsiteX517" fmla="*/ 138778 w 2068729"/>
                  <a:gd name="connsiteY517" fmla="*/ 422523 h 933600"/>
                  <a:gd name="connsiteX518" fmla="*/ 135154 w 2068729"/>
                  <a:gd name="connsiteY518" fmla="*/ 421488 h 933600"/>
                  <a:gd name="connsiteX519" fmla="*/ 129975 w 2068729"/>
                  <a:gd name="connsiteY519" fmla="*/ 421488 h 933600"/>
                  <a:gd name="connsiteX520" fmla="*/ 127386 w 2068729"/>
                  <a:gd name="connsiteY520" fmla="*/ 423041 h 933600"/>
                  <a:gd name="connsiteX521" fmla="*/ 126868 w 2068729"/>
                  <a:gd name="connsiteY521" fmla="*/ 425630 h 933600"/>
                  <a:gd name="connsiteX522" fmla="*/ 128422 w 2068729"/>
                  <a:gd name="connsiteY522" fmla="*/ 428737 h 933600"/>
                  <a:gd name="connsiteX523" fmla="*/ 134118 w 2068729"/>
                  <a:gd name="connsiteY523" fmla="*/ 431844 h 933600"/>
                  <a:gd name="connsiteX524" fmla="*/ 134636 w 2068729"/>
                  <a:gd name="connsiteY524" fmla="*/ 433398 h 933600"/>
                  <a:gd name="connsiteX525" fmla="*/ 134118 w 2068729"/>
                  <a:gd name="connsiteY525" fmla="*/ 437022 h 933600"/>
                  <a:gd name="connsiteX526" fmla="*/ 132047 w 2068729"/>
                  <a:gd name="connsiteY526" fmla="*/ 439094 h 933600"/>
                  <a:gd name="connsiteX527" fmla="*/ 129975 w 2068729"/>
                  <a:gd name="connsiteY527" fmla="*/ 444272 h 933600"/>
                  <a:gd name="connsiteX528" fmla="*/ 126868 w 2068729"/>
                  <a:gd name="connsiteY528" fmla="*/ 447897 h 933600"/>
                  <a:gd name="connsiteX529" fmla="*/ 120136 w 2068729"/>
                  <a:gd name="connsiteY529" fmla="*/ 453075 h 933600"/>
                  <a:gd name="connsiteX530" fmla="*/ 115476 w 2068729"/>
                  <a:gd name="connsiteY530" fmla="*/ 455146 h 933600"/>
                  <a:gd name="connsiteX531" fmla="*/ 110298 w 2068729"/>
                  <a:gd name="connsiteY531" fmla="*/ 455146 h 933600"/>
                  <a:gd name="connsiteX532" fmla="*/ 106673 w 2068729"/>
                  <a:gd name="connsiteY532" fmla="*/ 454629 h 933600"/>
                  <a:gd name="connsiteX533" fmla="*/ 96834 w 2068729"/>
                  <a:gd name="connsiteY533" fmla="*/ 452039 h 933600"/>
                  <a:gd name="connsiteX534" fmla="*/ 93210 w 2068729"/>
                  <a:gd name="connsiteY534" fmla="*/ 449968 h 933600"/>
                  <a:gd name="connsiteX535" fmla="*/ 92174 w 2068729"/>
                  <a:gd name="connsiteY535" fmla="*/ 447897 h 933600"/>
                  <a:gd name="connsiteX536" fmla="*/ 90620 w 2068729"/>
                  <a:gd name="connsiteY536" fmla="*/ 440647 h 933600"/>
                  <a:gd name="connsiteX537" fmla="*/ 90620 w 2068729"/>
                  <a:gd name="connsiteY537" fmla="*/ 435987 h 933600"/>
                  <a:gd name="connsiteX538" fmla="*/ 91138 w 2068729"/>
                  <a:gd name="connsiteY538" fmla="*/ 431844 h 933600"/>
                  <a:gd name="connsiteX539" fmla="*/ 93210 w 2068729"/>
                  <a:gd name="connsiteY539" fmla="*/ 423559 h 933600"/>
                  <a:gd name="connsiteX540" fmla="*/ 92174 w 2068729"/>
                  <a:gd name="connsiteY540" fmla="*/ 420970 h 933600"/>
                  <a:gd name="connsiteX541" fmla="*/ 87513 w 2068729"/>
                  <a:gd name="connsiteY541" fmla="*/ 418898 h 933600"/>
                  <a:gd name="connsiteX542" fmla="*/ 83371 w 2068729"/>
                  <a:gd name="connsiteY542" fmla="*/ 415791 h 933600"/>
                  <a:gd name="connsiteX543" fmla="*/ 79746 w 2068729"/>
                  <a:gd name="connsiteY543" fmla="*/ 410095 h 933600"/>
                  <a:gd name="connsiteX544" fmla="*/ 76639 w 2068729"/>
                  <a:gd name="connsiteY544" fmla="*/ 405435 h 933600"/>
                  <a:gd name="connsiteX545" fmla="*/ 71461 w 2068729"/>
                  <a:gd name="connsiteY545" fmla="*/ 400774 h 933600"/>
                  <a:gd name="connsiteX546" fmla="*/ 64211 w 2068729"/>
                  <a:gd name="connsiteY546" fmla="*/ 398185 h 933600"/>
                  <a:gd name="connsiteX547" fmla="*/ 57997 w 2068729"/>
                  <a:gd name="connsiteY547" fmla="*/ 393007 h 933600"/>
                  <a:gd name="connsiteX548" fmla="*/ 55408 w 2068729"/>
                  <a:gd name="connsiteY548" fmla="*/ 391453 h 933600"/>
                  <a:gd name="connsiteX549" fmla="*/ 50230 w 2068729"/>
                  <a:gd name="connsiteY549" fmla="*/ 385757 h 933600"/>
                  <a:gd name="connsiteX550" fmla="*/ 47640 w 2068729"/>
                  <a:gd name="connsiteY550" fmla="*/ 383686 h 933600"/>
                  <a:gd name="connsiteX551" fmla="*/ 42462 w 2068729"/>
                  <a:gd name="connsiteY551" fmla="*/ 381097 h 933600"/>
                  <a:gd name="connsiteX552" fmla="*/ 41944 w 2068729"/>
                  <a:gd name="connsiteY552" fmla="*/ 379025 h 933600"/>
                  <a:gd name="connsiteX553" fmla="*/ 43498 w 2068729"/>
                  <a:gd name="connsiteY553" fmla="*/ 374365 h 933600"/>
                  <a:gd name="connsiteX554" fmla="*/ 43498 w 2068729"/>
                  <a:gd name="connsiteY554" fmla="*/ 370740 h 933600"/>
                  <a:gd name="connsiteX555" fmla="*/ 39873 w 2068729"/>
                  <a:gd name="connsiteY555" fmla="*/ 364526 h 933600"/>
                  <a:gd name="connsiteX556" fmla="*/ 35212 w 2068729"/>
                  <a:gd name="connsiteY556" fmla="*/ 360901 h 933600"/>
                  <a:gd name="connsiteX557" fmla="*/ 32623 w 2068729"/>
                  <a:gd name="connsiteY557" fmla="*/ 356759 h 933600"/>
                  <a:gd name="connsiteX558" fmla="*/ 26927 w 2068729"/>
                  <a:gd name="connsiteY558" fmla="*/ 354170 h 933600"/>
                  <a:gd name="connsiteX559" fmla="*/ 22267 w 2068729"/>
                  <a:gd name="connsiteY559" fmla="*/ 353657 h 933600"/>
                  <a:gd name="connsiteX560" fmla="*/ 18642 w 2068729"/>
                  <a:gd name="connsiteY560" fmla="*/ 350550 h 933600"/>
                  <a:gd name="connsiteX561" fmla="*/ 16053 w 2068729"/>
                  <a:gd name="connsiteY561" fmla="*/ 343300 h 933600"/>
                  <a:gd name="connsiteX562" fmla="*/ 15017 w 2068729"/>
                  <a:gd name="connsiteY562" fmla="*/ 338122 h 933600"/>
                  <a:gd name="connsiteX563" fmla="*/ 13981 w 2068729"/>
                  <a:gd name="connsiteY563" fmla="*/ 326212 h 933600"/>
                  <a:gd name="connsiteX564" fmla="*/ 15535 w 2068729"/>
                  <a:gd name="connsiteY564" fmla="*/ 319480 h 933600"/>
                  <a:gd name="connsiteX565" fmla="*/ 18642 w 2068729"/>
                  <a:gd name="connsiteY565" fmla="*/ 316891 h 933600"/>
                  <a:gd name="connsiteX566" fmla="*/ 28481 w 2068729"/>
                  <a:gd name="connsiteY566" fmla="*/ 313266 h 933600"/>
                  <a:gd name="connsiteX567" fmla="*/ 30034 w 2068729"/>
                  <a:gd name="connsiteY567" fmla="*/ 311195 h 933600"/>
                  <a:gd name="connsiteX568" fmla="*/ 29516 w 2068729"/>
                  <a:gd name="connsiteY568" fmla="*/ 297214 h 933600"/>
                  <a:gd name="connsiteX569" fmla="*/ 29516 w 2068729"/>
                  <a:gd name="connsiteY569" fmla="*/ 287893 h 933600"/>
                  <a:gd name="connsiteX570" fmla="*/ 28481 w 2068729"/>
                  <a:gd name="connsiteY570" fmla="*/ 282714 h 933600"/>
                  <a:gd name="connsiteX571" fmla="*/ 23820 w 2068729"/>
                  <a:gd name="connsiteY571" fmla="*/ 270804 h 933600"/>
                  <a:gd name="connsiteX572" fmla="*/ 20195 w 2068729"/>
                  <a:gd name="connsiteY572" fmla="*/ 265626 h 933600"/>
                  <a:gd name="connsiteX573" fmla="*/ 14499 w 2068729"/>
                  <a:gd name="connsiteY573" fmla="*/ 258894 h 933600"/>
                  <a:gd name="connsiteX574" fmla="*/ 13464 w 2068729"/>
                  <a:gd name="connsiteY574" fmla="*/ 257341 h 933600"/>
                  <a:gd name="connsiteX575" fmla="*/ 15535 w 2068729"/>
                  <a:gd name="connsiteY575" fmla="*/ 253198 h 933600"/>
                  <a:gd name="connsiteX576" fmla="*/ 22267 w 2068729"/>
                  <a:gd name="connsiteY576" fmla="*/ 247502 h 933600"/>
                  <a:gd name="connsiteX577" fmla="*/ 30034 w 2068729"/>
                  <a:gd name="connsiteY577" fmla="*/ 243882 h 933600"/>
                  <a:gd name="connsiteX578" fmla="*/ 35212 w 2068729"/>
                  <a:gd name="connsiteY578" fmla="*/ 239222 h 933600"/>
                  <a:gd name="connsiteX579" fmla="*/ 39355 w 2068729"/>
                  <a:gd name="connsiteY579" fmla="*/ 238704 h 933600"/>
                  <a:gd name="connsiteX580" fmla="*/ 51265 w 2068729"/>
                  <a:gd name="connsiteY580" fmla="*/ 237150 h 933600"/>
                  <a:gd name="connsiteX581" fmla="*/ 53337 w 2068729"/>
                  <a:gd name="connsiteY581" fmla="*/ 235079 h 933600"/>
                  <a:gd name="connsiteX582" fmla="*/ 53337 w 2068729"/>
                  <a:gd name="connsiteY582" fmla="*/ 229901 h 933600"/>
                  <a:gd name="connsiteX583" fmla="*/ 52819 w 2068729"/>
                  <a:gd name="connsiteY583" fmla="*/ 224205 h 933600"/>
                  <a:gd name="connsiteX584" fmla="*/ 52301 w 2068729"/>
                  <a:gd name="connsiteY584" fmla="*/ 223169 h 933600"/>
                  <a:gd name="connsiteX585" fmla="*/ 46605 w 2068729"/>
                  <a:gd name="connsiteY585" fmla="*/ 221098 h 933600"/>
                  <a:gd name="connsiteX586" fmla="*/ 39355 w 2068729"/>
                  <a:gd name="connsiteY586" fmla="*/ 216955 h 933600"/>
                  <a:gd name="connsiteX587" fmla="*/ 32106 w 2068729"/>
                  <a:gd name="connsiteY587" fmla="*/ 205563 h 933600"/>
                  <a:gd name="connsiteX588" fmla="*/ 28999 w 2068729"/>
                  <a:gd name="connsiteY588" fmla="*/ 201943 h 933600"/>
                  <a:gd name="connsiteX589" fmla="*/ 22267 w 2068729"/>
                  <a:gd name="connsiteY589" fmla="*/ 199872 h 933600"/>
                  <a:gd name="connsiteX590" fmla="*/ 18124 w 2068729"/>
                  <a:gd name="connsiteY590" fmla="*/ 197283 h 933600"/>
                  <a:gd name="connsiteX591" fmla="*/ 17088 w 2068729"/>
                  <a:gd name="connsiteY591" fmla="*/ 191587 h 933600"/>
                  <a:gd name="connsiteX592" fmla="*/ 15535 w 2068729"/>
                  <a:gd name="connsiteY592" fmla="*/ 188998 h 933600"/>
                  <a:gd name="connsiteX593" fmla="*/ 9321 w 2068729"/>
                  <a:gd name="connsiteY593" fmla="*/ 184855 h 933600"/>
                  <a:gd name="connsiteX594" fmla="*/ 3625 w 2068729"/>
                  <a:gd name="connsiteY594" fmla="*/ 182784 h 933600"/>
                  <a:gd name="connsiteX595" fmla="*/ 0 w 2068729"/>
                  <a:gd name="connsiteY595" fmla="*/ 182271 h 933600"/>
                  <a:gd name="connsiteX596" fmla="*/ 6732 w 2068729"/>
                  <a:gd name="connsiteY596" fmla="*/ 173986 h 933600"/>
                  <a:gd name="connsiteX597" fmla="*/ 9839 w 2068729"/>
                  <a:gd name="connsiteY597" fmla="*/ 171396 h 933600"/>
                  <a:gd name="connsiteX598" fmla="*/ 14499 w 2068729"/>
                  <a:gd name="connsiteY598" fmla="*/ 169843 h 933600"/>
                  <a:gd name="connsiteX599" fmla="*/ 18642 w 2068729"/>
                  <a:gd name="connsiteY599" fmla="*/ 169330 h 933600"/>
                  <a:gd name="connsiteX600" fmla="*/ 24338 w 2068729"/>
                  <a:gd name="connsiteY600" fmla="*/ 170884 h 933600"/>
                  <a:gd name="connsiteX601" fmla="*/ 31070 w 2068729"/>
                  <a:gd name="connsiteY601" fmla="*/ 173473 h 933600"/>
                  <a:gd name="connsiteX602" fmla="*/ 48676 w 2068729"/>
                  <a:gd name="connsiteY602" fmla="*/ 184347 h 933600"/>
                  <a:gd name="connsiteX603" fmla="*/ 53854 w 2068729"/>
                  <a:gd name="connsiteY603" fmla="*/ 186419 h 933600"/>
                  <a:gd name="connsiteX604" fmla="*/ 60586 w 2068729"/>
                  <a:gd name="connsiteY604" fmla="*/ 186937 h 933600"/>
                  <a:gd name="connsiteX605" fmla="*/ 66800 w 2068729"/>
                  <a:gd name="connsiteY605" fmla="*/ 185901 h 933600"/>
                  <a:gd name="connsiteX606" fmla="*/ 89067 w 2068729"/>
                  <a:gd name="connsiteY606" fmla="*/ 177098 h 933600"/>
                  <a:gd name="connsiteX607" fmla="*/ 90620 w 2068729"/>
                  <a:gd name="connsiteY607" fmla="*/ 176062 h 933600"/>
                  <a:gd name="connsiteX608" fmla="*/ 97352 w 2068729"/>
                  <a:gd name="connsiteY608" fmla="*/ 175026 h 933600"/>
                  <a:gd name="connsiteX609" fmla="*/ 105120 w 2068729"/>
                  <a:gd name="connsiteY609" fmla="*/ 169848 h 933600"/>
                  <a:gd name="connsiteX610" fmla="*/ 114958 w 2068729"/>
                  <a:gd name="connsiteY610" fmla="*/ 168295 h 933600"/>
                  <a:gd name="connsiteX611" fmla="*/ 121690 w 2068729"/>
                  <a:gd name="connsiteY611" fmla="*/ 167259 h 933600"/>
                  <a:gd name="connsiteX612" fmla="*/ 129457 w 2068729"/>
                  <a:gd name="connsiteY612" fmla="*/ 165188 h 933600"/>
                  <a:gd name="connsiteX613" fmla="*/ 139296 w 2068729"/>
                  <a:gd name="connsiteY613" fmla="*/ 162081 h 933600"/>
                  <a:gd name="connsiteX614" fmla="*/ 149653 w 2068729"/>
                  <a:gd name="connsiteY614" fmla="*/ 157938 h 933600"/>
                  <a:gd name="connsiteX615" fmla="*/ 152242 w 2068729"/>
                  <a:gd name="connsiteY615" fmla="*/ 156385 h 933600"/>
                  <a:gd name="connsiteX616" fmla="*/ 157420 w 2068729"/>
                  <a:gd name="connsiteY616" fmla="*/ 150171 h 933600"/>
                  <a:gd name="connsiteX617" fmla="*/ 165706 w 2068729"/>
                  <a:gd name="connsiteY617" fmla="*/ 142403 h 933600"/>
                  <a:gd name="connsiteX618" fmla="*/ 174509 w 2068729"/>
                  <a:gd name="connsiteY618" fmla="*/ 133600 h 933600"/>
                  <a:gd name="connsiteX619" fmla="*/ 181240 w 2068729"/>
                  <a:gd name="connsiteY619" fmla="*/ 128940 h 933600"/>
                  <a:gd name="connsiteX620" fmla="*/ 187454 w 2068729"/>
                  <a:gd name="connsiteY620" fmla="*/ 126350 h 933600"/>
                  <a:gd name="connsiteX621" fmla="*/ 198847 w 2068729"/>
                  <a:gd name="connsiteY621" fmla="*/ 122208 h 933600"/>
                  <a:gd name="connsiteX622" fmla="*/ 199365 w 2068729"/>
                  <a:gd name="connsiteY622" fmla="*/ 120137 h 933600"/>
                  <a:gd name="connsiteX623" fmla="*/ 205061 w 2068729"/>
                  <a:gd name="connsiteY623" fmla="*/ 117547 h 933600"/>
                  <a:gd name="connsiteX624" fmla="*/ 210757 w 2068729"/>
                  <a:gd name="connsiteY624" fmla="*/ 116512 h 933600"/>
                  <a:gd name="connsiteX625" fmla="*/ 217489 w 2068729"/>
                  <a:gd name="connsiteY625" fmla="*/ 110298 h 933600"/>
                  <a:gd name="connsiteX626" fmla="*/ 218524 w 2068729"/>
                  <a:gd name="connsiteY626" fmla="*/ 109262 h 933600"/>
                  <a:gd name="connsiteX627" fmla="*/ 219042 w 2068729"/>
                  <a:gd name="connsiteY627" fmla="*/ 102530 h 933600"/>
                  <a:gd name="connsiteX628" fmla="*/ 220596 w 2068729"/>
                  <a:gd name="connsiteY628" fmla="*/ 99423 h 933600"/>
                  <a:gd name="connsiteX629" fmla="*/ 225256 w 2068729"/>
                  <a:gd name="connsiteY629" fmla="*/ 97870 h 933600"/>
                  <a:gd name="connsiteX630" fmla="*/ 226292 w 2068729"/>
                  <a:gd name="connsiteY630" fmla="*/ 94763 h 933600"/>
                  <a:gd name="connsiteX631" fmla="*/ 229399 w 2068729"/>
                  <a:gd name="connsiteY631" fmla="*/ 93209 h 933600"/>
                  <a:gd name="connsiteX632" fmla="*/ 232506 w 2068729"/>
                  <a:gd name="connsiteY632" fmla="*/ 90102 h 933600"/>
                  <a:gd name="connsiteX633" fmla="*/ 237684 w 2068729"/>
                  <a:gd name="connsiteY633" fmla="*/ 86995 h 933600"/>
                  <a:gd name="connsiteX634" fmla="*/ 242344 w 2068729"/>
                  <a:gd name="connsiteY634" fmla="*/ 82853 h 933600"/>
                  <a:gd name="connsiteX635" fmla="*/ 250630 w 2068729"/>
                  <a:gd name="connsiteY635" fmla="*/ 78710 h 933600"/>
                  <a:gd name="connsiteX636" fmla="*/ 253219 w 2068729"/>
                  <a:gd name="connsiteY636" fmla="*/ 77157 h 933600"/>
                  <a:gd name="connsiteX637" fmla="*/ 266164 w 2068729"/>
                  <a:gd name="connsiteY637" fmla="*/ 73532 h 933600"/>
                  <a:gd name="connsiteX638" fmla="*/ 269271 w 2068729"/>
                  <a:gd name="connsiteY638" fmla="*/ 77674 h 933600"/>
                  <a:gd name="connsiteX639" fmla="*/ 276003 w 2068729"/>
                  <a:gd name="connsiteY639" fmla="*/ 72496 h 933600"/>
                  <a:gd name="connsiteX640" fmla="*/ 281182 w 2068729"/>
                  <a:gd name="connsiteY640" fmla="*/ 69907 h 933600"/>
                  <a:gd name="connsiteX641" fmla="*/ 293092 w 2068729"/>
                  <a:gd name="connsiteY641" fmla="*/ 63175 h 933600"/>
                  <a:gd name="connsiteX642" fmla="*/ 300859 w 2068729"/>
                  <a:gd name="connsiteY642" fmla="*/ 63175 h 933600"/>
                  <a:gd name="connsiteX643" fmla="*/ 313287 w 2068729"/>
                  <a:gd name="connsiteY643" fmla="*/ 60586 h 933600"/>
                  <a:gd name="connsiteX644" fmla="*/ 315876 w 2068729"/>
                  <a:gd name="connsiteY644" fmla="*/ 59033 h 933600"/>
                  <a:gd name="connsiteX645" fmla="*/ 318983 w 2068729"/>
                  <a:gd name="connsiteY645" fmla="*/ 55926 h 933600"/>
                  <a:gd name="connsiteX646" fmla="*/ 326751 w 2068729"/>
                  <a:gd name="connsiteY646" fmla="*/ 50230 h 933600"/>
                  <a:gd name="connsiteX647" fmla="*/ 332965 w 2068729"/>
                  <a:gd name="connsiteY647" fmla="*/ 44016 h 933600"/>
                  <a:gd name="connsiteX648" fmla="*/ 338143 w 2068729"/>
                  <a:gd name="connsiteY648" fmla="*/ 36766 h 933600"/>
                  <a:gd name="connsiteX649" fmla="*/ 341768 w 2068729"/>
                  <a:gd name="connsiteY649" fmla="*/ 30547 h 933600"/>
                  <a:gd name="connsiteX650" fmla="*/ 351606 w 2068729"/>
                  <a:gd name="connsiteY650" fmla="*/ 23297 h 933600"/>
                  <a:gd name="connsiteX651" fmla="*/ 354713 w 2068729"/>
                  <a:gd name="connsiteY651" fmla="*/ 17601 h 933600"/>
                  <a:gd name="connsiteX652" fmla="*/ 365588 w 2068729"/>
                  <a:gd name="connsiteY652" fmla="*/ 4143 h 933600"/>
                  <a:gd name="connsiteX653" fmla="*/ 397175 w 2068729"/>
                  <a:gd name="connsiteY653" fmla="*/ 0 h 933600"/>
                  <a:gd name="connsiteX654" fmla="*/ 398211 w 2068729"/>
                  <a:gd name="connsiteY654" fmla="*/ 1036 h 933600"/>
                  <a:gd name="connsiteX655" fmla="*/ 400282 w 2068729"/>
                  <a:gd name="connsiteY655" fmla="*/ 5696 h 933600"/>
                  <a:gd name="connsiteX656" fmla="*/ 400282 w 2068729"/>
                  <a:gd name="connsiteY656" fmla="*/ 10874 h 933600"/>
                  <a:gd name="connsiteX657" fmla="*/ 401318 w 2068729"/>
                  <a:gd name="connsiteY657" fmla="*/ 11910 h 933600"/>
                  <a:gd name="connsiteX658" fmla="*/ 407014 w 2068729"/>
                  <a:gd name="connsiteY658" fmla="*/ 12946 h 933600"/>
                  <a:gd name="connsiteX659" fmla="*/ 411675 w 2068729"/>
                  <a:gd name="connsiteY659" fmla="*/ 11392 h 933600"/>
                  <a:gd name="connsiteX660" fmla="*/ 418406 w 2068729"/>
                  <a:gd name="connsiteY660" fmla="*/ 12428 h 933600"/>
                  <a:gd name="connsiteX661" fmla="*/ 418406 w 2068729"/>
                  <a:gd name="connsiteY661" fmla="*/ 17606 h 933600"/>
                  <a:gd name="connsiteX662" fmla="*/ 424620 w 2068729"/>
                  <a:gd name="connsiteY662" fmla="*/ 20195 h 933600"/>
                  <a:gd name="connsiteX663" fmla="*/ 426692 w 2068729"/>
                  <a:gd name="connsiteY663" fmla="*/ 23820 h 933600"/>
                  <a:gd name="connsiteX664" fmla="*/ 428763 w 2068729"/>
                  <a:gd name="connsiteY664" fmla="*/ 24333 h 933600"/>
                  <a:gd name="connsiteX665" fmla="*/ 436013 w 2068729"/>
                  <a:gd name="connsiteY665" fmla="*/ 27958 h 933600"/>
                  <a:gd name="connsiteX666" fmla="*/ 438084 w 2068729"/>
                  <a:gd name="connsiteY666" fmla="*/ 29511 h 933600"/>
                  <a:gd name="connsiteX667" fmla="*/ 443262 w 2068729"/>
                  <a:gd name="connsiteY667" fmla="*/ 29511 h 933600"/>
                  <a:gd name="connsiteX668" fmla="*/ 446369 w 2068729"/>
                  <a:gd name="connsiteY668" fmla="*/ 30547 h 933600"/>
                  <a:gd name="connsiteX669" fmla="*/ 455172 w 2068729"/>
                  <a:gd name="connsiteY669" fmla="*/ 30034 h 933600"/>
                  <a:gd name="connsiteX670" fmla="*/ 458797 w 2068729"/>
                  <a:gd name="connsiteY670" fmla="*/ 28481 h 933600"/>
                  <a:gd name="connsiteX671" fmla="*/ 461904 w 2068729"/>
                  <a:gd name="connsiteY671" fmla="*/ 29516 h 933600"/>
                  <a:gd name="connsiteX672" fmla="*/ 463976 w 2068729"/>
                  <a:gd name="connsiteY672" fmla="*/ 26409 h 933600"/>
                  <a:gd name="connsiteX673" fmla="*/ 467600 w 2068729"/>
                  <a:gd name="connsiteY673" fmla="*/ 27445 h 933600"/>
                  <a:gd name="connsiteX674" fmla="*/ 468636 w 2068729"/>
                  <a:gd name="connsiteY674" fmla="*/ 22785 h 933600"/>
                  <a:gd name="connsiteX675" fmla="*/ 473814 w 2068729"/>
                  <a:gd name="connsiteY675" fmla="*/ 21231 h 933600"/>
                  <a:gd name="connsiteX676" fmla="*/ 478475 w 2068729"/>
                  <a:gd name="connsiteY676" fmla="*/ 23820 h 933600"/>
                  <a:gd name="connsiteX677" fmla="*/ 483135 w 2068729"/>
                  <a:gd name="connsiteY677" fmla="*/ 21749 h 933600"/>
                  <a:gd name="connsiteX678" fmla="*/ 485724 w 2068729"/>
                  <a:gd name="connsiteY678" fmla="*/ 21231 h 933600"/>
                  <a:gd name="connsiteX679" fmla="*/ 488313 w 2068729"/>
                  <a:gd name="connsiteY679" fmla="*/ 22785 h 933600"/>
                  <a:gd name="connsiteX680" fmla="*/ 490903 w 2068729"/>
                  <a:gd name="connsiteY680" fmla="*/ 26927 h 933600"/>
                  <a:gd name="connsiteX681" fmla="*/ 490903 w 2068729"/>
                  <a:gd name="connsiteY681" fmla="*/ 29516 h 933600"/>
                  <a:gd name="connsiteX682" fmla="*/ 495045 w 2068729"/>
                  <a:gd name="connsiteY682" fmla="*/ 32105 h 933600"/>
                  <a:gd name="connsiteX683" fmla="*/ 495045 w 2068729"/>
                  <a:gd name="connsiteY683" fmla="*/ 36766 h 933600"/>
                  <a:gd name="connsiteX684" fmla="*/ 493492 w 2068729"/>
                  <a:gd name="connsiteY684" fmla="*/ 38837 h 933600"/>
                  <a:gd name="connsiteX685" fmla="*/ 493492 w 2068729"/>
                  <a:gd name="connsiteY685" fmla="*/ 41426 h 933600"/>
                  <a:gd name="connsiteX686" fmla="*/ 495563 w 2068729"/>
                  <a:gd name="connsiteY686" fmla="*/ 44533 h 933600"/>
                  <a:gd name="connsiteX687" fmla="*/ 500223 w 2068729"/>
                  <a:gd name="connsiteY687" fmla="*/ 44533 h 933600"/>
                  <a:gd name="connsiteX688" fmla="*/ 503848 w 2068729"/>
                  <a:gd name="connsiteY688" fmla="*/ 46087 h 933600"/>
                  <a:gd name="connsiteX689" fmla="*/ 505402 w 2068729"/>
                  <a:gd name="connsiteY689" fmla="*/ 45569 h 933600"/>
                  <a:gd name="connsiteX690" fmla="*/ 512134 w 2068729"/>
                  <a:gd name="connsiteY690" fmla="*/ 47122 h 933600"/>
                  <a:gd name="connsiteX691" fmla="*/ 513687 w 2068729"/>
                  <a:gd name="connsiteY691" fmla="*/ 42980 h 933600"/>
                  <a:gd name="connsiteX692" fmla="*/ 516276 w 2068729"/>
                  <a:gd name="connsiteY692" fmla="*/ 40391 h 933600"/>
                  <a:gd name="connsiteX693" fmla="*/ 517830 w 2068729"/>
                  <a:gd name="connsiteY693" fmla="*/ 41426 h 933600"/>
                  <a:gd name="connsiteX694" fmla="*/ 519901 w 2068729"/>
                  <a:gd name="connsiteY694" fmla="*/ 39355 h 933600"/>
                  <a:gd name="connsiteX695" fmla="*/ 523008 w 2068729"/>
                  <a:gd name="connsiteY695" fmla="*/ 40391 h 933600"/>
                  <a:gd name="connsiteX696" fmla="*/ 524044 w 2068729"/>
                  <a:gd name="connsiteY696" fmla="*/ 42980 h 933600"/>
                  <a:gd name="connsiteX697" fmla="*/ 523008 w 2068729"/>
                  <a:gd name="connsiteY697" fmla="*/ 46087 h 933600"/>
                  <a:gd name="connsiteX698" fmla="*/ 527669 w 2068729"/>
                  <a:gd name="connsiteY698" fmla="*/ 46605 h 933600"/>
                  <a:gd name="connsiteX699" fmla="*/ 531293 w 2068729"/>
                  <a:gd name="connsiteY699" fmla="*/ 45051 h 933600"/>
                  <a:gd name="connsiteX700" fmla="*/ 533365 w 2068729"/>
                  <a:gd name="connsiteY700" fmla="*/ 39873 h 933600"/>
                  <a:gd name="connsiteX701" fmla="*/ 534918 w 2068729"/>
                  <a:gd name="connsiteY701" fmla="*/ 39873 h 933600"/>
                  <a:gd name="connsiteX702" fmla="*/ 537507 w 2068729"/>
                  <a:gd name="connsiteY702" fmla="*/ 42980 h 933600"/>
                  <a:gd name="connsiteX703" fmla="*/ 535436 w 2068729"/>
                  <a:gd name="connsiteY703" fmla="*/ 45051 h 933600"/>
                  <a:gd name="connsiteX704" fmla="*/ 538025 w 2068729"/>
                  <a:gd name="connsiteY704" fmla="*/ 46605 h 933600"/>
                  <a:gd name="connsiteX705" fmla="*/ 540096 w 2068729"/>
                  <a:gd name="connsiteY705" fmla="*/ 41944 h 933600"/>
                  <a:gd name="connsiteX706" fmla="*/ 543203 w 2068729"/>
                  <a:gd name="connsiteY706" fmla="*/ 41426 h 933600"/>
                  <a:gd name="connsiteX707" fmla="*/ 545793 w 2068729"/>
                  <a:gd name="connsiteY707" fmla="*/ 37284 h 933600"/>
                  <a:gd name="connsiteX708" fmla="*/ 551489 w 2068729"/>
                  <a:gd name="connsiteY708" fmla="*/ 37802 h 933600"/>
                  <a:gd name="connsiteX709" fmla="*/ 554078 w 2068729"/>
                  <a:gd name="connsiteY709" fmla="*/ 39355 h 933600"/>
                  <a:gd name="connsiteX710" fmla="*/ 558738 w 2068729"/>
                  <a:gd name="connsiteY710" fmla="*/ 36766 h 933600"/>
                  <a:gd name="connsiteX711" fmla="*/ 561327 w 2068729"/>
                  <a:gd name="connsiteY711" fmla="*/ 38837 h 933600"/>
                  <a:gd name="connsiteX712" fmla="*/ 565470 w 2068729"/>
                  <a:gd name="connsiteY712" fmla="*/ 43498 h 933600"/>
                  <a:gd name="connsiteX713" fmla="*/ 568059 w 2068729"/>
                  <a:gd name="connsiteY713" fmla="*/ 43498 h 933600"/>
                  <a:gd name="connsiteX714" fmla="*/ 571166 w 2068729"/>
                  <a:gd name="connsiteY714" fmla="*/ 41426 h 933600"/>
                  <a:gd name="connsiteX715" fmla="*/ 573755 w 2068729"/>
                  <a:gd name="connsiteY715" fmla="*/ 44533 h 933600"/>
                  <a:gd name="connsiteX716" fmla="*/ 574791 w 2068729"/>
                  <a:gd name="connsiteY716" fmla="*/ 47640 h 933600"/>
                  <a:gd name="connsiteX717" fmla="*/ 577898 w 2068729"/>
                  <a:gd name="connsiteY717" fmla="*/ 49194 h 933600"/>
                  <a:gd name="connsiteX718" fmla="*/ 577898 w 2068729"/>
                  <a:gd name="connsiteY718" fmla="*/ 50747 h 933600"/>
                  <a:gd name="connsiteX719" fmla="*/ 581005 w 2068729"/>
                  <a:gd name="connsiteY719" fmla="*/ 56443 h 933600"/>
                  <a:gd name="connsiteX720" fmla="*/ 584630 w 2068729"/>
                  <a:gd name="connsiteY720" fmla="*/ 56961 h 933600"/>
                  <a:gd name="connsiteX721" fmla="*/ 588255 w 2068729"/>
                  <a:gd name="connsiteY721" fmla="*/ 54372 h 933600"/>
                  <a:gd name="connsiteX722" fmla="*/ 591879 w 2068729"/>
                  <a:gd name="connsiteY722" fmla="*/ 54890 h 933600"/>
                  <a:gd name="connsiteX723" fmla="*/ 595504 w 2068729"/>
                  <a:gd name="connsiteY723" fmla="*/ 52301 h 933600"/>
                  <a:gd name="connsiteX724" fmla="*/ 600165 w 2068729"/>
                  <a:gd name="connsiteY724" fmla="*/ 50747 h 933600"/>
                  <a:gd name="connsiteX725" fmla="*/ 599647 w 2068729"/>
                  <a:gd name="connsiteY725" fmla="*/ 49194 h 933600"/>
                  <a:gd name="connsiteX726" fmla="*/ 602754 w 2068729"/>
                  <a:gd name="connsiteY726" fmla="*/ 45569 h 933600"/>
                  <a:gd name="connsiteX727" fmla="*/ 606379 w 2068729"/>
                  <a:gd name="connsiteY727" fmla="*/ 47640 h 933600"/>
                  <a:gd name="connsiteX728" fmla="*/ 609486 w 2068729"/>
                  <a:gd name="connsiteY728" fmla="*/ 46605 h 933600"/>
                  <a:gd name="connsiteX729" fmla="*/ 612075 w 2068729"/>
                  <a:gd name="connsiteY729" fmla="*/ 47117 h 933600"/>
                  <a:gd name="connsiteX730" fmla="*/ 613628 w 2068729"/>
                  <a:gd name="connsiteY730" fmla="*/ 50742 h 933600"/>
                  <a:gd name="connsiteX731" fmla="*/ 613628 w 2068729"/>
                  <a:gd name="connsiteY731" fmla="*/ 52814 h 933600"/>
                  <a:gd name="connsiteX732" fmla="*/ 620878 w 2068729"/>
                  <a:gd name="connsiteY732" fmla="*/ 56956 h 933600"/>
                  <a:gd name="connsiteX733" fmla="*/ 622431 w 2068729"/>
                  <a:gd name="connsiteY733" fmla="*/ 64206 h 933600"/>
                  <a:gd name="connsiteX734" fmla="*/ 626574 w 2068729"/>
                  <a:gd name="connsiteY734" fmla="*/ 66795 h 933600"/>
                  <a:gd name="connsiteX735" fmla="*/ 630199 w 2068729"/>
                  <a:gd name="connsiteY735" fmla="*/ 67313 h 933600"/>
                  <a:gd name="connsiteX736" fmla="*/ 632788 w 2068729"/>
                  <a:gd name="connsiteY736" fmla="*/ 71973 h 933600"/>
                  <a:gd name="connsiteX737" fmla="*/ 631235 w 2068729"/>
                  <a:gd name="connsiteY737" fmla="*/ 75598 h 933600"/>
                  <a:gd name="connsiteX738" fmla="*/ 634341 w 2068729"/>
                  <a:gd name="connsiteY738" fmla="*/ 75080 h 933600"/>
                  <a:gd name="connsiteX739" fmla="*/ 638484 w 2068729"/>
                  <a:gd name="connsiteY739" fmla="*/ 76116 h 933600"/>
                  <a:gd name="connsiteX740" fmla="*/ 641073 w 2068729"/>
                  <a:gd name="connsiteY740" fmla="*/ 75080 h 933600"/>
                  <a:gd name="connsiteX741" fmla="*/ 646769 w 2068729"/>
                  <a:gd name="connsiteY741" fmla="*/ 75080 h 933600"/>
                  <a:gd name="connsiteX742" fmla="*/ 648323 w 2068729"/>
                  <a:gd name="connsiteY742" fmla="*/ 73009 h 933600"/>
                  <a:gd name="connsiteX743" fmla="*/ 652983 w 2068729"/>
                  <a:gd name="connsiteY743" fmla="*/ 74045 h 933600"/>
                  <a:gd name="connsiteX744" fmla="*/ 655055 w 2068729"/>
                  <a:gd name="connsiteY744" fmla="*/ 75598 h 933600"/>
                  <a:gd name="connsiteX745" fmla="*/ 658162 w 2068729"/>
                  <a:gd name="connsiteY745" fmla="*/ 74045 h 933600"/>
                  <a:gd name="connsiteX746" fmla="*/ 661269 w 2068729"/>
                  <a:gd name="connsiteY746" fmla="*/ 74562 h 933600"/>
                  <a:gd name="connsiteX747" fmla="*/ 664893 w 2068729"/>
                  <a:gd name="connsiteY747" fmla="*/ 76634 h 933600"/>
                  <a:gd name="connsiteX748" fmla="*/ 664893 w 2068729"/>
                  <a:gd name="connsiteY748" fmla="*/ 80258 h 933600"/>
                  <a:gd name="connsiteX749" fmla="*/ 666447 w 2068729"/>
                  <a:gd name="connsiteY749" fmla="*/ 80776 h 933600"/>
                  <a:gd name="connsiteX750" fmla="*/ 669554 w 2068729"/>
                  <a:gd name="connsiteY750" fmla="*/ 78705 h 933600"/>
                  <a:gd name="connsiteX751" fmla="*/ 671107 w 2068729"/>
                  <a:gd name="connsiteY751" fmla="*/ 81294 h 933600"/>
                  <a:gd name="connsiteX752" fmla="*/ 680428 w 2068729"/>
                  <a:gd name="connsiteY752" fmla="*/ 83365 h 933600"/>
                  <a:gd name="connsiteX753" fmla="*/ 685607 w 2068729"/>
                  <a:gd name="connsiteY753" fmla="*/ 80776 h 933600"/>
                  <a:gd name="connsiteX754" fmla="*/ 691820 w 2068729"/>
                  <a:gd name="connsiteY754" fmla="*/ 82848 h 933600"/>
                  <a:gd name="connsiteX755" fmla="*/ 693374 w 2068729"/>
                  <a:gd name="connsiteY755" fmla="*/ 80258 h 933600"/>
                  <a:gd name="connsiteX756" fmla="*/ 699070 w 2068729"/>
                  <a:gd name="connsiteY756" fmla="*/ 75598 h 933600"/>
                  <a:gd name="connsiteX757" fmla="*/ 701141 w 2068729"/>
                  <a:gd name="connsiteY757" fmla="*/ 76634 h 933600"/>
                  <a:gd name="connsiteX758" fmla="*/ 706838 w 2068729"/>
                  <a:gd name="connsiteY758" fmla="*/ 75598 h 933600"/>
                  <a:gd name="connsiteX759" fmla="*/ 708909 w 2068729"/>
                  <a:gd name="connsiteY759" fmla="*/ 73009 h 933600"/>
                  <a:gd name="connsiteX760" fmla="*/ 710980 w 2068729"/>
                  <a:gd name="connsiteY760" fmla="*/ 75598 h 933600"/>
                  <a:gd name="connsiteX761" fmla="*/ 710462 w 2068729"/>
                  <a:gd name="connsiteY761" fmla="*/ 78187 h 933600"/>
                  <a:gd name="connsiteX762" fmla="*/ 715641 w 2068729"/>
                  <a:gd name="connsiteY762" fmla="*/ 79741 h 933600"/>
                  <a:gd name="connsiteX763" fmla="*/ 715123 w 2068729"/>
                  <a:gd name="connsiteY763" fmla="*/ 76634 h 933600"/>
                  <a:gd name="connsiteX764" fmla="*/ 718230 w 2068729"/>
                  <a:gd name="connsiteY764" fmla="*/ 74045 h 933600"/>
                  <a:gd name="connsiteX765" fmla="*/ 718230 w 2068729"/>
                  <a:gd name="connsiteY765" fmla="*/ 71455 h 933600"/>
                  <a:gd name="connsiteX766" fmla="*/ 723408 w 2068729"/>
                  <a:gd name="connsiteY766" fmla="*/ 72491 h 933600"/>
                  <a:gd name="connsiteX767" fmla="*/ 724962 w 2068729"/>
                  <a:gd name="connsiteY767" fmla="*/ 70420 h 933600"/>
                  <a:gd name="connsiteX768" fmla="*/ 729104 w 2068729"/>
                  <a:gd name="connsiteY768" fmla="*/ 71973 h 933600"/>
                  <a:gd name="connsiteX769" fmla="*/ 731693 w 2068729"/>
                  <a:gd name="connsiteY769" fmla="*/ 68866 h 933600"/>
                  <a:gd name="connsiteX770" fmla="*/ 735836 w 2068729"/>
                  <a:gd name="connsiteY770" fmla="*/ 65241 h 933600"/>
                  <a:gd name="connsiteX771" fmla="*/ 739461 w 2068729"/>
                  <a:gd name="connsiteY771" fmla="*/ 65241 h 933600"/>
                  <a:gd name="connsiteX772" fmla="*/ 739461 w 2068729"/>
                  <a:gd name="connsiteY772" fmla="*/ 67313 h 933600"/>
                  <a:gd name="connsiteX773" fmla="*/ 742568 w 2068729"/>
                  <a:gd name="connsiteY773" fmla="*/ 68348 h 933600"/>
                  <a:gd name="connsiteX774" fmla="*/ 747228 w 2068729"/>
                  <a:gd name="connsiteY774" fmla="*/ 60581 h 933600"/>
                  <a:gd name="connsiteX775" fmla="*/ 752407 w 2068729"/>
                  <a:gd name="connsiteY775" fmla="*/ 63688 h 933600"/>
                  <a:gd name="connsiteX776" fmla="*/ 753442 w 2068729"/>
                  <a:gd name="connsiteY776" fmla="*/ 59545 h 933600"/>
                  <a:gd name="connsiteX777" fmla="*/ 754478 w 2068729"/>
                  <a:gd name="connsiteY777" fmla="*/ 58510 h 933600"/>
                  <a:gd name="connsiteX778" fmla="*/ 758621 w 2068729"/>
                  <a:gd name="connsiteY778" fmla="*/ 59545 h 933600"/>
                  <a:gd name="connsiteX779" fmla="*/ 766906 w 2068729"/>
                  <a:gd name="connsiteY779" fmla="*/ 57992 h 933600"/>
                  <a:gd name="connsiteX780" fmla="*/ 765870 w 2068729"/>
                  <a:gd name="connsiteY780" fmla="*/ 55920 h 933600"/>
                  <a:gd name="connsiteX781" fmla="*/ 767942 w 2068729"/>
                  <a:gd name="connsiteY781" fmla="*/ 51260 h 933600"/>
                  <a:gd name="connsiteX782" fmla="*/ 772084 w 2068729"/>
                  <a:gd name="connsiteY782" fmla="*/ 51260 h 933600"/>
                  <a:gd name="connsiteX783" fmla="*/ 775191 w 2068729"/>
                  <a:gd name="connsiteY783" fmla="*/ 50224 h 933600"/>
                  <a:gd name="connsiteX784" fmla="*/ 776227 w 2068729"/>
                  <a:gd name="connsiteY784" fmla="*/ 55920 h 933600"/>
                  <a:gd name="connsiteX785" fmla="*/ 778298 w 2068729"/>
                  <a:gd name="connsiteY785" fmla="*/ 57992 h 933600"/>
                  <a:gd name="connsiteX786" fmla="*/ 780887 w 2068729"/>
                  <a:gd name="connsiteY786" fmla="*/ 55920 h 933600"/>
                  <a:gd name="connsiteX787" fmla="*/ 783994 w 2068729"/>
                  <a:gd name="connsiteY787" fmla="*/ 55403 h 933600"/>
                  <a:gd name="connsiteX788" fmla="*/ 786583 w 2068729"/>
                  <a:gd name="connsiteY788" fmla="*/ 56438 h 933600"/>
                  <a:gd name="connsiteX789" fmla="*/ 788137 w 2068729"/>
                  <a:gd name="connsiteY789" fmla="*/ 61617 h 933600"/>
                  <a:gd name="connsiteX790" fmla="*/ 790726 w 2068729"/>
                  <a:gd name="connsiteY790" fmla="*/ 63170 h 933600"/>
                  <a:gd name="connsiteX791" fmla="*/ 791244 w 2068729"/>
                  <a:gd name="connsiteY791" fmla="*/ 60063 h 933600"/>
                  <a:gd name="connsiteX792" fmla="*/ 794869 w 2068729"/>
                  <a:gd name="connsiteY792" fmla="*/ 59550 h 933600"/>
                  <a:gd name="connsiteX793" fmla="*/ 794351 w 2068729"/>
                  <a:gd name="connsiteY793" fmla="*/ 62657 h 933600"/>
                  <a:gd name="connsiteX794" fmla="*/ 794351 w 2068729"/>
                  <a:gd name="connsiteY794" fmla="*/ 68871 h 933600"/>
                  <a:gd name="connsiteX795" fmla="*/ 799529 w 2068729"/>
                  <a:gd name="connsiteY795" fmla="*/ 68871 h 933600"/>
                  <a:gd name="connsiteX796" fmla="*/ 801083 w 2068729"/>
                  <a:gd name="connsiteY796" fmla="*/ 70425 h 933600"/>
                  <a:gd name="connsiteX797" fmla="*/ 803672 w 2068729"/>
                  <a:gd name="connsiteY797" fmla="*/ 70425 h 933600"/>
                  <a:gd name="connsiteX798" fmla="*/ 807814 w 2068729"/>
                  <a:gd name="connsiteY798" fmla="*/ 74050 h 933600"/>
                  <a:gd name="connsiteX799" fmla="*/ 810404 w 2068729"/>
                  <a:gd name="connsiteY799" fmla="*/ 71978 h 933600"/>
                  <a:gd name="connsiteX800" fmla="*/ 812475 w 2068729"/>
                  <a:gd name="connsiteY800" fmla="*/ 74050 h 933600"/>
                  <a:gd name="connsiteX801" fmla="*/ 818171 w 2068729"/>
                  <a:gd name="connsiteY801" fmla="*/ 77157 h 933600"/>
                  <a:gd name="connsiteX802" fmla="*/ 823349 w 2068729"/>
                  <a:gd name="connsiteY802" fmla="*/ 76121 h 933600"/>
                  <a:gd name="connsiteX803" fmla="*/ 823867 w 2068729"/>
                  <a:gd name="connsiteY803" fmla="*/ 77674 h 933600"/>
                  <a:gd name="connsiteX804" fmla="*/ 826974 w 2068729"/>
                  <a:gd name="connsiteY804" fmla="*/ 77674 h 933600"/>
                  <a:gd name="connsiteX805" fmla="*/ 826974 w 2068729"/>
                  <a:gd name="connsiteY805" fmla="*/ 79746 h 933600"/>
                  <a:gd name="connsiteX806" fmla="*/ 829045 w 2068729"/>
                  <a:gd name="connsiteY806" fmla="*/ 80781 h 933600"/>
                  <a:gd name="connsiteX807" fmla="*/ 831117 w 2068729"/>
                  <a:gd name="connsiteY807" fmla="*/ 79228 h 933600"/>
                  <a:gd name="connsiteX808" fmla="*/ 834224 w 2068729"/>
                  <a:gd name="connsiteY808" fmla="*/ 79746 h 933600"/>
                  <a:gd name="connsiteX809" fmla="*/ 838366 w 2068729"/>
                  <a:gd name="connsiteY809" fmla="*/ 79228 h 933600"/>
                  <a:gd name="connsiteX810" fmla="*/ 841473 w 2068729"/>
                  <a:gd name="connsiteY810" fmla="*/ 87513 h 933600"/>
                  <a:gd name="connsiteX811" fmla="*/ 838884 w 2068729"/>
                  <a:gd name="connsiteY811" fmla="*/ 89585 h 933600"/>
                  <a:gd name="connsiteX812" fmla="*/ 838366 w 2068729"/>
                  <a:gd name="connsiteY812" fmla="*/ 94763 h 933600"/>
                  <a:gd name="connsiteX813" fmla="*/ 839920 w 2068729"/>
                  <a:gd name="connsiteY813" fmla="*/ 96316 h 933600"/>
                  <a:gd name="connsiteX814" fmla="*/ 844580 w 2068729"/>
                  <a:gd name="connsiteY814" fmla="*/ 98388 h 933600"/>
                  <a:gd name="connsiteX815" fmla="*/ 850276 w 2068729"/>
                  <a:gd name="connsiteY815" fmla="*/ 98900 h 933600"/>
                  <a:gd name="connsiteX816" fmla="*/ 856490 w 2068729"/>
                  <a:gd name="connsiteY816" fmla="*/ 96829 h 933600"/>
                  <a:gd name="connsiteX817" fmla="*/ 858562 w 2068729"/>
                  <a:gd name="connsiteY817" fmla="*/ 96829 h 933600"/>
                  <a:gd name="connsiteX818" fmla="*/ 862704 w 2068729"/>
                  <a:gd name="connsiteY818" fmla="*/ 98382 h 933600"/>
                  <a:gd name="connsiteX819" fmla="*/ 866329 w 2068729"/>
                  <a:gd name="connsiteY819" fmla="*/ 99418 h 933600"/>
                  <a:gd name="connsiteX820" fmla="*/ 869436 w 2068729"/>
                  <a:gd name="connsiteY820" fmla="*/ 100972 h 933600"/>
                  <a:gd name="connsiteX821" fmla="*/ 871507 w 2068729"/>
                  <a:gd name="connsiteY821" fmla="*/ 105632 h 933600"/>
                  <a:gd name="connsiteX822" fmla="*/ 875650 w 2068729"/>
                  <a:gd name="connsiteY822" fmla="*/ 108739 h 933600"/>
                  <a:gd name="connsiteX823" fmla="*/ 883935 w 2068729"/>
                  <a:gd name="connsiteY823" fmla="*/ 109775 h 933600"/>
                  <a:gd name="connsiteX824" fmla="*/ 892221 w 2068729"/>
                  <a:gd name="connsiteY824" fmla="*/ 111328 h 933600"/>
                  <a:gd name="connsiteX825" fmla="*/ 899470 w 2068729"/>
                  <a:gd name="connsiteY825" fmla="*/ 111841 h 933600"/>
                  <a:gd name="connsiteX826" fmla="*/ 908791 w 2068729"/>
                  <a:gd name="connsiteY826" fmla="*/ 118055 h 933600"/>
                  <a:gd name="connsiteX827" fmla="*/ 910862 w 2068729"/>
                  <a:gd name="connsiteY827" fmla="*/ 120126 h 933600"/>
                  <a:gd name="connsiteX828" fmla="*/ 912416 w 2068729"/>
                  <a:gd name="connsiteY828" fmla="*/ 125304 h 933600"/>
                  <a:gd name="connsiteX829" fmla="*/ 917077 w 2068729"/>
                  <a:gd name="connsiteY829" fmla="*/ 129965 h 933600"/>
                  <a:gd name="connsiteX830" fmla="*/ 918112 w 2068729"/>
                  <a:gd name="connsiteY830" fmla="*/ 129965 h 933600"/>
                  <a:gd name="connsiteX831" fmla="*/ 923808 w 2068729"/>
                  <a:gd name="connsiteY831" fmla="*/ 127376 h 933600"/>
                  <a:gd name="connsiteX832" fmla="*/ 926397 w 2068729"/>
                  <a:gd name="connsiteY832" fmla="*/ 127376 h 933600"/>
                  <a:gd name="connsiteX833" fmla="*/ 930022 w 2068729"/>
                  <a:gd name="connsiteY833" fmla="*/ 128411 h 933600"/>
                  <a:gd name="connsiteX834" fmla="*/ 934683 w 2068729"/>
                  <a:gd name="connsiteY834" fmla="*/ 133072 h 933600"/>
                  <a:gd name="connsiteX835" fmla="*/ 940897 w 2068729"/>
                  <a:gd name="connsiteY835" fmla="*/ 135143 h 933600"/>
                  <a:gd name="connsiteX836" fmla="*/ 949182 w 2068729"/>
                  <a:gd name="connsiteY836" fmla="*/ 136697 h 933600"/>
                  <a:gd name="connsiteX837" fmla="*/ 961092 w 2068729"/>
                  <a:gd name="connsiteY837" fmla="*/ 137215 h 933600"/>
                  <a:gd name="connsiteX838" fmla="*/ 966788 w 2068729"/>
                  <a:gd name="connsiteY838" fmla="*/ 135661 h 933600"/>
                  <a:gd name="connsiteX839" fmla="*/ 969377 w 2068729"/>
                  <a:gd name="connsiteY839" fmla="*/ 136179 h 933600"/>
                  <a:gd name="connsiteX840" fmla="*/ 973520 w 2068729"/>
                  <a:gd name="connsiteY840" fmla="*/ 138768 h 933600"/>
                  <a:gd name="connsiteX841" fmla="*/ 979216 w 2068729"/>
                  <a:gd name="connsiteY841" fmla="*/ 140839 h 933600"/>
                  <a:gd name="connsiteX842" fmla="*/ 987501 w 2068729"/>
                  <a:gd name="connsiteY842" fmla="*/ 138768 h 933600"/>
                  <a:gd name="connsiteX843" fmla="*/ 996822 w 2068729"/>
                  <a:gd name="connsiteY843" fmla="*/ 137215 h 933600"/>
                  <a:gd name="connsiteX844" fmla="*/ 999929 w 2068729"/>
                  <a:gd name="connsiteY844" fmla="*/ 138250 h 933600"/>
                  <a:gd name="connsiteX845" fmla="*/ 1004590 w 2068729"/>
                  <a:gd name="connsiteY845" fmla="*/ 146018 h 933600"/>
                  <a:gd name="connsiteX846" fmla="*/ 1008732 w 2068729"/>
                  <a:gd name="connsiteY846" fmla="*/ 146536 h 933600"/>
                  <a:gd name="connsiteX847" fmla="*/ 1010804 w 2068729"/>
                  <a:gd name="connsiteY847" fmla="*/ 151196 h 933600"/>
                  <a:gd name="connsiteX848" fmla="*/ 1012875 w 2068729"/>
                  <a:gd name="connsiteY848" fmla="*/ 154303 h 933600"/>
                  <a:gd name="connsiteX849" fmla="*/ 1018053 w 2068729"/>
                  <a:gd name="connsiteY849" fmla="*/ 154821 h 933600"/>
                  <a:gd name="connsiteX850" fmla="*/ 1021678 w 2068729"/>
                  <a:gd name="connsiteY850" fmla="*/ 157410 h 933600"/>
                  <a:gd name="connsiteX851" fmla="*/ 1028410 w 2068729"/>
                  <a:gd name="connsiteY851" fmla="*/ 159481 h 933600"/>
                  <a:gd name="connsiteX852" fmla="*/ 1032552 w 2068729"/>
                  <a:gd name="connsiteY852" fmla="*/ 161553 h 933600"/>
                  <a:gd name="connsiteX853" fmla="*/ 1034106 w 2068729"/>
                  <a:gd name="connsiteY853" fmla="*/ 164659 h 933600"/>
                  <a:gd name="connsiteX854" fmla="*/ 1036177 w 2068729"/>
                  <a:gd name="connsiteY854" fmla="*/ 164659 h 933600"/>
                  <a:gd name="connsiteX855" fmla="*/ 1036177 w 2068729"/>
                  <a:gd name="connsiteY855" fmla="*/ 168284 h 933600"/>
                  <a:gd name="connsiteX856" fmla="*/ 1040320 w 2068729"/>
                  <a:gd name="connsiteY856" fmla="*/ 173463 h 933600"/>
                  <a:gd name="connsiteX857" fmla="*/ 1039284 w 2068729"/>
                  <a:gd name="connsiteY857" fmla="*/ 175534 h 933600"/>
                  <a:gd name="connsiteX858" fmla="*/ 1042909 w 2068729"/>
                  <a:gd name="connsiteY858" fmla="*/ 176570 h 933600"/>
                  <a:gd name="connsiteX859" fmla="*/ 1043427 w 2068729"/>
                  <a:gd name="connsiteY859" fmla="*/ 180194 h 933600"/>
                  <a:gd name="connsiteX860" fmla="*/ 1045498 w 2068729"/>
                  <a:gd name="connsiteY860" fmla="*/ 180712 h 933600"/>
                  <a:gd name="connsiteX861" fmla="*/ 1047569 w 2068729"/>
                  <a:gd name="connsiteY861" fmla="*/ 178641 h 933600"/>
                  <a:gd name="connsiteX862" fmla="*/ 1047052 w 2068729"/>
                  <a:gd name="connsiteY862" fmla="*/ 177087 h 933600"/>
                  <a:gd name="connsiteX863" fmla="*/ 1051194 w 2068729"/>
                  <a:gd name="connsiteY863" fmla="*/ 176570 h 933600"/>
                  <a:gd name="connsiteX864" fmla="*/ 1052230 w 2068729"/>
                  <a:gd name="connsiteY864" fmla="*/ 174498 h 933600"/>
                  <a:gd name="connsiteX865" fmla="*/ 1055855 w 2068729"/>
                  <a:gd name="connsiteY865" fmla="*/ 173980 h 933600"/>
                  <a:gd name="connsiteX866" fmla="*/ 1061033 w 2068729"/>
                  <a:gd name="connsiteY866" fmla="*/ 176570 h 933600"/>
                  <a:gd name="connsiteX867" fmla="*/ 1065694 w 2068729"/>
                  <a:gd name="connsiteY867" fmla="*/ 177605 h 933600"/>
                  <a:gd name="connsiteX868" fmla="*/ 1068283 w 2068729"/>
                  <a:gd name="connsiteY868" fmla="*/ 179677 h 933600"/>
                  <a:gd name="connsiteX869" fmla="*/ 1077086 w 2068729"/>
                  <a:gd name="connsiteY869" fmla="*/ 182266 h 933600"/>
                  <a:gd name="connsiteX870" fmla="*/ 1075015 w 2068729"/>
                  <a:gd name="connsiteY870" fmla="*/ 184337 h 933600"/>
                  <a:gd name="connsiteX871" fmla="*/ 1074497 w 2068729"/>
                  <a:gd name="connsiteY871" fmla="*/ 187444 h 933600"/>
                  <a:gd name="connsiteX872" fmla="*/ 1079157 w 2068729"/>
                  <a:gd name="connsiteY872" fmla="*/ 187962 h 933600"/>
                  <a:gd name="connsiteX873" fmla="*/ 1084853 w 2068729"/>
                  <a:gd name="connsiteY873" fmla="*/ 190033 h 933600"/>
                  <a:gd name="connsiteX874" fmla="*/ 1084335 w 2068729"/>
                  <a:gd name="connsiteY874" fmla="*/ 187962 h 933600"/>
                  <a:gd name="connsiteX875" fmla="*/ 1087442 w 2068729"/>
                  <a:gd name="connsiteY875" fmla="*/ 186926 h 933600"/>
                  <a:gd name="connsiteX876" fmla="*/ 1089514 w 2068729"/>
                  <a:gd name="connsiteY876" fmla="*/ 189515 h 933600"/>
                  <a:gd name="connsiteX877" fmla="*/ 1098317 w 2068729"/>
                  <a:gd name="connsiteY877" fmla="*/ 190551 h 933600"/>
                  <a:gd name="connsiteX878" fmla="*/ 1102459 w 2068729"/>
                  <a:gd name="connsiteY878" fmla="*/ 193140 h 933600"/>
                  <a:gd name="connsiteX879" fmla="*/ 1104013 w 2068729"/>
                  <a:gd name="connsiteY879" fmla="*/ 190033 h 933600"/>
                  <a:gd name="connsiteX880" fmla="*/ 1108156 w 2068729"/>
                  <a:gd name="connsiteY880" fmla="*/ 192104 h 933600"/>
                  <a:gd name="connsiteX881" fmla="*/ 1107120 w 2068729"/>
                  <a:gd name="connsiteY881" fmla="*/ 203497 h 933600"/>
                  <a:gd name="connsiteX882" fmla="*/ 1109709 w 2068729"/>
                  <a:gd name="connsiteY882" fmla="*/ 204015 h 933600"/>
                  <a:gd name="connsiteX883" fmla="*/ 1129904 w 2068729"/>
                  <a:gd name="connsiteY883" fmla="*/ 205050 h 933600"/>
                  <a:gd name="connsiteX884" fmla="*/ 1138190 w 2068729"/>
                  <a:gd name="connsiteY884" fmla="*/ 205563 h 933600"/>
                  <a:gd name="connsiteX885" fmla="*/ 1145439 w 2068729"/>
                  <a:gd name="connsiteY885" fmla="*/ 207116 h 933600"/>
                  <a:gd name="connsiteX886" fmla="*/ 1160456 w 2068729"/>
                  <a:gd name="connsiteY886" fmla="*/ 209188 h 933600"/>
                  <a:gd name="connsiteX887" fmla="*/ 1171849 w 2068729"/>
                  <a:gd name="connsiteY887" fmla="*/ 215919 h 933600"/>
                  <a:gd name="connsiteX888" fmla="*/ 1174956 w 2068729"/>
                  <a:gd name="connsiteY888" fmla="*/ 214366 h 933600"/>
                  <a:gd name="connsiteX889" fmla="*/ 1180652 w 2068729"/>
                  <a:gd name="connsiteY889" fmla="*/ 215402 h 933600"/>
                  <a:gd name="connsiteX890" fmla="*/ 1181170 w 2068729"/>
                  <a:gd name="connsiteY890" fmla="*/ 221098 h 933600"/>
                  <a:gd name="connsiteX891" fmla="*/ 1186866 w 2068729"/>
                  <a:gd name="connsiteY891" fmla="*/ 221610 h 933600"/>
                  <a:gd name="connsiteX892" fmla="*/ 1193598 w 2068729"/>
                  <a:gd name="connsiteY892" fmla="*/ 221610 h 933600"/>
                  <a:gd name="connsiteX893" fmla="*/ 1197740 w 2068729"/>
                  <a:gd name="connsiteY893" fmla="*/ 223164 h 933600"/>
                  <a:gd name="connsiteX894" fmla="*/ 1218971 w 2068729"/>
                  <a:gd name="connsiteY894" fmla="*/ 222128 h 933600"/>
                  <a:gd name="connsiteX895" fmla="*/ 1222078 w 2068729"/>
                  <a:gd name="connsiteY895" fmla="*/ 221610 h 933600"/>
                  <a:gd name="connsiteX896" fmla="*/ 1224667 w 2068729"/>
                  <a:gd name="connsiteY896" fmla="*/ 224200 h 933600"/>
                  <a:gd name="connsiteX897" fmla="*/ 1232435 w 2068729"/>
                  <a:gd name="connsiteY897" fmla="*/ 222128 h 933600"/>
                  <a:gd name="connsiteX898" fmla="*/ 1239684 w 2068729"/>
                  <a:gd name="connsiteY898" fmla="*/ 221610 h 933600"/>
                  <a:gd name="connsiteX899" fmla="*/ 1245381 w 2068729"/>
                  <a:gd name="connsiteY899" fmla="*/ 223164 h 933600"/>
                  <a:gd name="connsiteX900" fmla="*/ 1253148 w 2068729"/>
                  <a:gd name="connsiteY900" fmla="*/ 225753 h 933600"/>
                  <a:gd name="connsiteX901" fmla="*/ 1258844 w 2068729"/>
                  <a:gd name="connsiteY901" fmla="*/ 227307 h 933600"/>
                  <a:gd name="connsiteX902" fmla="*/ 1261433 w 2068729"/>
                  <a:gd name="connsiteY902" fmla="*/ 225753 h 933600"/>
                  <a:gd name="connsiteX903" fmla="*/ 1275415 w 2068729"/>
                  <a:gd name="connsiteY903" fmla="*/ 226271 h 933600"/>
                  <a:gd name="connsiteX904" fmla="*/ 1276968 w 2068729"/>
                  <a:gd name="connsiteY904" fmla="*/ 224717 h 933600"/>
                  <a:gd name="connsiteX905" fmla="*/ 1282664 w 2068729"/>
                  <a:gd name="connsiteY905" fmla="*/ 226271 h 933600"/>
                  <a:gd name="connsiteX906" fmla="*/ 1283700 w 2068729"/>
                  <a:gd name="connsiteY906" fmla="*/ 228342 h 933600"/>
                  <a:gd name="connsiteX907" fmla="*/ 1287843 w 2068729"/>
                  <a:gd name="connsiteY907" fmla="*/ 229378 h 933600"/>
                  <a:gd name="connsiteX908" fmla="*/ 1291467 w 2068729"/>
                  <a:gd name="connsiteY908" fmla="*/ 226789 h 933600"/>
                  <a:gd name="connsiteX909" fmla="*/ 1291467 w 2068729"/>
                  <a:gd name="connsiteY909" fmla="*/ 222128 h 933600"/>
                  <a:gd name="connsiteX910" fmla="*/ 1293021 w 2068729"/>
                  <a:gd name="connsiteY910" fmla="*/ 221610 h 933600"/>
                  <a:gd name="connsiteX911" fmla="*/ 1297681 w 2068729"/>
                  <a:gd name="connsiteY911" fmla="*/ 222646 h 933600"/>
                  <a:gd name="connsiteX912" fmla="*/ 1299753 w 2068729"/>
                  <a:gd name="connsiteY912" fmla="*/ 218503 h 933600"/>
                  <a:gd name="connsiteX913" fmla="*/ 1311145 w 2068729"/>
                  <a:gd name="connsiteY913" fmla="*/ 218503 h 933600"/>
                  <a:gd name="connsiteX914" fmla="*/ 1315287 w 2068729"/>
                  <a:gd name="connsiteY914" fmla="*/ 216432 h 933600"/>
                  <a:gd name="connsiteX915" fmla="*/ 1307520 w 2068729"/>
                  <a:gd name="connsiteY915" fmla="*/ 194683 h 933600"/>
                  <a:gd name="connsiteX916" fmla="*/ 1305967 w 2068729"/>
                  <a:gd name="connsiteY916" fmla="*/ 191576 h 933600"/>
                  <a:gd name="connsiteX917" fmla="*/ 1302859 w 2068729"/>
                  <a:gd name="connsiteY917" fmla="*/ 188469 h 933600"/>
                  <a:gd name="connsiteX918" fmla="*/ 1288360 w 2068729"/>
                  <a:gd name="connsiteY918" fmla="*/ 182255 h 933600"/>
                  <a:gd name="connsiteX919" fmla="*/ 1251594 w 2068729"/>
                  <a:gd name="connsiteY919" fmla="*/ 167756 h 933600"/>
                  <a:gd name="connsiteX920" fmla="*/ 1255219 w 2068729"/>
                  <a:gd name="connsiteY920" fmla="*/ 159471 h 933600"/>
                  <a:gd name="connsiteX921" fmla="*/ 1262469 w 2068729"/>
                  <a:gd name="connsiteY921" fmla="*/ 161542 h 933600"/>
                  <a:gd name="connsiteX922" fmla="*/ 1266612 w 2068729"/>
                  <a:gd name="connsiteY922" fmla="*/ 154810 h 933600"/>
                  <a:gd name="connsiteX923" fmla="*/ 1274379 w 2068729"/>
                  <a:gd name="connsiteY923" fmla="*/ 152221 h 933600"/>
                  <a:gd name="connsiteX924" fmla="*/ 1283700 w 2068729"/>
                  <a:gd name="connsiteY924" fmla="*/ 147043 h 933600"/>
                  <a:gd name="connsiteX925" fmla="*/ 1288878 w 2068729"/>
                  <a:gd name="connsiteY925" fmla="*/ 148079 h 933600"/>
                  <a:gd name="connsiteX926" fmla="*/ 1294056 w 2068729"/>
                  <a:gd name="connsiteY926" fmla="*/ 148596 h 933600"/>
                  <a:gd name="connsiteX927" fmla="*/ 1298717 w 2068729"/>
                  <a:gd name="connsiteY927" fmla="*/ 150668 h 933600"/>
                  <a:gd name="connsiteX928" fmla="*/ 1302859 w 2068729"/>
                  <a:gd name="connsiteY928" fmla="*/ 151186 h 933600"/>
                  <a:gd name="connsiteX929" fmla="*/ 1305449 w 2068729"/>
                  <a:gd name="connsiteY929" fmla="*/ 152221 h 933600"/>
                  <a:gd name="connsiteX930" fmla="*/ 1309074 w 2068729"/>
                  <a:gd name="connsiteY930" fmla="*/ 151703 h 933600"/>
                  <a:gd name="connsiteX931" fmla="*/ 1310109 w 2068729"/>
                  <a:gd name="connsiteY931" fmla="*/ 152739 h 933600"/>
                  <a:gd name="connsiteX932" fmla="*/ 1310627 w 2068729"/>
                  <a:gd name="connsiteY932" fmla="*/ 158435 h 933600"/>
                  <a:gd name="connsiteX933" fmla="*/ 1313734 w 2068729"/>
                  <a:gd name="connsiteY933" fmla="*/ 162060 h 933600"/>
                  <a:gd name="connsiteX934" fmla="*/ 1317359 w 2068729"/>
                  <a:gd name="connsiteY934" fmla="*/ 163096 h 933600"/>
                  <a:gd name="connsiteX935" fmla="*/ 1319430 w 2068729"/>
                  <a:gd name="connsiteY935" fmla="*/ 163096 h 933600"/>
                  <a:gd name="connsiteX936" fmla="*/ 1323573 w 2068729"/>
                  <a:gd name="connsiteY936" fmla="*/ 159983 h 933600"/>
                  <a:gd name="connsiteX937" fmla="*/ 1325126 w 2068729"/>
                  <a:gd name="connsiteY937" fmla="*/ 159471 h 933600"/>
                  <a:gd name="connsiteX938" fmla="*/ 1329269 w 2068729"/>
                  <a:gd name="connsiteY938" fmla="*/ 163096 h 933600"/>
                  <a:gd name="connsiteX939" fmla="*/ 1334965 w 2068729"/>
                  <a:gd name="connsiteY939" fmla="*/ 166203 h 933600"/>
                  <a:gd name="connsiteX940" fmla="*/ 1347911 w 2068729"/>
                  <a:gd name="connsiteY940" fmla="*/ 169822 h 933600"/>
                  <a:gd name="connsiteX941" fmla="*/ 1354125 w 2068729"/>
                  <a:gd name="connsiteY941" fmla="*/ 170340 h 933600"/>
                  <a:gd name="connsiteX942" fmla="*/ 1363446 w 2068729"/>
                  <a:gd name="connsiteY942" fmla="*/ 169304 h 933600"/>
                  <a:gd name="connsiteX943" fmla="*/ 1368106 w 2068729"/>
                  <a:gd name="connsiteY943" fmla="*/ 171376 h 933600"/>
                  <a:gd name="connsiteX944" fmla="*/ 1374320 w 2068729"/>
                  <a:gd name="connsiteY944" fmla="*/ 176036 h 933600"/>
                  <a:gd name="connsiteX945" fmla="*/ 1379498 w 2068729"/>
                  <a:gd name="connsiteY945" fmla="*/ 177590 h 933600"/>
                  <a:gd name="connsiteX946" fmla="*/ 1381052 w 2068729"/>
                  <a:gd name="connsiteY946" fmla="*/ 180179 h 933600"/>
                  <a:gd name="connsiteX947" fmla="*/ 1382605 w 2068729"/>
                  <a:gd name="connsiteY947" fmla="*/ 180697 h 933600"/>
                  <a:gd name="connsiteX948" fmla="*/ 1389337 w 2068729"/>
                  <a:gd name="connsiteY948" fmla="*/ 179143 h 933600"/>
                  <a:gd name="connsiteX949" fmla="*/ 1390891 w 2068729"/>
                  <a:gd name="connsiteY949" fmla="*/ 176554 h 933600"/>
                  <a:gd name="connsiteX950" fmla="*/ 1393480 w 2068729"/>
                  <a:gd name="connsiteY950" fmla="*/ 176554 h 933600"/>
                  <a:gd name="connsiteX951" fmla="*/ 1397104 w 2068729"/>
                  <a:gd name="connsiteY951" fmla="*/ 179661 h 933600"/>
                  <a:gd name="connsiteX952" fmla="*/ 1399176 w 2068729"/>
                  <a:gd name="connsiteY952" fmla="*/ 183286 h 933600"/>
                  <a:gd name="connsiteX953" fmla="*/ 1403836 w 2068729"/>
                  <a:gd name="connsiteY953" fmla="*/ 183286 h 933600"/>
                  <a:gd name="connsiteX954" fmla="*/ 1404354 w 2068729"/>
                  <a:gd name="connsiteY954" fmla="*/ 185875 h 933600"/>
                  <a:gd name="connsiteX955" fmla="*/ 1406425 w 2068729"/>
                  <a:gd name="connsiteY955" fmla="*/ 187946 h 933600"/>
                  <a:gd name="connsiteX956" fmla="*/ 1406425 w 2068729"/>
                  <a:gd name="connsiteY956" fmla="*/ 190018 h 933600"/>
                  <a:gd name="connsiteX957" fmla="*/ 1403836 w 2068729"/>
                  <a:gd name="connsiteY957" fmla="*/ 195714 h 933600"/>
                  <a:gd name="connsiteX958" fmla="*/ 1405908 w 2068729"/>
                  <a:gd name="connsiteY958" fmla="*/ 201410 h 933600"/>
                  <a:gd name="connsiteX959" fmla="*/ 1406943 w 2068729"/>
                  <a:gd name="connsiteY959" fmla="*/ 206070 h 933600"/>
                  <a:gd name="connsiteX960" fmla="*/ 1410050 w 2068729"/>
                  <a:gd name="connsiteY960" fmla="*/ 206070 h 933600"/>
                  <a:gd name="connsiteX961" fmla="*/ 1420925 w 2068729"/>
                  <a:gd name="connsiteY961" fmla="*/ 209177 h 933600"/>
                  <a:gd name="connsiteX962" fmla="*/ 1424550 w 2068729"/>
                  <a:gd name="connsiteY962" fmla="*/ 206070 h 933600"/>
                  <a:gd name="connsiteX963" fmla="*/ 1428692 w 2068729"/>
                  <a:gd name="connsiteY963" fmla="*/ 204517 h 933600"/>
                  <a:gd name="connsiteX964" fmla="*/ 1432317 w 2068729"/>
                  <a:gd name="connsiteY964" fmla="*/ 205553 h 933600"/>
                  <a:gd name="connsiteX965" fmla="*/ 1434388 w 2068729"/>
                  <a:gd name="connsiteY965" fmla="*/ 205040 h 933600"/>
                  <a:gd name="connsiteX966" fmla="*/ 1439049 w 2068729"/>
                  <a:gd name="connsiteY966" fmla="*/ 206076 h 933600"/>
                  <a:gd name="connsiteX967" fmla="*/ 1447852 w 2068729"/>
                  <a:gd name="connsiteY967" fmla="*/ 204004 h 933600"/>
                  <a:gd name="connsiteX968" fmla="*/ 1454066 w 2068729"/>
                  <a:gd name="connsiteY968" fmla="*/ 206076 h 933600"/>
                  <a:gd name="connsiteX969" fmla="*/ 1457691 w 2068729"/>
                  <a:gd name="connsiteY969" fmla="*/ 205040 h 933600"/>
                  <a:gd name="connsiteX970" fmla="*/ 1458209 w 2068729"/>
                  <a:gd name="connsiteY970" fmla="*/ 202969 h 933600"/>
                  <a:gd name="connsiteX971" fmla="*/ 1458209 w 2068729"/>
                  <a:gd name="connsiteY971" fmla="*/ 196755 h 933600"/>
                  <a:gd name="connsiteX972" fmla="*/ 1459762 w 2068729"/>
                  <a:gd name="connsiteY972" fmla="*/ 194165 h 933600"/>
                  <a:gd name="connsiteX973" fmla="*/ 1464940 w 2068729"/>
                  <a:gd name="connsiteY973" fmla="*/ 191058 h 933600"/>
                  <a:gd name="connsiteX974" fmla="*/ 1467530 w 2068729"/>
                  <a:gd name="connsiteY974" fmla="*/ 188987 h 933600"/>
                  <a:gd name="connsiteX975" fmla="*/ 1470118 w 2068729"/>
                  <a:gd name="connsiteY975" fmla="*/ 185362 h 933600"/>
                  <a:gd name="connsiteX976" fmla="*/ 1472190 w 2068729"/>
                  <a:gd name="connsiteY976" fmla="*/ 182773 h 933600"/>
                  <a:gd name="connsiteX977" fmla="*/ 1482029 w 2068729"/>
                  <a:gd name="connsiteY977" fmla="*/ 181220 h 933600"/>
                  <a:gd name="connsiteX978" fmla="*/ 1489278 w 2068729"/>
                  <a:gd name="connsiteY978" fmla="*/ 179148 h 933600"/>
                  <a:gd name="connsiteX979" fmla="*/ 1494974 w 2068729"/>
                  <a:gd name="connsiteY979" fmla="*/ 183291 h 933600"/>
                  <a:gd name="connsiteX980" fmla="*/ 1477886 w 2068729"/>
                  <a:gd name="connsiteY980" fmla="*/ 194683 h 933600"/>
                  <a:gd name="connsiteX981" fmla="*/ 1477886 w 2068729"/>
                  <a:gd name="connsiteY981" fmla="*/ 199862 h 933600"/>
                  <a:gd name="connsiteX982" fmla="*/ 1476333 w 2068729"/>
                  <a:gd name="connsiteY982" fmla="*/ 201415 h 933600"/>
                  <a:gd name="connsiteX983" fmla="*/ 1475297 w 2068729"/>
                  <a:gd name="connsiteY983" fmla="*/ 205040 h 933600"/>
                  <a:gd name="connsiteX984" fmla="*/ 1470118 w 2068729"/>
                  <a:gd name="connsiteY984" fmla="*/ 212807 h 933600"/>
                  <a:gd name="connsiteX985" fmla="*/ 1467530 w 2068729"/>
                  <a:gd name="connsiteY985" fmla="*/ 217986 h 933600"/>
                  <a:gd name="connsiteX986" fmla="*/ 1463905 w 2068729"/>
                  <a:gd name="connsiteY986" fmla="*/ 222128 h 933600"/>
                  <a:gd name="connsiteX987" fmla="*/ 1466494 w 2068729"/>
                  <a:gd name="connsiteY987" fmla="*/ 225753 h 933600"/>
                  <a:gd name="connsiteX988" fmla="*/ 1469601 w 2068729"/>
                  <a:gd name="connsiteY988" fmla="*/ 227307 h 933600"/>
                  <a:gd name="connsiteX989" fmla="*/ 1473743 w 2068729"/>
                  <a:gd name="connsiteY989" fmla="*/ 235074 h 933600"/>
                  <a:gd name="connsiteX990" fmla="*/ 1477886 w 2068729"/>
                  <a:gd name="connsiteY990" fmla="*/ 236627 h 933600"/>
                  <a:gd name="connsiteX991" fmla="*/ 1482547 w 2068729"/>
                  <a:gd name="connsiteY991" fmla="*/ 235592 h 933600"/>
                  <a:gd name="connsiteX992" fmla="*/ 1487725 w 2068729"/>
                  <a:gd name="connsiteY992" fmla="*/ 235592 h 933600"/>
                  <a:gd name="connsiteX993" fmla="*/ 1492903 w 2068729"/>
                  <a:gd name="connsiteY993" fmla="*/ 236627 h 933600"/>
                  <a:gd name="connsiteX994" fmla="*/ 1502742 w 2068729"/>
                  <a:gd name="connsiteY994" fmla="*/ 235074 h 933600"/>
                  <a:gd name="connsiteX995" fmla="*/ 1506367 w 2068729"/>
                  <a:gd name="connsiteY995" fmla="*/ 238181 h 933600"/>
                  <a:gd name="connsiteX996" fmla="*/ 1508438 w 2068729"/>
                  <a:gd name="connsiteY996" fmla="*/ 242841 h 933600"/>
                  <a:gd name="connsiteX997" fmla="*/ 1513616 w 2068729"/>
                  <a:gd name="connsiteY997" fmla="*/ 242841 h 933600"/>
                  <a:gd name="connsiteX998" fmla="*/ 1516723 w 2068729"/>
                  <a:gd name="connsiteY998" fmla="*/ 242324 h 933600"/>
                  <a:gd name="connsiteX999" fmla="*/ 1520866 w 2068729"/>
                  <a:gd name="connsiteY999" fmla="*/ 244395 h 933600"/>
                  <a:gd name="connsiteX1000" fmla="*/ 1522937 w 2068729"/>
                  <a:gd name="connsiteY1000" fmla="*/ 241806 h 933600"/>
                  <a:gd name="connsiteX1001" fmla="*/ 1533812 w 2068729"/>
                  <a:gd name="connsiteY1001" fmla="*/ 233003 h 933600"/>
                  <a:gd name="connsiteX1002" fmla="*/ 1539508 w 2068729"/>
                  <a:gd name="connsiteY1002" fmla="*/ 225235 h 933600"/>
                  <a:gd name="connsiteX1003" fmla="*/ 1541061 w 2068729"/>
                  <a:gd name="connsiteY1003" fmla="*/ 221093 h 933600"/>
                  <a:gd name="connsiteX1004" fmla="*/ 1542615 w 2068729"/>
                  <a:gd name="connsiteY1004" fmla="*/ 214361 h 933600"/>
                  <a:gd name="connsiteX1005" fmla="*/ 1542097 w 2068729"/>
                  <a:gd name="connsiteY1005" fmla="*/ 207629 h 933600"/>
                  <a:gd name="connsiteX1006" fmla="*/ 1539508 w 2068729"/>
                  <a:gd name="connsiteY1006" fmla="*/ 197272 h 933600"/>
                  <a:gd name="connsiteX1007" fmla="*/ 1543650 w 2068729"/>
                  <a:gd name="connsiteY1007" fmla="*/ 197790 h 933600"/>
                  <a:gd name="connsiteX1008" fmla="*/ 1556596 w 2068729"/>
                  <a:gd name="connsiteY1008" fmla="*/ 198308 h 933600"/>
                  <a:gd name="connsiteX1009" fmla="*/ 1558667 w 2068729"/>
                  <a:gd name="connsiteY1009" fmla="*/ 199862 h 933600"/>
                  <a:gd name="connsiteX1010" fmla="*/ 1565399 w 2068729"/>
                  <a:gd name="connsiteY1010" fmla="*/ 199862 h 933600"/>
                  <a:gd name="connsiteX1011" fmla="*/ 1566435 w 2068729"/>
                  <a:gd name="connsiteY1011" fmla="*/ 199344 h 933600"/>
                  <a:gd name="connsiteX1012" fmla="*/ 1577827 w 2068729"/>
                  <a:gd name="connsiteY1012" fmla="*/ 196755 h 933600"/>
                  <a:gd name="connsiteX1013" fmla="*/ 1584559 w 2068729"/>
                  <a:gd name="connsiteY1013" fmla="*/ 198308 h 933600"/>
                  <a:gd name="connsiteX1014" fmla="*/ 1590255 w 2068729"/>
                  <a:gd name="connsiteY1014" fmla="*/ 198308 h 933600"/>
                  <a:gd name="connsiteX1015" fmla="*/ 1592844 w 2068729"/>
                  <a:gd name="connsiteY1015" fmla="*/ 197272 h 933600"/>
                  <a:gd name="connsiteX1016" fmla="*/ 1599058 w 2068729"/>
                  <a:gd name="connsiteY1016" fmla="*/ 197272 h 933600"/>
                  <a:gd name="connsiteX1017" fmla="*/ 1600612 w 2068729"/>
                  <a:gd name="connsiteY1017" fmla="*/ 199344 h 933600"/>
                  <a:gd name="connsiteX1018" fmla="*/ 1605272 w 2068729"/>
                  <a:gd name="connsiteY1018" fmla="*/ 200897 h 933600"/>
                  <a:gd name="connsiteX1019" fmla="*/ 1608897 w 2068729"/>
                  <a:gd name="connsiteY1019" fmla="*/ 182773 h 933600"/>
                  <a:gd name="connsiteX1020" fmla="*/ 1614593 w 2068729"/>
                  <a:gd name="connsiteY1020" fmla="*/ 184845 h 933600"/>
                  <a:gd name="connsiteX1021" fmla="*/ 1620807 w 2068729"/>
                  <a:gd name="connsiteY1021" fmla="*/ 185362 h 933600"/>
                  <a:gd name="connsiteX1022" fmla="*/ 1625985 w 2068729"/>
                  <a:gd name="connsiteY1022" fmla="*/ 190023 h 933600"/>
                  <a:gd name="connsiteX1023" fmla="*/ 1627539 w 2068729"/>
                  <a:gd name="connsiteY1023" fmla="*/ 192094 h 933600"/>
                  <a:gd name="connsiteX1024" fmla="*/ 1628057 w 2068729"/>
                  <a:gd name="connsiteY1024" fmla="*/ 196755 h 933600"/>
                  <a:gd name="connsiteX1025" fmla="*/ 1630128 w 2068729"/>
                  <a:gd name="connsiteY1025" fmla="*/ 199862 h 933600"/>
                  <a:gd name="connsiteX1026" fmla="*/ 1643591 w 2068729"/>
                  <a:gd name="connsiteY1026" fmla="*/ 203486 h 933600"/>
                  <a:gd name="connsiteX1027" fmla="*/ 1650841 w 2068729"/>
                  <a:gd name="connsiteY1027" fmla="*/ 205040 h 933600"/>
                  <a:gd name="connsiteX1028" fmla="*/ 1656019 w 2068729"/>
                  <a:gd name="connsiteY1028" fmla="*/ 207111 h 933600"/>
                  <a:gd name="connsiteX1029" fmla="*/ 1659126 w 2068729"/>
                  <a:gd name="connsiteY1029" fmla="*/ 209182 h 933600"/>
                  <a:gd name="connsiteX1030" fmla="*/ 1665858 w 2068729"/>
                  <a:gd name="connsiteY1030" fmla="*/ 215396 h 933600"/>
                  <a:gd name="connsiteX1031" fmla="*/ 1669483 w 2068729"/>
                  <a:gd name="connsiteY1031" fmla="*/ 214884 h 933600"/>
                  <a:gd name="connsiteX1032" fmla="*/ 1673108 w 2068729"/>
                  <a:gd name="connsiteY1032" fmla="*/ 212813 h 933600"/>
                  <a:gd name="connsiteX1033" fmla="*/ 1676733 w 2068729"/>
                  <a:gd name="connsiteY1033" fmla="*/ 212295 h 933600"/>
                  <a:gd name="connsiteX1034" fmla="*/ 1678286 w 2068729"/>
                  <a:gd name="connsiteY1034" fmla="*/ 216955 h 933600"/>
                  <a:gd name="connsiteX1035" fmla="*/ 1678804 w 2068729"/>
                  <a:gd name="connsiteY1035" fmla="*/ 222133 h 933600"/>
                  <a:gd name="connsiteX1036" fmla="*/ 1681911 w 2068729"/>
                  <a:gd name="connsiteY1036" fmla="*/ 225240 h 933600"/>
                  <a:gd name="connsiteX1037" fmla="*/ 1684500 w 2068729"/>
                  <a:gd name="connsiteY1037" fmla="*/ 225758 h 933600"/>
                  <a:gd name="connsiteX1038" fmla="*/ 1688125 w 2068729"/>
                  <a:gd name="connsiteY1038" fmla="*/ 230419 h 933600"/>
                  <a:gd name="connsiteX1039" fmla="*/ 1688643 w 2068729"/>
                  <a:gd name="connsiteY1039" fmla="*/ 236633 h 933600"/>
                  <a:gd name="connsiteX1040" fmla="*/ 1698999 w 2068729"/>
                  <a:gd name="connsiteY1040" fmla="*/ 239740 h 933600"/>
                  <a:gd name="connsiteX1041" fmla="*/ 1703142 w 2068729"/>
                  <a:gd name="connsiteY1041" fmla="*/ 237150 h 933600"/>
                  <a:gd name="connsiteX1042" fmla="*/ 1704695 w 2068729"/>
                  <a:gd name="connsiteY1042" fmla="*/ 234044 h 933600"/>
                  <a:gd name="connsiteX1043" fmla="*/ 1718677 w 2068729"/>
                  <a:gd name="connsiteY1043" fmla="*/ 235079 h 933600"/>
                  <a:gd name="connsiteX1044" fmla="*/ 1724373 w 2068729"/>
                  <a:gd name="connsiteY1044" fmla="*/ 235079 h 933600"/>
                  <a:gd name="connsiteX1045" fmla="*/ 1730587 w 2068729"/>
                  <a:gd name="connsiteY1045" fmla="*/ 234561 h 933600"/>
                  <a:gd name="connsiteX1046" fmla="*/ 1737836 w 2068729"/>
                  <a:gd name="connsiteY1046" fmla="*/ 234561 h 933600"/>
                  <a:gd name="connsiteX1047" fmla="*/ 1746122 w 2068729"/>
                  <a:gd name="connsiteY1047" fmla="*/ 235597 h 933600"/>
                  <a:gd name="connsiteX1048" fmla="*/ 1746640 w 2068729"/>
                  <a:gd name="connsiteY1048" fmla="*/ 228865 h 933600"/>
                  <a:gd name="connsiteX1049" fmla="*/ 1750264 w 2068729"/>
                  <a:gd name="connsiteY1049" fmla="*/ 220580 h 933600"/>
                  <a:gd name="connsiteX1050" fmla="*/ 1755443 w 2068729"/>
                  <a:gd name="connsiteY1050" fmla="*/ 204527 h 933600"/>
                  <a:gd name="connsiteX1051" fmla="*/ 1761139 w 2068729"/>
                  <a:gd name="connsiteY1051" fmla="*/ 209188 h 933600"/>
                  <a:gd name="connsiteX1052" fmla="*/ 1765799 w 2068729"/>
                  <a:gd name="connsiteY1052" fmla="*/ 211259 h 933600"/>
                  <a:gd name="connsiteX1053" fmla="*/ 1766835 w 2068729"/>
                  <a:gd name="connsiteY1053" fmla="*/ 208670 h 933600"/>
                  <a:gd name="connsiteX1054" fmla="*/ 1768906 w 2068729"/>
                  <a:gd name="connsiteY1054" fmla="*/ 193653 h 933600"/>
                  <a:gd name="connsiteX1055" fmla="*/ 1770460 w 2068729"/>
                  <a:gd name="connsiteY1055" fmla="*/ 189510 h 933600"/>
                  <a:gd name="connsiteX1056" fmla="*/ 1776673 w 2068729"/>
                  <a:gd name="connsiteY1056" fmla="*/ 182261 h 933600"/>
                  <a:gd name="connsiteX1057" fmla="*/ 1770460 w 2068729"/>
                  <a:gd name="connsiteY1057" fmla="*/ 173457 h 933600"/>
                  <a:gd name="connsiteX1058" fmla="*/ 1784441 w 2068729"/>
                  <a:gd name="connsiteY1058" fmla="*/ 168279 h 933600"/>
                  <a:gd name="connsiteX1059" fmla="*/ 1797387 w 2068729"/>
                  <a:gd name="connsiteY1059" fmla="*/ 167761 h 933600"/>
                  <a:gd name="connsiteX1060" fmla="*/ 1809297 w 2068729"/>
                  <a:gd name="connsiteY1060" fmla="*/ 166208 h 933600"/>
                  <a:gd name="connsiteX1061" fmla="*/ 1828974 w 2068729"/>
                  <a:gd name="connsiteY1061" fmla="*/ 163619 h 933600"/>
                  <a:gd name="connsiteX1062" fmla="*/ 1854348 w 2068729"/>
                  <a:gd name="connsiteY1062" fmla="*/ 161547 h 933600"/>
                  <a:gd name="connsiteX1063" fmla="*/ 1872472 w 2068729"/>
                  <a:gd name="connsiteY1063" fmla="*/ 159476 h 933600"/>
                  <a:gd name="connsiteX1064" fmla="*/ 1891632 w 2068729"/>
                  <a:gd name="connsiteY1064" fmla="*/ 156887 h 933600"/>
                  <a:gd name="connsiteX1065" fmla="*/ 1903024 w 2068729"/>
                  <a:gd name="connsiteY1065" fmla="*/ 154298 h 933600"/>
                  <a:gd name="connsiteX1066" fmla="*/ 1912863 w 2068729"/>
                  <a:gd name="connsiteY1066" fmla="*/ 152744 h 933600"/>
                  <a:gd name="connsiteX1067" fmla="*/ 1913381 w 2068729"/>
                  <a:gd name="connsiteY1067" fmla="*/ 154816 h 933600"/>
                  <a:gd name="connsiteX1068" fmla="*/ 1917006 w 2068729"/>
                  <a:gd name="connsiteY1068" fmla="*/ 155333 h 933600"/>
                  <a:gd name="connsiteX1069" fmla="*/ 1917523 w 2068729"/>
                  <a:gd name="connsiteY1069" fmla="*/ 157922 h 933600"/>
                  <a:gd name="connsiteX1070" fmla="*/ 1920113 w 2068729"/>
                  <a:gd name="connsiteY1070" fmla="*/ 159994 h 933600"/>
                  <a:gd name="connsiteX1071" fmla="*/ 1922184 w 2068729"/>
                  <a:gd name="connsiteY1071" fmla="*/ 162583 h 933600"/>
                  <a:gd name="connsiteX1072" fmla="*/ 1925291 w 2068729"/>
                  <a:gd name="connsiteY1072" fmla="*/ 164136 h 933600"/>
                  <a:gd name="connsiteX1073" fmla="*/ 1930987 w 2068729"/>
                  <a:gd name="connsiteY1073" fmla="*/ 163619 h 933600"/>
                  <a:gd name="connsiteX1074" fmla="*/ 1934094 w 2068729"/>
                  <a:gd name="connsiteY1074" fmla="*/ 162583 h 933600"/>
                  <a:gd name="connsiteX1075" fmla="*/ 1935648 w 2068729"/>
                  <a:gd name="connsiteY1075" fmla="*/ 156369 h 933600"/>
                  <a:gd name="connsiteX1076" fmla="*/ 1943933 w 2068729"/>
                  <a:gd name="connsiteY1076" fmla="*/ 153780 h 933600"/>
                  <a:gd name="connsiteX1077" fmla="*/ 1944451 w 2068729"/>
                  <a:gd name="connsiteY1077" fmla="*/ 152744 h 933600"/>
                  <a:gd name="connsiteX1078" fmla="*/ 1950664 w 2068729"/>
                  <a:gd name="connsiteY1078" fmla="*/ 148602 h 933600"/>
                  <a:gd name="connsiteX1079" fmla="*/ 1953254 w 2068729"/>
                  <a:gd name="connsiteY1079" fmla="*/ 149119 h 933600"/>
                  <a:gd name="connsiteX1080" fmla="*/ 1955843 w 2068729"/>
                  <a:gd name="connsiteY1080" fmla="*/ 151191 h 933600"/>
                  <a:gd name="connsiteX1081" fmla="*/ 1957396 w 2068729"/>
                  <a:gd name="connsiteY1081" fmla="*/ 150155 h 933600"/>
                  <a:gd name="connsiteX1082" fmla="*/ 1959468 w 2068729"/>
                  <a:gd name="connsiteY1082" fmla="*/ 141870 h 933600"/>
                  <a:gd name="connsiteX1083" fmla="*/ 1959985 w 2068729"/>
                  <a:gd name="connsiteY1083" fmla="*/ 141352 h 933600"/>
                  <a:gd name="connsiteX1084" fmla="*/ 1972413 w 2068729"/>
                  <a:gd name="connsiteY1084" fmla="*/ 141870 h 933600"/>
                  <a:gd name="connsiteX1085" fmla="*/ 1981734 w 2068729"/>
                  <a:gd name="connsiteY1085" fmla="*/ 144459 h 933600"/>
                  <a:gd name="connsiteX1086" fmla="*/ 2017464 w 2068729"/>
                  <a:gd name="connsiteY1086" fmla="*/ 132549 h 9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</a:cxnLst>
                <a:rect l="l" t="t" r="r" b="b"/>
                <a:pathLst>
                  <a:path w="2068729" h="933600">
                    <a:moveTo>
                      <a:pt x="2017464" y="132518"/>
                    </a:moveTo>
                    <a:lnTo>
                      <a:pt x="2022643" y="154267"/>
                    </a:lnTo>
                    <a:lnTo>
                      <a:pt x="2030410" y="199318"/>
                    </a:lnTo>
                    <a:lnTo>
                      <a:pt x="2031446" y="205014"/>
                    </a:lnTo>
                    <a:lnTo>
                      <a:pt x="2042320" y="225209"/>
                    </a:lnTo>
                    <a:lnTo>
                      <a:pt x="2038696" y="247476"/>
                    </a:lnTo>
                    <a:lnTo>
                      <a:pt x="2038178" y="255243"/>
                    </a:lnTo>
                    <a:lnTo>
                      <a:pt x="2040249" y="259904"/>
                    </a:lnTo>
                    <a:lnTo>
                      <a:pt x="2042838" y="263011"/>
                    </a:lnTo>
                    <a:lnTo>
                      <a:pt x="2058373" y="273367"/>
                    </a:lnTo>
                    <a:lnTo>
                      <a:pt x="2064069" y="279064"/>
                    </a:lnTo>
                    <a:lnTo>
                      <a:pt x="2067176" y="284760"/>
                    </a:lnTo>
                    <a:lnTo>
                      <a:pt x="2068730" y="292527"/>
                    </a:lnTo>
                    <a:lnTo>
                      <a:pt x="2048534" y="297706"/>
                    </a:lnTo>
                    <a:lnTo>
                      <a:pt x="2042838" y="299777"/>
                    </a:lnTo>
                    <a:lnTo>
                      <a:pt x="2032481" y="305991"/>
                    </a:lnTo>
                    <a:lnTo>
                      <a:pt x="2028857" y="307026"/>
                    </a:lnTo>
                    <a:lnTo>
                      <a:pt x="2024196" y="307026"/>
                    </a:lnTo>
                    <a:lnTo>
                      <a:pt x="2017464" y="305473"/>
                    </a:lnTo>
                    <a:lnTo>
                      <a:pt x="2008143" y="301848"/>
                    </a:lnTo>
                    <a:lnTo>
                      <a:pt x="2005555" y="301848"/>
                    </a:lnTo>
                    <a:lnTo>
                      <a:pt x="2000376" y="303919"/>
                    </a:lnTo>
                    <a:lnTo>
                      <a:pt x="1986395" y="311687"/>
                    </a:lnTo>
                    <a:lnTo>
                      <a:pt x="1978110" y="318937"/>
                    </a:lnTo>
                    <a:lnTo>
                      <a:pt x="1954807" y="337060"/>
                    </a:lnTo>
                    <a:lnTo>
                      <a:pt x="1951182" y="336543"/>
                    </a:lnTo>
                    <a:lnTo>
                      <a:pt x="1943933" y="332918"/>
                    </a:lnTo>
                    <a:lnTo>
                      <a:pt x="1936683" y="330329"/>
                    </a:lnTo>
                    <a:lnTo>
                      <a:pt x="1934612" y="326704"/>
                    </a:lnTo>
                    <a:lnTo>
                      <a:pt x="1929951" y="324633"/>
                    </a:lnTo>
                    <a:lnTo>
                      <a:pt x="1927362" y="325668"/>
                    </a:lnTo>
                    <a:lnTo>
                      <a:pt x="1921666" y="326186"/>
                    </a:lnTo>
                    <a:lnTo>
                      <a:pt x="1915970" y="328257"/>
                    </a:lnTo>
                    <a:lnTo>
                      <a:pt x="1909756" y="332918"/>
                    </a:lnTo>
                    <a:lnTo>
                      <a:pt x="1902506" y="340168"/>
                    </a:lnTo>
                    <a:lnTo>
                      <a:pt x="1899399" y="340685"/>
                    </a:lnTo>
                    <a:lnTo>
                      <a:pt x="1897846" y="347417"/>
                    </a:lnTo>
                    <a:lnTo>
                      <a:pt x="1898364" y="349488"/>
                    </a:lnTo>
                    <a:lnTo>
                      <a:pt x="1886454" y="349488"/>
                    </a:lnTo>
                    <a:lnTo>
                      <a:pt x="1869883" y="346381"/>
                    </a:lnTo>
                    <a:lnTo>
                      <a:pt x="1866258" y="344828"/>
                    </a:lnTo>
                    <a:lnTo>
                      <a:pt x="1859527" y="367095"/>
                    </a:lnTo>
                    <a:lnTo>
                      <a:pt x="1856937" y="371755"/>
                    </a:lnTo>
                    <a:lnTo>
                      <a:pt x="1845027" y="386254"/>
                    </a:lnTo>
                    <a:lnTo>
                      <a:pt x="1840885" y="382112"/>
                    </a:lnTo>
                    <a:lnTo>
                      <a:pt x="1840367" y="379523"/>
                    </a:lnTo>
                    <a:lnTo>
                      <a:pt x="1836742" y="379005"/>
                    </a:lnTo>
                    <a:lnTo>
                      <a:pt x="1834153" y="376933"/>
                    </a:lnTo>
                    <a:lnTo>
                      <a:pt x="1830010" y="376933"/>
                    </a:lnTo>
                    <a:lnTo>
                      <a:pt x="1821725" y="377969"/>
                    </a:lnTo>
                    <a:lnTo>
                      <a:pt x="1814993" y="380040"/>
                    </a:lnTo>
                    <a:lnTo>
                      <a:pt x="1811368" y="380558"/>
                    </a:lnTo>
                    <a:lnTo>
                      <a:pt x="1811886" y="386254"/>
                    </a:lnTo>
                    <a:lnTo>
                      <a:pt x="1810850" y="388843"/>
                    </a:lnTo>
                    <a:lnTo>
                      <a:pt x="1806190" y="393504"/>
                    </a:lnTo>
                    <a:lnTo>
                      <a:pt x="1804636" y="399200"/>
                    </a:lnTo>
                    <a:lnTo>
                      <a:pt x="1805672" y="404378"/>
                    </a:lnTo>
                    <a:lnTo>
                      <a:pt x="1804119" y="418878"/>
                    </a:lnTo>
                    <a:lnTo>
                      <a:pt x="1802047" y="421467"/>
                    </a:lnTo>
                    <a:lnTo>
                      <a:pt x="1803601" y="424056"/>
                    </a:lnTo>
                    <a:lnTo>
                      <a:pt x="1801012" y="426645"/>
                    </a:lnTo>
                    <a:lnTo>
                      <a:pt x="1800494" y="429752"/>
                    </a:lnTo>
                    <a:lnTo>
                      <a:pt x="1801012" y="433895"/>
                    </a:lnTo>
                    <a:lnTo>
                      <a:pt x="1799458" y="435448"/>
                    </a:lnTo>
                    <a:lnTo>
                      <a:pt x="1798940" y="438037"/>
                    </a:lnTo>
                    <a:lnTo>
                      <a:pt x="1796869" y="440109"/>
                    </a:lnTo>
                    <a:lnTo>
                      <a:pt x="1796351" y="445287"/>
                    </a:lnTo>
                    <a:lnTo>
                      <a:pt x="1794798" y="449430"/>
                    </a:lnTo>
                    <a:lnTo>
                      <a:pt x="1795315" y="453054"/>
                    </a:lnTo>
                    <a:lnTo>
                      <a:pt x="1793762" y="459268"/>
                    </a:lnTo>
                    <a:lnTo>
                      <a:pt x="1795315" y="464964"/>
                    </a:lnTo>
                    <a:lnTo>
                      <a:pt x="1803601" y="474285"/>
                    </a:lnTo>
                    <a:lnTo>
                      <a:pt x="1803601" y="477910"/>
                    </a:lnTo>
                    <a:lnTo>
                      <a:pt x="1809297" y="489820"/>
                    </a:lnTo>
                    <a:lnTo>
                      <a:pt x="1810850" y="495516"/>
                    </a:lnTo>
                    <a:lnTo>
                      <a:pt x="1810333" y="499141"/>
                    </a:lnTo>
                    <a:lnTo>
                      <a:pt x="1812404" y="501730"/>
                    </a:lnTo>
                    <a:lnTo>
                      <a:pt x="1822243" y="511569"/>
                    </a:lnTo>
                    <a:lnTo>
                      <a:pt x="1823796" y="515194"/>
                    </a:lnTo>
                    <a:lnTo>
                      <a:pt x="1820689" y="517265"/>
                    </a:lnTo>
                    <a:lnTo>
                      <a:pt x="1820171" y="519854"/>
                    </a:lnTo>
                    <a:lnTo>
                      <a:pt x="1821207" y="522961"/>
                    </a:lnTo>
                    <a:lnTo>
                      <a:pt x="1820171" y="527622"/>
                    </a:lnTo>
                    <a:lnTo>
                      <a:pt x="1821725" y="532282"/>
                    </a:lnTo>
                    <a:lnTo>
                      <a:pt x="1824314" y="534872"/>
                    </a:lnTo>
                    <a:lnTo>
                      <a:pt x="1823796" y="539014"/>
                    </a:lnTo>
                    <a:lnTo>
                      <a:pt x="1825350" y="541085"/>
                    </a:lnTo>
                    <a:lnTo>
                      <a:pt x="1831046" y="544192"/>
                    </a:lnTo>
                    <a:lnTo>
                      <a:pt x="1836224" y="544192"/>
                    </a:lnTo>
                    <a:lnTo>
                      <a:pt x="1840885" y="542121"/>
                    </a:lnTo>
                    <a:lnTo>
                      <a:pt x="1843992" y="542121"/>
                    </a:lnTo>
                    <a:lnTo>
                      <a:pt x="1846063" y="543675"/>
                    </a:lnTo>
                    <a:lnTo>
                      <a:pt x="1847098" y="549889"/>
                    </a:lnTo>
                    <a:lnTo>
                      <a:pt x="1849688" y="554031"/>
                    </a:lnTo>
                    <a:lnTo>
                      <a:pt x="1854866" y="555585"/>
                    </a:lnTo>
                    <a:lnTo>
                      <a:pt x="1859527" y="559209"/>
                    </a:lnTo>
                    <a:lnTo>
                      <a:pt x="1862633" y="563352"/>
                    </a:lnTo>
                    <a:lnTo>
                      <a:pt x="1865223" y="565423"/>
                    </a:lnTo>
                    <a:lnTo>
                      <a:pt x="1863669" y="568530"/>
                    </a:lnTo>
                    <a:lnTo>
                      <a:pt x="1862115" y="574744"/>
                    </a:lnTo>
                    <a:lnTo>
                      <a:pt x="1860044" y="576298"/>
                    </a:lnTo>
                    <a:lnTo>
                      <a:pt x="1852277" y="578369"/>
                    </a:lnTo>
                    <a:lnTo>
                      <a:pt x="1850206" y="582512"/>
                    </a:lnTo>
                    <a:lnTo>
                      <a:pt x="1847098" y="593904"/>
                    </a:lnTo>
                    <a:lnTo>
                      <a:pt x="1846581" y="601154"/>
                    </a:lnTo>
                    <a:lnTo>
                      <a:pt x="1847098" y="608403"/>
                    </a:lnTo>
                    <a:lnTo>
                      <a:pt x="1848652" y="613064"/>
                    </a:lnTo>
                    <a:lnTo>
                      <a:pt x="1850206" y="614617"/>
                    </a:lnTo>
                    <a:lnTo>
                      <a:pt x="1860044" y="623420"/>
                    </a:lnTo>
                    <a:lnTo>
                      <a:pt x="1872472" y="630670"/>
                    </a:lnTo>
                    <a:lnTo>
                      <a:pt x="1890596" y="639991"/>
                    </a:lnTo>
                    <a:lnTo>
                      <a:pt x="1891114" y="642580"/>
                    </a:lnTo>
                    <a:lnTo>
                      <a:pt x="1882311" y="650865"/>
                    </a:lnTo>
                    <a:lnTo>
                      <a:pt x="1866258" y="664329"/>
                    </a:lnTo>
                    <a:lnTo>
                      <a:pt x="1856937" y="672614"/>
                    </a:lnTo>
                    <a:lnTo>
                      <a:pt x="1853830" y="677792"/>
                    </a:lnTo>
                    <a:lnTo>
                      <a:pt x="1852795" y="682453"/>
                    </a:lnTo>
                    <a:lnTo>
                      <a:pt x="1853312" y="687631"/>
                    </a:lnTo>
                    <a:lnTo>
                      <a:pt x="1853312" y="696957"/>
                    </a:lnTo>
                    <a:lnTo>
                      <a:pt x="1853830" y="701618"/>
                    </a:lnTo>
                    <a:lnTo>
                      <a:pt x="1851241" y="701618"/>
                    </a:lnTo>
                    <a:lnTo>
                      <a:pt x="1855384" y="714046"/>
                    </a:lnTo>
                    <a:lnTo>
                      <a:pt x="1855384" y="717153"/>
                    </a:lnTo>
                    <a:lnTo>
                      <a:pt x="1853830" y="723884"/>
                    </a:lnTo>
                    <a:lnTo>
                      <a:pt x="1854348" y="730616"/>
                    </a:lnTo>
                    <a:lnTo>
                      <a:pt x="1849688" y="731652"/>
                    </a:lnTo>
                    <a:lnTo>
                      <a:pt x="1851759" y="778257"/>
                    </a:lnTo>
                    <a:lnTo>
                      <a:pt x="1853312" y="781881"/>
                    </a:lnTo>
                    <a:lnTo>
                      <a:pt x="1853830" y="787577"/>
                    </a:lnTo>
                    <a:lnTo>
                      <a:pt x="1854866" y="795863"/>
                    </a:lnTo>
                    <a:lnTo>
                      <a:pt x="1858491" y="796381"/>
                    </a:lnTo>
                    <a:lnTo>
                      <a:pt x="1858491" y="802077"/>
                    </a:lnTo>
                    <a:lnTo>
                      <a:pt x="1871954" y="810362"/>
                    </a:lnTo>
                    <a:lnTo>
                      <a:pt x="1869883" y="812951"/>
                    </a:lnTo>
                    <a:lnTo>
                      <a:pt x="1857455" y="822790"/>
                    </a:lnTo>
                    <a:lnTo>
                      <a:pt x="1853830" y="824861"/>
                    </a:lnTo>
                    <a:lnTo>
                      <a:pt x="1849170" y="830039"/>
                    </a:lnTo>
                    <a:lnTo>
                      <a:pt x="1848134" y="832629"/>
                    </a:lnTo>
                    <a:lnTo>
                      <a:pt x="1846581" y="838325"/>
                    </a:lnTo>
                    <a:lnTo>
                      <a:pt x="1846581" y="845574"/>
                    </a:lnTo>
                    <a:lnTo>
                      <a:pt x="1848134" y="857485"/>
                    </a:lnTo>
                    <a:lnTo>
                      <a:pt x="1847616" y="862145"/>
                    </a:lnTo>
                    <a:lnTo>
                      <a:pt x="1845027" y="868872"/>
                    </a:lnTo>
                    <a:lnTo>
                      <a:pt x="1835706" y="874568"/>
                    </a:lnTo>
                    <a:lnTo>
                      <a:pt x="1830010" y="880782"/>
                    </a:lnTo>
                    <a:lnTo>
                      <a:pt x="1823278" y="880782"/>
                    </a:lnTo>
                    <a:lnTo>
                      <a:pt x="1821725" y="881817"/>
                    </a:lnTo>
                    <a:lnTo>
                      <a:pt x="1819136" y="886478"/>
                    </a:lnTo>
                    <a:lnTo>
                      <a:pt x="1817582" y="891138"/>
                    </a:lnTo>
                    <a:lnTo>
                      <a:pt x="1816547" y="901495"/>
                    </a:lnTo>
                    <a:lnTo>
                      <a:pt x="1811368" y="913928"/>
                    </a:lnTo>
                    <a:lnTo>
                      <a:pt x="1813957" y="914963"/>
                    </a:lnTo>
                    <a:lnTo>
                      <a:pt x="1812922" y="919624"/>
                    </a:lnTo>
                    <a:lnTo>
                      <a:pt x="1807744" y="921695"/>
                    </a:lnTo>
                    <a:lnTo>
                      <a:pt x="1805154" y="928427"/>
                    </a:lnTo>
                    <a:lnTo>
                      <a:pt x="1803083" y="928945"/>
                    </a:lnTo>
                    <a:lnTo>
                      <a:pt x="1792209" y="924284"/>
                    </a:lnTo>
                    <a:lnTo>
                      <a:pt x="1789619" y="922731"/>
                    </a:lnTo>
                    <a:lnTo>
                      <a:pt x="1783406" y="933088"/>
                    </a:lnTo>
                    <a:lnTo>
                      <a:pt x="1782888" y="933600"/>
                    </a:lnTo>
                    <a:lnTo>
                      <a:pt x="1773567" y="928940"/>
                    </a:lnTo>
                    <a:lnTo>
                      <a:pt x="1764764" y="923244"/>
                    </a:lnTo>
                    <a:lnTo>
                      <a:pt x="1758032" y="919619"/>
                    </a:lnTo>
                    <a:lnTo>
                      <a:pt x="1746122" y="914958"/>
                    </a:lnTo>
                    <a:lnTo>
                      <a:pt x="1740426" y="912887"/>
                    </a:lnTo>
                    <a:lnTo>
                      <a:pt x="1739908" y="911334"/>
                    </a:lnTo>
                    <a:lnTo>
                      <a:pt x="1735765" y="909262"/>
                    </a:lnTo>
                    <a:lnTo>
                      <a:pt x="1733694" y="909780"/>
                    </a:lnTo>
                    <a:lnTo>
                      <a:pt x="1727998" y="902531"/>
                    </a:lnTo>
                    <a:lnTo>
                      <a:pt x="1730069" y="900459"/>
                    </a:lnTo>
                    <a:lnTo>
                      <a:pt x="1720748" y="894245"/>
                    </a:lnTo>
                    <a:lnTo>
                      <a:pt x="1720748" y="893727"/>
                    </a:lnTo>
                    <a:lnTo>
                      <a:pt x="1729551" y="886478"/>
                    </a:lnTo>
                    <a:lnTo>
                      <a:pt x="1733694" y="880782"/>
                    </a:lnTo>
                    <a:lnTo>
                      <a:pt x="1738354" y="877157"/>
                    </a:lnTo>
                    <a:lnTo>
                      <a:pt x="1736283" y="874568"/>
                    </a:lnTo>
                    <a:lnTo>
                      <a:pt x="1722302" y="864729"/>
                    </a:lnTo>
                    <a:lnTo>
                      <a:pt x="1721784" y="863693"/>
                    </a:lnTo>
                    <a:lnTo>
                      <a:pt x="1727998" y="854890"/>
                    </a:lnTo>
                    <a:lnTo>
                      <a:pt x="1714016" y="844016"/>
                    </a:lnTo>
                    <a:lnTo>
                      <a:pt x="1718159" y="837802"/>
                    </a:lnTo>
                    <a:lnTo>
                      <a:pt x="1722302" y="832106"/>
                    </a:lnTo>
                    <a:lnTo>
                      <a:pt x="1721784" y="831588"/>
                    </a:lnTo>
                    <a:lnTo>
                      <a:pt x="1710909" y="822785"/>
                    </a:lnTo>
                    <a:lnTo>
                      <a:pt x="1704178" y="827963"/>
                    </a:lnTo>
                    <a:lnTo>
                      <a:pt x="1702106" y="831070"/>
                    </a:lnTo>
                    <a:lnTo>
                      <a:pt x="1694857" y="842980"/>
                    </a:lnTo>
                    <a:lnTo>
                      <a:pt x="1690196" y="849712"/>
                    </a:lnTo>
                    <a:lnTo>
                      <a:pt x="1683464" y="863693"/>
                    </a:lnTo>
                    <a:lnTo>
                      <a:pt x="1677768" y="871461"/>
                    </a:lnTo>
                    <a:lnTo>
                      <a:pt x="1677250" y="875085"/>
                    </a:lnTo>
                    <a:lnTo>
                      <a:pt x="1675697" y="878193"/>
                    </a:lnTo>
                    <a:lnTo>
                      <a:pt x="1667412" y="887513"/>
                    </a:lnTo>
                    <a:lnTo>
                      <a:pt x="1665340" y="891656"/>
                    </a:lnTo>
                    <a:lnTo>
                      <a:pt x="1664305" y="895799"/>
                    </a:lnTo>
                    <a:lnTo>
                      <a:pt x="1661198" y="898906"/>
                    </a:lnTo>
                    <a:lnTo>
                      <a:pt x="1657573" y="905120"/>
                    </a:lnTo>
                    <a:lnTo>
                      <a:pt x="1657055" y="910298"/>
                    </a:lnTo>
                    <a:lnTo>
                      <a:pt x="1651877" y="913923"/>
                    </a:lnTo>
                    <a:lnTo>
                      <a:pt x="1648770" y="918583"/>
                    </a:lnTo>
                    <a:lnTo>
                      <a:pt x="1644627" y="921690"/>
                    </a:lnTo>
                    <a:lnTo>
                      <a:pt x="1640484" y="921690"/>
                    </a:lnTo>
                    <a:lnTo>
                      <a:pt x="1636342" y="921172"/>
                    </a:lnTo>
                    <a:lnTo>
                      <a:pt x="1632717" y="921690"/>
                    </a:lnTo>
                    <a:lnTo>
                      <a:pt x="1629092" y="919619"/>
                    </a:lnTo>
                    <a:lnTo>
                      <a:pt x="1628575" y="917547"/>
                    </a:lnTo>
                    <a:lnTo>
                      <a:pt x="1625985" y="914958"/>
                    </a:lnTo>
                    <a:lnTo>
                      <a:pt x="1623914" y="914441"/>
                    </a:lnTo>
                    <a:lnTo>
                      <a:pt x="1621325" y="912369"/>
                    </a:lnTo>
                    <a:lnTo>
                      <a:pt x="1616146" y="910298"/>
                    </a:lnTo>
                    <a:lnTo>
                      <a:pt x="1606308" y="908744"/>
                    </a:lnTo>
                    <a:lnTo>
                      <a:pt x="1601647" y="908744"/>
                    </a:lnTo>
                    <a:lnTo>
                      <a:pt x="1600612" y="906155"/>
                    </a:lnTo>
                    <a:lnTo>
                      <a:pt x="1595951" y="905120"/>
                    </a:lnTo>
                    <a:lnTo>
                      <a:pt x="1595951" y="901495"/>
                    </a:lnTo>
                    <a:lnTo>
                      <a:pt x="1594916" y="900459"/>
                    </a:lnTo>
                    <a:lnTo>
                      <a:pt x="1578863" y="899424"/>
                    </a:lnTo>
                    <a:lnTo>
                      <a:pt x="1567988" y="899424"/>
                    </a:lnTo>
                    <a:lnTo>
                      <a:pt x="1543650" y="899941"/>
                    </a:lnTo>
                    <a:lnTo>
                      <a:pt x="1542097" y="894763"/>
                    </a:lnTo>
                    <a:lnTo>
                      <a:pt x="1537436" y="893210"/>
                    </a:lnTo>
                    <a:lnTo>
                      <a:pt x="1529151" y="891656"/>
                    </a:lnTo>
                    <a:lnTo>
                      <a:pt x="1523455" y="893727"/>
                    </a:lnTo>
                    <a:lnTo>
                      <a:pt x="1517759" y="896834"/>
                    </a:lnTo>
                    <a:lnTo>
                      <a:pt x="1515688" y="899941"/>
                    </a:lnTo>
                    <a:lnTo>
                      <a:pt x="1512580" y="906155"/>
                    </a:lnTo>
                    <a:lnTo>
                      <a:pt x="1509992" y="905637"/>
                    </a:lnTo>
                    <a:lnTo>
                      <a:pt x="1508956" y="907709"/>
                    </a:lnTo>
                    <a:lnTo>
                      <a:pt x="1502742" y="905637"/>
                    </a:lnTo>
                    <a:lnTo>
                      <a:pt x="1497046" y="905637"/>
                    </a:lnTo>
                    <a:lnTo>
                      <a:pt x="1493939" y="902531"/>
                    </a:lnTo>
                    <a:lnTo>
                      <a:pt x="1490832" y="902013"/>
                    </a:lnTo>
                    <a:lnTo>
                      <a:pt x="1488760" y="903048"/>
                    </a:lnTo>
                    <a:lnTo>
                      <a:pt x="1488242" y="906673"/>
                    </a:lnTo>
                    <a:lnTo>
                      <a:pt x="1479439" y="908744"/>
                    </a:lnTo>
                    <a:lnTo>
                      <a:pt x="1475815" y="910298"/>
                    </a:lnTo>
                    <a:lnTo>
                      <a:pt x="1472190" y="915476"/>
                    </a:lnTo>
                    <a:lnTo>
                      <a:pt x="1471672" y="908744"/>
                    </a:lnTo>
                    <a:lnTo>
                      <a:pt x="1461833" y="908744"/>
                    </a:lnTo>
                    <a:lnTo>
                      <a:pt x="1453548" y="908227"/>
                    </a:lnTo>
                    <a:lnTo>
                      <a:pt x="1447334" y="908744"/>
                    </a:lnTo>
                    <a:lnTo>
                      <a:pt x="1446298" y="902531"/>
                    </a:lnTo>
                    <a:lnTo>
                      <a:pt x="1440084" y="902531"/>
                    </a:lnTo>
                    <a:lnTo>
                      <a:pt x="1440084" y="902013"/>
                    </a:lnTo>
                    <a:lnTo>
                      <a:pt x="1432835" y="900459"/>
                    </a:lnTo>
                    <a:lnTo>
                      <a:pt x="1433871" y="891656"/>
                    </a:lnTo>
                    <a:lnTo>
                      <a:pt x="1427656" y="891143"/>
                    </a:lnTo>
                    <a:lnTo>
                      <a:pt x="1420925" y="889072"/>
                    </a:lnTo>
                    <a:lnTo>
                      <a:pt x="1423514" y="881305"/>
                    </a:lnTo>
                    <a:lnTo>
                      <a:pt x="1416264" y="879751"/>
                    </a:lnTo>
                    <a:lnTo>
                      <a:pt x="1418853" y="868877"/>
                    </a:lnTo>
                    <a:lnTo>
                      <a:pt x="1414193" y="867841"/>
                    </a:lnTo>
                    <a:lnTo>
                      <a:pt x="1413157" y="871984"/>
                    </a:lnTo>
                    <a:lnTo>
                      <a:pt x="1410050" y="870430"/>
                    </a:lnTo>
                    <a:lnTo>
                      <a:pt x="1407979" y="871984"/>
                    </a:lnTo>
                    <a:lnTo>
                      <a:pt x="1403319" y="870948"/>
                    </a:lnTo>
                    <a:lnTo>
                      <a:pt x="1405390" y="865252"/>
                    </a:lnTo>
                    <a:lnTo>
                      <a:pt x="1401765" y="864216"/>
                    </a:lnTo>
                    <a:lnTo>
                      <a:pt x="1401247" y="860591"/>
                    </a:lnTo>
                    <a:lnTo>
                      <a:pt x="1396069" y="858520"/>
                    </a:lnTo>
                    <a:lnTo>
                      <a:pt x="1395033" y="860074"/>
                    </a:lnTo>
                    <a:lnTo>
                      <a:pt x="1390373" y="859556"/>
                    </a:lnTo>
                    <a:lnTo>
                      <a:pt x="1380534" y="848164"/>
                    </a:lnTo>
                    <a:lnTo>
                      <a:pt x="1377945" y="843503"/>
                    </a:lnTo>
                    <a:lnTo>
                      <a:pt x="1377945" y="841432"/>
                    </a:lnTo>
                    <a:lnTo>
                      <a:pt x="1381052" y="836254"/>
                    </a:lnTo>
                    <a:lnTo>
                      <a:pt x="1382088" y="834182"/>
                    </a:lnTo>
                    <a:lnTo>
                      <a:pt x="1380016" y="832111"/>
                    </a:lnTo>
                    <a:lnTo>
                      <a:pt x="1370695" y="830039"/>
                    </a:lnTo>
                    <a:lnTo>
                      <a:pt x="1361892" y="827968"/>
                    </a:lnTo>
                    <a:lnTo>
                      <a:pt x="1355678" y="825379"/>
                    </a:lnTo>
                    <a:lnTo>
                      <a:pt x="1351018" y="824861"/>
                    </a:lnTo>
                    <a:lnTo>
                      <a:pt x="1345839" y="825897"/>
                    </a:lnTo>
                    <a:lnTo>
                      <a:pt x="1336001" y="830039"/>
                    </a:lnTo>
                    <a:lnTo>
                      <a:pt x="1327715" y="829004"/>
                    </a:lnTo>
                    <a:lnTo>
                      <a:pt x="1323055" y="832111"/>
                    </a:lnTo>
                    <a:lnTo>
                      <a:pt x="1316323" y="831593"/>
                    </a:lnTo>
                    <a:lnTo>
                      <a:pt x="1314770" y="833147"/>
                    </a:lnTo>
                    <a:lnTo>
                      <a:pt x="1310109" y="840396"/>
                    </a:lnTo>
                    <a:lnTo>
                      <a:pt x="1307520" y="846092"/>
                    </a:lnTo>
                    <a:lnTo>
                      <a:pt x="1302342" y="848164"/>
                    </a:lnTo>
                    <a:lnTo>
                      <a:pt x="1300270" y="851788"/>
                    </a:lnTo>
                    <a:lnTo>
                      <a:pt x="1297681" y="853342"/>
                    </a:lnTo>
                    <a:lnTo>
                      <a:pt x="1295092" y="853342"/>
                    </a:lnTo>
                    <a:lnTo>
                      <a:pt x="1285253" y="854378"/>
                    </a:lnTo>
                    <a:lnTo>
                      <a:pt x="1281628" y="853860"/>
                    </a:lnTo>
                    <a:lnTo>
                      <a:pt x="1275415" y="845057"/>
                    </a:lnTo>
                    <a:lnTo>
                      <a:pt x="1269718" y="837807"/>
                    </a:lnTo>
                    <a:lnTo>
                      <a:pt x="1268165" y="834700"/>
                    </a:lnTo>
                    <a:lnTo>
                      <a:pt x="1265058" y="831075"/>
                    </a:lnTo>
                    <a:lnTo>
                      <a:pt x="1255737" y="824343"/>
                    </a:lnTo>
                    <a:lnTo>
                      <a:pt x="1243827" y="811398"/>
                    </a:lnTo>
                    <a:lnTo>
                      <a:pt x="1238649" y="808291"/>
                    </a:lnTo>
                    <a:lnTo>
                      <a:pt x="1236577" y="806219"/>
                    </a:lnTo>
                    <a:lnTo>
                      <a:pt x="1234506" y="801041"/>
                    </a:lnTo>
                    <a:lnTo>
                      <a:pt x="1233988" y="795345"/>
                    </a:lnTo>
                    <a:lnTo>
                      <a:pt x="1231399" y="795863"/>
                    </a:lnTo>
                    <a:lnTo>
                      <a:pt x="1213793" y="797934"/>
                    </a:lnTo>
                    <a:lnTo>
                      <a:pt x="1213275" y="798970"/>
                    </a:lnTo>
                    <a:lnTo>
                      <a:pt x="1201883" y="798452"/>
                    </a:lnTo>
                    <a:lnTo>
                      <a:pt x="1200847" y="799488"/>
                    </a:lnTo>
                    <a:lnTo>
                      <a:pt x="1195151" y="798970"/>
                    </a:lnTo>
                    <a:lnTo>
                      <a:pt x="1185312" y="801559"/>
                    </a:lnTo>
                    <a:lnTo>
                      <a:pt x="1179098" y="805184"/>
                    </a:lnTo>
                    <a:lnTo>
                      <a:pt x="1174956" y="806737"/>
                    </a:lnTo>
                    <a:lnTo>
                      <a:pt x="1166152" y="806737"/>
                    </a:lnTo>
                    <a:lnTo>
                      <a:pt x="1162528" y="804666"/>
                    </a:lnTo>
                    <a:lnTo>
                      <a:pt x="1160456" y="800523"/>
                    </a:lnTo>
                    <a:lnTo>
                      <a:pt x="1156832" y="802077"/>
                    </a:lnTo>
                    <a:lnTo>
                      <a:pt x="1153207" y="805702"/>
                    </a:lnTo>
                    <a:lnTo>
                      <a:pt x="1150100" y="806737"/>
                    </a:lnTo>
                    <a:lnTo>
                      <a:pt x="1147511" y="806219"/>
                    </a:lnTo>
                    <a:lnTo>
                      <a:pt x="1139225" y="803630"/>
                    </a:lnTo>
                    <a:lnTo>
                      <a:pt x="1129904" y="801559"/>
                    </a:lnTo>
                    <a:lnTo>
                      <a:pt x="1126798" y="802595"/>
                    </a:lnTo>
                    <a:lnTo>
                      <a:pt x="1118512" y="809326"/>
                    </a:lnTo>
                    <a:lnTo>
                      <a:pt x="1112298" y="810362"/>
                    </a:lnTo>
                    <a:lnTo>
                      <a:pt x="1106602" y="807773"/>
                    </a:lnTo>
                    <a:lnTo>
                      <a:pt x="1101424" y="804148"/>
                    </a:lnTo>
                    <a:lnTo>
                      <a:pt x="1098317" y="800528"/>
                    </a:lnTo>
                    <a:lnTo>
                      <a:pt x="1092103" y="798975"/>
                    </a:lnTo>
                    <a:lnTo>
                      <a:pt x="1089514" y="797421"/>
                    </a:lnTo>
                    <a:lnTo>
                      <a:pt x="1079675" y="794309"/>
                    </a:lnTo>
                    <a:lnTo>
                      <a:pt x="1072943" y="790167"/>
                    </a:lnTo>
                    <a:lnTo>
                      <a:pt x="1066211" y="787060"/>
                    </a:lnTo>
                    <a:lnTo>
                      <a:pt x="1055855" y="784471"/>
                    </a:lnTo>
                    <a:lnTo>
                      <a:pt x="1048087" y="780846"/>
                    </a:lnTo>
                    <a:lnTo>
                      <a:pt x="1044463" y="778257"/>
                    </a:lnTo>
                    <a:lnTo>
                      <a:pt x="1041356" y="774637"/>
                    </a:lnTo>
                    <a:lnTo>
                      <a:pt x="1027374" y="768418"/>
                    </a:lnTo>
                    <a:lnTo>
                      <a:pt x="1022714" y="767382"/>
                    </a:lnTo>
                    <a:lnTo>
                      <a:pt x="1015464" y="764793"/>
                    </a:lnTo>
                    <a:lnTo>
                      <a:pt x="1006661" y="760650"/>
                    </a:lnTo>
                    <a:lnTo>
                      <a:pt x="990090" y="750812"/>
                    </a:lnTo>
                    <a:lnTo>
                      <a:pt x="984912" y="749258"/>
                    </a:lnTo>
                    <a:lnTo>
                      <a:pt x="978698" y="745115"/>
                    </a:lnTo>
                    <a:lnTo>
                      <a:pt x="964199" y="740455"/>
                    </a:lnTo>
                    <a:lnTo>
                      <a:pt x="962128" y="737866"/>
                    </a:lnTo>
                    <a:lnTo>
                      <a:pt x="960574" y="736830"/>
                    </a:lnTo>
                    <a:lnTo>
                      <a:pt x="957985" y="732170"/>
                    </a:lnTo>
                    <a:lnTo>
                      <a:pt x="957985" y="728027"/>
                    </a:lnTo>
                    <a:lnTo>
                      <a:pt x="956431" y="724920"/>
                    </a:lnTo>
                    <a:lnTo>
                      <a:pt x="954360" y="723367"/>
                    </a:lnTo>
                    <a:lnTo>
                      <a:pt x="949700" y="716117"/>
                    </a:lnTo>
                    <a:lnTo>
                      <a:pt x="951253" y="709385"/>
                    </a:lnTo>
                    <a:lnTo>
                      <a:pt x="939343" y="704207"/>
                    </a:lnTo>
                    <a:lnTo>
                      <a:pt x="936236" y="703171"/>
                    </a:lnTo>
                    <a:lnTo>
                      <a:pt x="932093" y="703684"/>
                    </a:lnTo>
                    <a:lnTo>
                      <a:pt x="922772" y="706796"/>
                    </a:lnTo>
                    <a:lnTo>
                      <a:pt x="921219" y="709385"/>
                    </a:lnTo>
                    <a:lnTo>
                      <a:pt x="911898" y="710939"/>
                    </a:lnTo>
                    <a:lnTo>
                      <a:pt x="896363" y="710939"/>
                    </a:lnTo>
                    <a:lnTo>
                      <a:pt x="878239" y="713528"/>
                    </a:lnTo>
                    <a:lnTo>
                      <a:pt x="875132" y="713015"/>
                    </a:lnTo>
                    <a:lnTo>
                      <a:pt x="872543" y="709908"/>
                    </a:lnTo>
                    <a:lnTo>
                      <a:pt x="864776" y="709390"/>
                    </a:lnTo>
                    <a:lnTo>
                      <a:pt x="858044" y="707837"/>
                    </a:lnTo>
                    <a:lnTo>
                      <a:pt x="854937" y="706283"/>
                    </a:lnTo>
                    <a:lnTo>
                      <a:pt x="846134" y="705248"/>
                    </a:lnTo>
                    <a:lnTo>
                      <a:pt x="841473" y="703176"/>
                    </a:lnTo>
                    <a:lnTo>
                      <a:pt x="837331" y="701105"/>
                    </a:lnTo>
                    <a:lnTo>
                      <a:pt x="819724" y="693856"/>
                    </a:lnTo>
                    <a:lnTo>
                      <a:pt x="810921" y="688159"/>
                    </a:lnTo>
                    <a:lnTo>
                      <a:pt x="808332" y="684535"/>
                    </a:lnTo>
                    <a:lnTo>
                      <a:pt x="797976" y="681945"/>
                    </a:lnTo>
                    <a:lnTo>
                      <a:pt x="791762" y="681428"/>
                    </a:lnTo>
                    <a:lnTo>
                      <a:pt x="782959" y="679874"/>
                    </a:lnTo>
                    <a:lnTo>
                      <a:pt x="778816" y="677803"/>
                    </a:lnTo>
                    <a:lnTo>
                      <a:pt x="788137" y="665375"/>
                    </a:lnTo>
                    <a:lnTo>
                      <a:pt x="790726" y="661232"/>
                    </a:lnTo>
                    <a:lnTo>
                      <a:pt x="794869" y="646733"/>
                    </a:lnTo>
                    <a:lnTo>
                      <a:pt x="782959" y="636376"/>
                    </a:lnTo>
                    <a:lnTo>
                      <a:pt x="779334" y="635341"/>
                    </a:lnTo>
                    <a:lnTo>
                      <a:pt x="774155" y="635853"/>
                    </a:lnTo>
                    <a:lnTo>
                      <a:pt x="773120" y="631193"/>
                    </a:lnTo>
                    <a:lnTo>
                      <a:pt x="770013" y="630157"/>
                    </a:lnTo>
                    <a:lnTo>
                      <a:pt x="764834" y="630157"/>
                    </a:lnTo>
                    <a:lnTo>
                      <a:pt x="758103" y="631711"/>
                    </a:lnTo>
                    <a:lnTo>
                      <a:pt x="756549" y="630157"/>
                    </a:lnTo>
                    <a:lnTo>
                      <a:pt x="757067" y="623425"/>
                    </a:lnTo>
                    <a:lnTo>
                      <a:pt x="758103" y="617212"/>
                    </a:lnTo>
                    <a:lnTo>
                      <a:pt x="757585" y="613069"/>
                    </a:lnTo>
                    <a:lnTo>
                      <a:pt x="753960" y="607373"/>
                    </a:lnTo>
                    <a:lnTo>
                      <a:pt x="745675" y="604266"/>
                    </a:lnTo>
                    <a:lnTo>
                      <a:pt x="740497" y="600123"/>
                    </a:lnTo>
                    <a:lnTo>
                      <a:pt x="732211" y="596504"/>
                    </a:lnTo>
                    <a:lnTo>
                      <a:pt x="726515" y="594950"/>
                    </a:lnTo>
                    <a:lnTo>
                      <a:pt x="720819" y="591843"/>
                    </a:lnTo>
                    <a:lnTo>
                      <a:pt x="717194" y="590807"/>
                    </a:lnTo>
                    <a:lnTo>
                      <a:pt x="715123" y="589254"/>
                    </a:lnTo>
                    <a:lnTo>
                      <a:pt x="710980" y="588218"/>
                    </a:lnTo>
                    <a:lnTo>
                      <a:pt x="708391" y="586147"/>
                    </a:lnTo>
                    <a:lnTo>
                      <a:pt x="704248" y="586147"/>
                    </a:lnTo>
                    <a:lnTo>
                      <a:pt x="699070" y="587183"/>
                    </a:lnTo>
                    <a:lnTo>
                      <a:pt x="692856" y="587700"/>
                    </a:lnTo>
                    <a:lnTo>
                      <a:pt x="689231" y="587700"/>
                    </a:lnTo>
                    <a:lnTo>
                      <a:pt x="683535" y="586147"/>
                    </a:lnTo>
                    <a:lnTo>
                      <a:pt x="679393" y="585629"/>
                    </a:lnTo>
                    <a:lnTo>
                      <a:pt x="676803" y="584076"/>
                    </a:lnTo>
                    <a:lnTo>
                      <a:pt x="672661" y="577862"/>
                    </a:lnTo>
                    <a:lnTo>
                      <a:pt x="665411" y="573201"/>
                    </a:lnTo>
                    <a:lnTo>
                      <a:pt x="662822" y="566987"/>
                    </a:lnTo>
                    <a:lnTo>
                      <a:pt x="666447" y="560256"/>
                    </a:lnTo>
                    <a:lnTo>
                      <a:pt x="668000" y="555077"/>
                    </a:lnTo>
                    <a:lnTo>
                      <a:pt x="669554" y="550935"/>
                    </a:lnTo>
                    <a:lnTo>
                      <a:pt x="672661" y="547828"/>
                    </a:lnTo>
                    <a:lnTo>
                      <a:pt x="674732" y="547310"/>
                    </a:lnTo>
                    <a:lnTo>
                      <a:pt x="682500" y="547310"/>
                    </a:lnTo>
                    <a:lnTo>
                      <a:pt x="687160" y="547828"/>
                    </a:lnTo>
                    <a:lnTo>
                      <a:pt x="698552" y="549899"/>
                    </a:lnTo>
                    <a:lnTo>
                      <a:pt x="713051" y="553524"/>
                    </a:lnTo>
                    <a:lnTo>
                      <a:pt x="731176" y="554042"/>
                    </a:lnTo>
                    <a:lnTo>
                      <a:pt x="749817" y="561809"/>
                    </a:lnTo>
                    <a:lnTo>
                      <a:pt x="760174" y="565434"/>
                    </a:lnTo>
                    <a:lnTo>
                      <a:pt x="764317" y="565952"/>
                    </a:lnTo>
                    <a:lnTo>
                      <a:pt x="771566" y="569576"/>
                    </a:lnTo>
                    <a:lnTo>
                      <a:pt x="777780" y="570612"/>
                    </a:lnTo>
                    <a:lnTo>
                      <a:pt x="790726" y="571125"/>
                    </a:lnTo>
                    <a:lnTo>
                      <a:pt x="796422" y="568536"/>
                    </a:lnTo>
                    <a:lnTo>
                      <a:pt x="787619" y="563357"/>
                    </a:lnTo>
                    <a:lnTo>
                      <a:pt x="780369" y="561286"/>
                    </a:lnTo>
                    <a:lnTo>
                      <a:pt x="775191" y="560250"/>
                    </a:lnTo>
                    <a:lnTo>
                      <a:pt x="764834" y="553519"/>
                    </a:lnTo>
                    <a:lnTo>
                      <a:pt x="762763" y="551965"/>
                    </a:lnTo>
                    <a:lnTo>
                      <a:pt x="758621" y="546787"/>
                    </a:lnTo>
                    <a:lnTo>
                      <a:pt x="753442" y="544715"/>
                    </a:lnTo>
                    <a:lnTo>
                      <a:pt x="745675" y="539537"/>
                    </a:lnTo>
                    <a:lnTo>
                      <a:pt x="727033" y="532805"/>
                    </a:lnTo>
                    <a:lnTo>
                      <a:pt x="726515" y="531770"/>
                    </a:lnTo>
                    <a:lnTo>
                      <a:pt x="723926" y="521931"/>
                    </a:lnTo>
                    <a:lnTo>
                      <a:pt x="724962" y="517270"/>
                    </a:lnTo>
                    <a:lnTo>
                      <a:pt x="723926" y="516753"/>
                    </a:lnTo>
                    <a:lnTo>
                      <a:pt x="715641" y="521931"/>
                    </a:lnTo>
                    <a:lnTo>
                      <a:pt x="701659" y="525556"/>
                    </a:lnTo>
                    <a:lnTo>
                      <a:pt x="689749" y="528145"/>
                    </a:lnTo>
                    <a:lnTo>
                      <a:pt x="684571" y="527109"/>
                    </a:lnTo>
                    <a:lnTo>
                      <a:pt x="675250" y="529698"/>
                    </a:lnTo>
                    <a:lnTo>
                      <a:pt x="668000" y="528663"/>
                    </a:lnTo>
                    <a:lnTo>
                      <a:pt x="662304" y="528663"/>
                    </a:lnTo>
                    <a:lnTo>
                      <a:pt x="656090" y="526074"/>
                    </a:lnTo>
                    <a:lnTo>
                      <a:pt x="651430" y="522967"/>
                    </a:lnTo>
                    <a:lnTo>
                      <a:pt x="647287" y="521931"/>
                    </a:lnTo>
                    <a:lnTo>
                      <a:pt x="645216" y="520377"/>
                    </a:lnTo>
                    <a:lnTo>
                      <a:pt x="634341" y="513646"/>
                    </a:lnTo>
                    <a:lnTo>
                      <a:pt x="633306" y="507949"/>
                    </a:lnTo>
                    <a:lnTo>
                      <a:pt x="633824" y="506396"/>
                    </a:lnTo>
                    <a:lnTo>
                      <a:pt x="631752" y="499669"/>
                    </a:lnTo>
                    <a:lnTo>
                      <a:pt x="628127" y="495527"/>
                    </a:lnTo>
                    <a:lnTo>
                      <a:pt x="621396" y="493973"/>
                    </a:lnTo>
                    <a:lnTo>
                      <a:pt x="619324" y="489313"/>
                    </a:lnTo>
                    <a:lnTo>
                      <a:pt x="613628" y="485170"/>
                    </a:lnTo>
                    <a:lnTo>
                      <a:pt x="612075" y="483617"/>
                    </a:lnTo>
                    <a:lnTo>
                      <a:pt x="620878" y="478956"/>
                    </a:lnTo>
                    <a:lnTo>
                      <a:pt x="632788" y="474296"/>
                    </a:lnTo>
                    <a:lnTo>
                      <a:pt x="633824" y="472224"/>
                    </a:lnTo>
                    <a:lnTo>
                      <a:pt x="633824" y="466010"/>
                    </a:lnTo>
                    <a:lnTo>
                      <a:pt x="575827" y="466010"/>
                    </a:lnTo>
                    <a:lnTo>
                      <a:pt x="548382" y="464457"/>
                    </a:lnTo>
                    <a:lnTo>
                      <a:pt x="546828" y="464975"/>
                    </a:lnTo>
                    <a:lnTo>
                      <a:pt x="546828" y="468082"/>
                    </a:lnTo>
                    <a:lnTo>
                      <a:pt x="544757" y="468600"/>
                    </a:lnTo>
                    <a:lnTo>
                      <a:pt x="540096" y="467046"/>
                    </a:lnTo>
                    <a:lnTo>
                      <a:pt x="504366" y="463939"/>
                    </a:lnTo>
                    <a:lnTo>
                      <a:pt x="502813" y="469635"/>
                    </a:lnTo>
                    <a:lnTo>
                      <a:pt x="498670" y="486206"/>
                    </a:lnTo>
                    <a:lnTo>
                      <a:pt x="506955" y="491902"/>
                    </a:lnTo>
                    <a:lnTo>
                      <a:pt x="505920" y="495527"/>
                    </a:lnTo>
                    <a:lnTo>
                      <a:pt x="501259" y="503294"/>
                    </a:lnTo>
                    <a:lnTo>
                      <a:pt x="497117" y="501223"/>
                    </a:lnTo>
                    <a:lnTo>
                      <a:pt x="492974" y="500705"/>
                    </a:lnTo>
                    <a:lnTo>
                      <a:pt x="489867" y="501223"/>
                    </a:lnTo>
                    <a:lnTo>
                      <a:pt x="481582" y="500705"/>
                    </a:lnTo>
                    <a:lnTo>
                      <a:pt x="477957" y="502776"/>
                    </a:lnTo>
                    <a:lnTo>
                      <a:pt x="471225" y="505365"/>
                    </a:lnTo>
                    <a:lnTo>
                      <a:pt x="453619" y="505883"/>
                    </a:lnTo>
                    <a:lnTo>
                      <a:pt x="446369" y="505365"/>
                    </a:lnTo>
                    <a:lnTo>
                      <a:pt x="441709" y="506919"/>
                    </a:lnTo>
                    <a:lnTo>
                      <a:pt x="429281" y="503294"/>
                    </a:lnTo>
                    <a:lnTo>
                      <a:pt x="424103" y="502782"/>
                    </a:lnTo>
                    <a:lnTo>
                      <a:pt x="415299" y="498639"/>
                    </a:lnTo>
                    <a:lnTo>
                      <a:pt x="406496" y="494496"/>
                    </a:lnTo>
                    <a:lnTo>
                      <a:pt x="401318" y="491907"/>
                    </a:lnTo>
                    <a:lnTo>
                      <a:pt x="399765" y="489836"/>
                    </a:lnTo>
                    <a:lnTo>
                      <a:pt x="399247" y="487247"/>
                    </a:lnTo>
                    <a:lnTo>
                      <a:pt x="396140" y="484657"/>
                    </a:lnTo>
                    <a:lnTo>
                      <a:pt x="390444" y="478961"/>
                    </a:lnTo>
                    <a:lnTo>
                      <a:pt x="389408" y="476890"/>
                    </a:lnTo>
                    <a:lnTo>
                      <a:pt x="391997" y="472230"/>
                    </a:lnTo>
                    <a:lnTo>
                      <a:pt x="390444" y="460320"/>
                    </a:lnTo>
                    <a:lnTo>
                      <a:pt x="381641" y="458766"/>
                    </a:lnTo>
                    <a:lnTo>
                      <a:pt x="378534" y="454623"/>
                    </a:lnTo>
                    <a:lnTo>
                      <a:pt x="368177" y="451516"/>
                    </a:lnTo>
                    <a:lnTo>
                      <a:pt x="363516" y="451516"/>
                    </a:lnTo>
                    <a:lnTo>
                      <a:pt x="359892" y="452034"/>
                    </a:lnTo>
                    <a:lnTo>
                      <a:pt x="349535" y="457213"/>
                    </a:lnTo>
                    <a:lnTo>
                      <a:pt x="342803" y="456695"/>
                    </a:lnTo>
                    <a:lnTo>
                      <a:pt x="333482" y="453070"/>
                    </a:lnTo>
                    <a:lnTo>
                      <a:pt x="330893" y="452552"/>
                    </a:lnTo>
                    <a:lnTo>
                      <a:pt x="327786" y="453070"/>
                    </a:lnTo>
                    <a:lnTo>
                      <a:pt x="320537" y="457213"/>
                    </a:lnTo>
                    <a:lnTo>
                      <a:pt x="317430" y="458248"/>
                    </a:lnTo>
                    <a:lnTo>
                      <a:pt x="307073" y="455659"/>
                    </a:lnTo>
                    <a:lnTo>
                      <a:pt x="301377" y="452552"/>
                    </a:lnTo>
                    <a:lnTo>
                      <a:pt x="291538" y="450481"/>
                    </a:lnTo>
                    <a:lnTo>
                      <a:pt x="263058" y="446338"/>
                    </a:lnTo>
                    <a:lnTo>
                      <a:pt x="236648" y="444785"/>
                    </a:lnTo>
                    <a:lnTo>
                      <a:pt x="222149" y="441165"/>
                    </a:lnTo>
                    <a:lnTo>
                      <a:pt x="209203" y="438058"/>
                    </a:lnTo>
                    <a:lnTo>
                      <a:pt x="196775" y="434951"/>
                    </a:lnTo>
                    <a:lnTo>
                      <a:pt x="182276" y="431326"/>
                    </a:lnTo>
                    <a:lnTo>
                      <a:pt x="164152" y="419416"/>
                    </a:lnTo>
                    <a:lnTo>
                      <a:pt x="161563" y="414756"/>
                    </a:lnTo>
                    <a:lnTo>
                      <a:pt x="158456" y="413720"/>
                    </a:lnTo>
                    <a:lnTo>
                      <a:pt x="156385" y="414238"/>
                    </a:lnTo>
                    <a:lnTo>
                      <a:pt x="147582" y="414238"/>
                    </a:lnTo>
                    <a:lnTo>
                      <a:pt x="142921" y="417345"/>
                    </a:lnTo>
                    <a:lnTo>
                      <a:pt x="140332" y="421488"/>
                    </a:lnTo>
                    <a:lnTo>
                      <a:pt x="138778" y="422523"/>
                    </a:lnTo>
                    <a:lnTo>
                      <a:pt x="135154" y="421488"/>
                    </a:lnTo>
                    <a:lnTo>
                      <a:pt x="129975" y="421488"/>
                    </a:lnTo>
                    <a:lnTo>
                      <a:pt x="127386" y="423041"/>
                    </a:lnTo>
                    <a:lnTo>
                      <a:pt x="126868" y="425630"/>
                    </a:lnTo>
                    <a:lnTo>
                      <a:pt x="128422" y="428737"/>
                    </a:lnTo>
                    <a:lnTo>
                      <a:pt x="134118" y="431844"/>
                    </a:lnTo>
                    <a:lnTo>
                      <a:pt x="134636" y="433398"/>
                    </a:lnTo>
                    <a:lnTo>
                      <a:pt x="134118" y="437022"/>
                    </a:lnTo>
                    <a:lnTo>
                      <a:pt x="132047" y="439094"/>
                    </a:lnTo>
                    <a:lnTo>
                      <a:pt x="129975" y="444272"/>
                    </a:lnTo>
                    <a:lnTo>
                      <a:pt x="126868" y="447897"/>
                    </a:lnTo>
                    <a:lnTo>
                      <a:pt x="120136" y="453075"/>
                    </a:lnTo>
                    <a:lnTo>
                      <a:pt x="115476" y="455146"/>
                    </a:lnTo>
                    <a:lnTo>
                      <a:pt x="110298" y="455146"/>
                    </a:lnTo>
                    <a:lnTo>
                      <a:pt x="106673" y="454629"/>
                    </a:lnTo>
                    <a:lnTo>
                      <a:pt x="96834" y="452039"/>
                    </a:lnTo>
                    <a:lnTo>
                      <a:pt x="93210" y="449968"/>
                    </a:lnTo>
                    <a:lnTo>
                      <a:pt x="92174" y="447897"/>
                    </a:lnTo>
                    <a:lnTo>
                      <a:pt x="90620" y="440647"/>
                    </a:lnTo>
                    <a:lnTo>
                      <a:pt x="90620" y="435987"/>
                    </a:lnTo>
                    <a:lnTo>
                      <a:pt x="91138" y="431844"/>
                    </a:lnTo>
                    <a:lnTo>
                      <a:pt x="93210" y="423559"/>
                    </a:lnTo>
                    <a:lnTo>
                      <a:pt x="92174" y="420970"/>
                    </a:lnTo>
                    <a:lnTo>
                      <a:pt x="87513" y="418898"/>
                    </a:lnTo>
                    <a:lnTo>
                      <a:pt x="83371" y="415791"/>
                    </a:lnTo>
                    <a:lnTo>
                      <a:pt x="79746" y="410095"/>
                    </a:lnTo>
                    <a:lnTo>
                      <a:pt x="76639" y="405435"/>
                    </a:lnTo>
                    <a:lnTo>
                      <a:pt x="71461" y="400774"/>
                    </a:lnTo>
                    <a:lnTo>
                      <a:pt x="64211" y="398185"/>
                    </a:lnTo>
                    <a:lnTo>
                      <a:pt x="57997" y="393007"/>
                    </a:lnTo>
                    <a:lnTo>
                      <a:pt x="55408" y="391453"/>
                    </a:lnTo>
                    <a:lnTo>
                      <a:pt x="50230" y="385757"/>
                    </a:lnTo>
                    <a:lnTo>
                      <a:pt x="47640" y="383686"/>
                    </a:lnTo>
                    <a:lnTo>
                      <a:pt x="42462" y="381097"/>
                    </a:lnTo>
                    <a:lnTo>
                      <a:pt x="41944" y="379025"/>
                    </a:lnTo>
                    <a:lnTo>
                      <a:pt x="43498" y="374365"/>
                    </a:lnTo>
                    <a:lnTo>
                      <a:pt x="43498" y="370740"/>
                    </a:lnTo>
                    <a:lnTo>
                      <a:pt x="39873" y="364526"/>
                    </a:lnTo>
                    <a:lnTo>
                      <a:pt x="35212" y="360901"/>
                    </a:lnTo>
                    <a:lnTo>
                      <a:pt x="32623" y="356759"/>
                    </a:lnTo>
                    <a:lnTo>
                      <a:pt x="26927" y="354170"/>
                    </a:lnTo>
                    <a:lnTo>
                      <a:pt x="22267" y="353657"/>
                    </a:lnTo>
                    <a:lnTo>
                      <a:pt x="18642" y="350550"/>
                    </a:lnTo>
                    <a:lnTo>
                      <a:pt x="16053" y="343300"/>
                    </a:lnTo>
                    <a:lnTo>
                      <a:pt x="15017" y="338122"/>
                    </a:lnTo>
                    <a:lnTo>
                      <a:pt x="13981" y="326212"/>
                    </a:lnTo>
                    <a:lnTo>
                      <a:pt x="15535" y="319480"/>
                    </a:lnTo>
                    <a:lnTo>
                      <a:pt x="18642" y="316891"/>
                    </a:lnTo>
                    <a:lnTo>
                      <a:pt x="28481" y="313266"/>
                    </a:lnTo>
                    <a:lnTo>
                      <a:pt x="30034" y="311195"/>
                    </a:lnTo>
                    <a:lnTo>
                      <a:pt x="29516" y="297214"/>
                    </a:lnTo>
                    <a:lnTo>
                      <a:pt x="29516" y="287893"/>
                    </a:lnTo>
                    <a:lnTo>
                      <a:pt x="28481" y="282714"/>
                    </a:lnTo>
                    <a:lnTo>
                      <a:pt x="23820" y="270804"/>
                    </a:lnTo>
                    <a:lnTo>
                      <a:pt x="20195" y="265626"/>
                    </a:lnTo>
                    <a:lnTo>
                      <a:pt x="14499" y="258894"/>
                    </a:lnTo>
                    <a:lnTo>
                      <a:pt x="13464" y="257341"/>
                    </a:lnTo>
                    <a:lnTo>
                      <a:pt x="15535" y="253198"/>
                    </a:lnTo>
                    <a:lnTo>
                      <a:pt x="22267" y="247502"/>
                    </a:lnTo>
                    <a:lnTo>
                      <a:pt x="30034" y="243882"/>
                    </a:lnTo>
                    <a:lnTo>
                      <a:pt x="35212" y="239222"/>
                    </a:lnTo>
                    <a:lnTo>
                      <a:pt x="39355" y="238704"/>
                    </a:lnTo>
                    <a:lnTo>
                      <a:pt x="51265" y="237150"/>
                    </a:lnTo>
                    <a:lnTo>
                      <a:pt x="53337" y="235079"/>
                    </a:lnTo>
                    <a:lnTo>
                      <a:pt x="53337" y="229901"/>
                    </a:lnTo>
                    <a:lnTo>
                      <a:pt x="52819" y="224205"/>
                    </a:lnTo>
                    <a:lnTo>
                      <a:pt x="52301" y="223169"/>
                    </a:lnTo>
                    <a:lnTo>
                      <a:pt x="46605" y="221098"/>
                    </a:lnTo>
                    <a:lnTo>
                      <a:pt x="39355" y="216955"/>
                    </a:lnTo>
                    <a:lnTo>
                      <a:pt x="32106" y="205563"/>
                    </a:lnTo>
                    <a:lnTo>
                      <a:pt x="28999" y="201943"/>
                    </a:lnTo>
                    <a:lnTo>
                      <a:pt x="22267" y="199872"/>
                    </a:lnTo>
                    <a:lnTo>
                      <a:pt x="18124" y="197283"/>
                    </a:lnTo>
                    <a:lnTo>
                      <a:pt x="17088" y="191587"/>
                    </a:lnTo>
                    <a:lnTo>
                      <a:pt x="15535" y="188998"/>
                    </a:lnTo>
                    <a:lnTo>
                      <a:pt x="9321" y="184855"/>
                    </a:lnTo>
                    <a:lnTo>
                      <a:pt x="3625" y="182784"/>
                    </a:lnTo>
                    <a:lnTo>
                      <a:pt x="0" y="182271"/>
                    </a:lnTo>
                    <a:lnTo>
                      <a:pt x="6732" y="173986"/>
                    </a:lnTo>
                    <a:lnTo>
                      <a:pt x="9839" y="171396"/>
                    </a:lnTo>
                    <a:lnTo>
                      <a:pt x="14499" y="169843"/>
                    </a:lnTo>
                    <a:lnTo>
                      <a:pt x="18642" y="169330"/>
                    </a:lnTo>
                    <a:lnTo>
                      <a:pt x="24338" y="170884"/>
                    </a:lnTo>
                    <a:lnTo>
                      <a:pt x="31070" y="173473"/>
                    </a:lnTo>
                    <a:lnTo>
                      <a:pt x="48676" y="184347"/>
                    </a:lnTo>
                    <a:lnTo>
                      <a:pt x="53854" y="186419"/>
                    </a:lnTo>
                    <a:lnTo>
                      <a:pt x="60586" y="186937"/>
                    </a:lnTo>
                    <a:lnTo>
                      <a:pt x="66800" y="185901"/>
                    </a:lnTo>
                    <a:lnTo>
                      <a:pt x="89067" y="177098"/>
                    </a:lnTo>
                    <a:lnTo>
                      <a:pt x="90620" y="176062"/>
                    </a:lnTo>
                    <a:lnTo>
                      <a:pt x="97352" y="175026"/>
                    </a:lnTo>
                    <a:lnTo>
                      <a:pt x="105120" y="169848"/>
                    </a:lnTo>
                    <a:lnTo>
                      <a:pt x="114958" y="168295"/>
                    </a:lnTo>
                    <a:lnTo>
                      <a:pt x="121690" y="167259"/>
                    </a:lnTo>
                    <a:lnTo>
                      <a:pt x="129457" y="165188"/>
                    </a:lnTo>
                    <a:lnTo>
                      <a:pt x="139296" y="162081"/>
                    </a:lnTo>
                    <a:lnTo>
                      <a:pt x="149653" y="157938"/>
                    </a:lnTo>
                    <a:lnTo>
                      <a:pt x="152242" y="156385"/>
                    </a:lnTo>
                    <a:lnTo>
                      <a:pt x="157420" y="150171"/>
                    </a:lnTo>
                    <a:lnTo>
                      <a:pt x="165706" y="142403"/>
                    </a:lnTo>
                    <a:lnTo>
                      <a:pt x="174509" y="133600"/>
                    </a:lnTo>
                    <a:lnTo>
                      <a:pt x="181240" y="128940"/>
                    </a:lnTo>
                    <a:lnTo>
                      <a:pt x="187454" y="126350"/>
                    </a:lnTo>
                    <a:lnTo>
                      <a:pt x="198847" y="122208"/>
                    </a:lnTo>
                    <a:lnTo>
                      <a:pt x="199365" y="120137"/>
                    </a:lnTo>
                    <a:lnTo>
                      <a:pt x="205061" y="117547"/>
                    </a:lnTo>
                    <a:lnTo>
                      <a:pt x="210757" y="116512"/>
                    </a:lnTo>
                    <a:lnTo>
                      <a:pt x="217489" y="110298"/>
                    </a:lnTo>
                    <a:lnTo>
                      <a:pt x="218524" y="109262"/>
                    </a:lnTo>
                    <a:lnTo>
                      <a:pt x="219042" y="102530"/>
                    </a:lnTo>
                    <a:lnTo>
                      <a:pt x="220596" y="99423"/>
                    </a:lnTo>
                    <a:lnTo>
                      <a:pt x="225256" y="97870"/>
                    </a:lnTo>
                    <a:lnTo>
                      <a:pt x="226292" y="94763"/>
                    </a:lnTo>
                    <a:lnTo>
                      <a:pt x="229399" y="93209"/>
                    </a:lnTo>
                    <a:lnTo>
                      <a:pt x="232506" y="90102"/>
                    </a:lnTo>
                    <a:lnTo>
                      <a:pt x="237684" y="86995"/>
                    </a:lnTo>
                    <a:lnTo>
                      <a:pt x="242344" y="82853"/>
                    </a:lnTo>
                    <a:lnTo>
                      <a:pt x="250630" y="78710"/>
                    </a:lnTo>
                    <a:lnTo>
                      <a:pt x="253219" y="77157"/>
                    </a:lnTo>
                    <a:lnTo>
                      <a:pt x="266164" y="73532"/>
                    </a:lnTo>
                    <a:lnTo>
                      <a:pt x="269271" y="77674"/>
                    </a:lnTo>
                    <a:lnTo>
                      <a:pt x="276003" y="72496"/>
                    </a:lnTo>
                    <a:lnTo>
                      <a:pt x="281182" y="69907"/>
                    </a:lnTo>
                    <a:lnTo>
                      <a:pt x="293092" y="63175"/>
                    </a:lnTo>
                    <a:lnTo>
                      <a:pt x="300859" y="63175"/>
                    </a:lnTo>
                    <a:lnTo>
                      <a:pt x="313287" y="60586"/>
                    </a:lnTo>
                    <a:lnTo>
                      <a:pt x="315876" y="59033"/>
                    </a:lnTo>
                    <a:lnTo>
                      <a:pt x="318983" y="55926"/>
                    </a:lnTo>
                    <a:lnTo>
                      <a:pt x="326751" y="50230"/>
                    </a:lnTo>
                    <a:lnTo>
                      <a:pt x="332965" y="44016"/>
                    </a:lnTo>
                    <a:lnTo>
                      <a:pt x="338143" y="36766"/>
                    </a:lnTo>
                    <a:lnTo>
                      <a:pt x="341768" y="30547"/>
                    </a:lnTo>
                    <a:lnTo>
                      <a:pt x="351606" y="23297"/>
                    </a:lnTo>
                    <a:lnTo>
                      <a:pt x="354713" y="17601"/>
                    </a:lnTo>
                    <a:lnTo>
                      <a:pt x="365588" y="4143"/>
                    </a:lnTo>
                    <a:lnTo>
                      <a:pt x="397175" y="0"/>
                    </a:lnTo>
                    <a:lnTo>
                      <a:pt x="398211" y="1036"/>
                    </a:lnTo>
                    <a:lnTo>
                      <a:pt x="400282" y="5696"/>
                    </a:lnTo>
                    <a:lnTo>
                      <a:pt x="400282" y="10874"/>
                    </a:lnTo>
                    <a:lnTo>
                      <a:pt x="401318" y="11910"/>
                    </a:lnTo>
                    <a:lnTo>
                      <a:pt x="407014" y="12946"/>
                    </a:lnTo>
                    <a:lnTo>
                      <a:pt x="411675" y="11392"/>
                    </a:lnTo>
                    <a:lnTo>
                      <a:pt x="418406" y="12428"/>
                    </a:lnTo>
                    <a:lnTo>
                      <a:pt x="418406" y="17606"/>
                    </a:lnTo>
                    <a:lnTo>
                      <a:pt x="424620" y="20195"/>
                    </a:lnTo>
                    <a:lnTo>
                      <a:pt x="426692" y="23820"/>
                    </a:lnTo>
                    <a:lnTo>
                      <a:pt x="428763" y="24333"/>
                    </a:lnTo>
                    <a:lnTo>
                      <a:pt x="436013" y="27958"/>
                    </a:lnTo>
                    <a:lnTo>
                      <a:pt x="438084" y="29511"/>
                    </a:lnTo>
                    <a:lnTo>
                      <a:pt x="443262" y="29511"/>
                    </a:lnTo>
                    <a:lnTo>
                      <a:pt x="446369" y="30547"/>
                    </a:lnTo>
                    <a:lnTo>
                      <a:pt x="455172" y="30034"/>
                    </a:lnTo>
                    <a:lnTo>
                      <a:pt x="458797" y="28481"/>
                    </a:lnTo>
                    <a:lnTo>
                      <a:pt x="461904" y="29516"/>
                    </a:lnTo>
                    <a:lnTo>
                      <a:pt x="463976" y="26409"/>
                    </a:lnTo>
                    <a:lnTo>
                      <a:pt x="467600" y="27445"/>
                    </a:lnTo>
                    <a:lnTo>
                      <a:pt x="468636" y="22785"/>
                    </a:lnTo>
                    <a:lnTo>
                      <a:pt x="473814" y="21231"/>
                    </a:lnTo>
                    <a:lnTo>
                      <a:pt x="478475" y="23820"/>
                    </a:lnTo>
                    <a:lnTo>
                      <a:pt x="483135" y="21749"/>
                    </a:lnTo>
                    <a:lnTo>
                      <a:pt x="485724" y="21231"/>
                    </a:lnTo>
                    <a:lnTo>
                      <a:pt x="488313" y="22785"/>
                    </a:lnTo>
                    <a:lnTo>
                      <a:pt x="490903" y="26927"/>
                    </a:lnTo>
                    <a:lnTo>
                      <a:pt x="490903" y="29516"/>
                    </a:lnTo>
                    <a:lnTo>
                      <a:pt x="495045" y="32105"/>
                    </a:lnTo>
                    <a:lnTo>
                      <a:pt x="495045" y="36766"/>
                    </a:lnTo>
                    <a:lnTo>
                      <a:pt x="493492" y="38837"/>
                    </a:lnTo>
                    <a:lnTo>
                      <a:pt x="493492" y="41426"/>
                    </a:lnTo>
                    <a:lnTo>
                      <a:pt x="495563" y="44533"/>
                    </a:lnTo>
                    <a:lnTo>
                      <a:pt x="500223" y="44533"/>
                    </a:lnTo>
                    <a:lnTo>
                      <a:pt x="503848" y="46087"/>
                    </a:lnTo>
                    <a:lnTo>
                      <a:pt x="505402" y="45569"/>
                    </a:lnTo>
                    <a:lnTo>
                      <a:pt x="512134" y="47122"/>
                    </a:lnTo>
                    <a:lnTo>
                      <a:pt x="513687" y="42980"/>
                    </a:lnTo>
                    <a:lnTo>
                      <a:pt x="516276" y="40391"/>
                    </a:lnTo>
                    <a:lnTo>
                      <a:pt x="517830" y="41426"/>
                    </a:lnTo>
                    <a:lnTo>
                      <a:pt x="519901" y="39355"/>
                    </a:lnTo>
                    <a:lnTo>
                      <a:pt x="523008" y="40391"/>
                    </a:lnTo>
                    <a:lnTo>
                      <a:pt x="524044" y="42980"/>
                    </a:lnTo>
                    <a:lnTo>
                      <a:pt x="523008" y="46087"/>
                    </a:lnTo>
                    <a:lnTo>
                      <a:pt x="527669" y="46605"/>
                    </a:lnTo>
                    <a:lnTo>
                      <a:pt x="531293" y="45051"/>
                    </a:lnTo>
                    <a:lnTo>
                      <a:pt x="533365" y="39873"/>
                    </a:lnTo>
                    <a:lnTo>
                      <a:pt x="534918" y="39873"/>
                    </a:lnTo>
                    <a:lnTo>
                      <a:pt x="537507" y="42980"/>
                    </a:lnTo>
                    <a:lnTo>
                      <a:pt x="535436" y="45051"/>
                    </a:lnTo>
                    <a:lnTo>
                      <a:pt x="538025" y="46605"/>
                    </a:lnTo>
                    <a:lnTo>
                      <a:pt x="540096" y="41944"/>
                    </a:lnTo>
                    <a:lnTo>
                      <a:pt x="543203" y="41426"/>
                    </a:lnTo>
                    <a:lnTo>
                      <a:pt x="545793" y="37284"/>
                    </a:lnTo>
                    <a:lnTo>
                      <a:pt x="551489" y="37802"/>
                    </a:lnTo>
                    <a:lnTo>
                      <a:pt x="554078" y="39355"/>
                    </a:lnTo>
                    <a:lnTo>
                      <a:pt x="558738" y="36766"/>
                    </a:lnTo>
                    <a:lnTo>
                      <a:pt x="561327" y="38837"/>
                    </a:lnTo>
                    <a:lnTo>
                      <a:pt x="565470" y="43498"/>
                    </a:lnTo>
                    <a:lnTo>
                      <a:pt x="568059" y="43498"/>
                    </a:lnTo>
                    <a:lnTo>
                      <a:pt x="571166" y="41426"/>
                    </a:lnTo>
                    <a:lnTo>
                      <a:pt x="573755" y="44533"/>
                    </a:lnTo>
                    <a:lnTo>
                      <a:pt x="574791" y="47640"/>
                    </a:lnTo>
                    <a:lnTo>
                      <a:pt x="577898" y="49194"/>
                    </a:lnTo>
                    <a:lnTo>
                      <a:pt x="577898" y="50747"/>
                    </a:lnTo>
                    <a:lnTo>
                      <a:pt x="581005" y="56443"/>
                    </a:lnTo>
                    <a:lnTo>
                      <a:pt x="584630" y="56961"/>
                    </a:lnTo>
                    <a:lnTo>
                      <a:pt x="588255" y="54372"/>
                    </a:lnTo>
                    <a:lnTo>
                      <a:pt x="591879" y="54890"/>
                    </a:lnTo>
                    <a:lnTo>
                      <a:pt x="595504" y="52301"/>
                    </a:lnTo>
                    <a:lnTo>
                      <a:pt x="600165" y="50747"/>
                    </a:lnTo>
                    <a:lnTo>
                      <a:pt x="599647" y="49194"/>
                    </a:lnTo>
                    <a:lnTo>
                      <a:pt x="602754" y="45569"/>
                    </a:lnTo>
                    <a:lnTo>
                      <a:pt x="606379" y="47640"/>
                    </a:lnTo>
                    <a:lnTo>
                      <a:pt x="609486" y="46605"/>
                    </a:lnTo>
                    <a:lnTo>
                      <a:pt x="612075" y="47117"/>
                    </a:lnTo>
                    <a:lnTo>
                      <a:pt x="613628" y="50742"/>
                    </a:lnTo>
                    <a:lnTo>
                      <a:pt x="613628" y="52814"/>
                    </a:lnTo>
                    <a:lnTo>
                      <a:pt x="620878" y="56956"/>
                    </a:lnTo>
                    <a:lnTo>
                      <a:pt x="622431" y="64206"/>
                    </a:lnTo>
                    <a:lnTo>
                      <a:pt x="626574" y="66795"/>
                    </a:lnTo>
                    <a:lnTo>
                      <a:pt x="630199" y="67313"/>
                    </a:lnTo>
                    <a:lnTo>
                      <a:pt x="632788" y="71973"/>
                    </a:lnTo>
                    <a:lnTo>
                      <a:pt x="631235" y="75598"/>
                    </a:lnTo>
                    <a:lnTo>
                      <a:pt x="634341" y="75080"/>
                    </a:lnTo>
                    <a:lnTo>
                      <a:pt x="638484" y="76116"/>
                    </a:lnTo>
                    <a:lnTo>
                      <a:pt x="641073" y="75080"/>
                    </a:lnTo>
                    <a:lnTo>
                      <a:pt x="646769" y="75080"/>
                    </a:lnTo>
                    <a:lnTo>
                      <a:pt x="648323" y="73009"/>
                    </a:lnTo>
                    <a:lnTo>
                      <a:pt x="652983" y="74045"/>
                    </a:lnTo>
                    <a:lnTo>
                      <a:pt x="655055" y="75598"/>
                    </a:lnTo>
                    <a:lnTo>
                      <a:pt x="658162" y="74045"/>
                    </a:lnTo>
                    <a:lnTo>
                      <a:pt x="661269" y="74562"/>
                    </a:lnTo>
                    <a:lnTo>
                      <a:pt x="664893" y="76634"/>
                    </a:lnTo>
                    <a:lnTo>
                      <a:pt x="664893" y="80258"/>
                    </a:lnTo>
                    <a:lnTo>
                      <a:pt x="666447" y="80776"/>
                    </a:lnTo>
                    <a:lnTo>
                      <a:pt x="669554" y="78705"/>
                    </a:lnTo>
                    <a:lnTo>
                      <a:pt x="671107" y="81294"/>
                    </a:lnTo>
                    <a:lnTo>
                      <a:pt x="680428" y="83365"/>
                    </a:lnTo>
                    <a:lnTo>
                      <a:pt x="685607" y="80776"/>
                    </a:lnTo>
                    <a:lnTo>
                      <a:pt x="691820" y="82848"/>
                    </a:lnTo>
                    <a:lnTo>
                      <a:pt x="693374" y="80258"/>
                    </a:lnTo>
                    <a:lnTo>
                      <a:pt x="699070" y="75598"/>
                    </a:lnTo>
                    <a:lnTo>
                      <a:pt x="701141" y="76634"/>
                    </a:lnTo>
                    <a:lnTo>
                      <a:pt x="706838" y="75598"/>
                    </a:lnTo>
                    <a:lnTo>
                      <a:pt x="708909" y="73009"/>
                    </a:lnTo>
                    <a:lnTo>
                      <a:pt x="710980" y="75598"/>
                    </a:lnTo>
                    <a:lnTo>
                      <a:pt x="710462" y="78187"/>
                    </a:lnTo>
                    <a:lnTo>
                      <a:pt x="715641" y="79741"/>
                    </a:lnTo>
                    <a:lnTo>
                      <a:pt x="715123" y="76634"/>
                    </a:lnTo>
                    <a:lnTo>
                      <a:pt x="718230" y="74045"/>
                    </a:lnTo>
                    <a:lnTo>
                      <a:pt x="718230" y="71455"/>
                    </a:lnTo>
                    <a:lnTo>
                      <a:pt x="723408" y="72491"/>
                    </a:lnTo>
                    <a:lnTo>
                      <a:pt x="724962" y="70420"/>
                    </a:lnTo>
                    <a:lnTo>
                      <a:pt x="729104" y="71973"/>
                    </a:lnTo>
                    <a:lnTo>
                      <a:pt x="731693" y="68866"/>
                    </a:lnTo>
                    <a:lnTo>
                      <a:pt x="735836" y="65241"/>
                    </a:lnTo>
                    <a:lnTo>
                      <a:pt x="739461" y="65241"/>
                    </a:lnTo>
                    <a:lnTo>
                      <a:pt x="739461" y="67313"/>
                    </a:lnTo>
                    <a:lnTo>
                      <a:pt x="742568" y="68348"/>
                    </a:lnTo>
                    <a:lnTo>
                      <a:pt x="747228" y="60581"/>
                    </a:lnTo>
                    <a:lnTo>
                      <a:pt x="752407" y="63688"/>
                    </a:lnTo>
                    <a:lnTo>
                      <a:pt x="753442" y="59545"/>
                    </a:lnTo>
                    <a:lnTo>
                      <a:pt x="754478" y="58510"/>
                    </a:lnTo>
                    <a:lnTo>
                      <a:pt x="758621" y="59545"/>
                    </a:lnTo>
                    <a:lnTo>
                      <a:pt x="766906" y="57992"/>
                    </a:lnTo>
                    <a:lnTo>
                      <a:pt x="765870" y="55920"/>
                    </a:lnTo>
                    <a:lnTo>
                      <a:pt x="767942" y="51260"/>
                    </a:lnTo>
                    <a:lnTo>
                      <a:pt x="772084" y="51260"/>
                    </a:lnTo>
                    <a:lnTo>
                      <a:pt x="775191" y="50224"/>
                    </a:lnTo>
                    <a:lnTo>
                      <a:pt x="776227" y="55920"/>
                    </a:lnTo>
                    <a:lnTo>
                      <a:pt x="778298" y="57992"/>
                    </a:lnTo>
                    <a:lnTo>
                      <a:pt x="780887" y="55920"/>
                    </a:lnTo>
                    <a:lnTo>
                      <a:pt x="783994" y="55403"/>
                    </a:lnTo>
                    <a:lnTo>
                      <a:pt x="786583" y="56438"/>
                    </a:lnTo>
                    <a:lnTo>
                      <a:pt x="788137" y="61617"/>
                    </a:lnTo>
                    <a:lnTo>
                      <a:pt x="790726" y="63170"/>
                    </a:lnTo>
                    <a:lnTo>
                      <a:pt x="791244" y="60063"/>
                    </a:lnTo>
                    <a:lnTo>
                      <a:pt x="794869" y="59550"/>
                    </a:lnTo>
                    <a:lnTo>
                      <a:pt x="794351" y="62657"/>
                    </a:lnTo>
                    <a:lnTo>
                      <a:pt x="794351" y="68871"/>
                    </a:lnTo>
                    <a:lnTo>
                      <a:pt x="799529" y="68871"/>
                    </a:lnTo>
                    <a:lnTo>
                      <a:pt x="801083" y="70425"/>
                    </a:lnTo>
                    <a:lnTo>
                      <a:pt x="803672" y="70425"/>
                    </a:lnTo>
                    <a:lnTo>
                      <a:pt x="807814" y="74050"/>
                    </a:lnTo>
                    <a:lnTo>
                      <a:pt x="810404" y="71978"/>
                    </a:lnTo>
                    <a:lnTo>
                      <a:pt x="812475" y="74050"/>
                    </a:lnTo>
                    <a:lnTo>
                      <a:pt x="818171" y="77157"/>
                    </a:lnTo>
                    <a:lnTo>
                      <a:pt x="823349" y="76121"/>
                    </a:lnTo>
                    <a:lnTo>
                      <a:pt x="823867" y="77674"/>
                    </a:lnTo>
                    <a:lnTo>
                      <a:pt x="826974" y="77674"/>
                    </a:lnTo>
                    <a:lnTo>
                      <a:pt x="826974" y="79746"/>
                    </a:lnTo>
                    <a:lnTo>
                      <a:pt x="829045" y="80781"/>
                    </a:lnTo>
                    <a:lnTo>
                      <a:pt x="831117" y="79228"/>
                    </a:lnTo>
                    <a:lnTo>
                      <a:pt x="834224" y="79746"/>
                    </a:lnTo>
                    <a:lnTo>
                      <a:pt x="838366" y="79228"/>
                    </a:lnTo>
                    <a:lnTo>
                      <a:pt x="841473" y="87513"/>
                    </a:lnTo>
                    <a:lnTo>
                      <a:pt x="838884" y="89585"/>
                    </a:lnTo>
                    <a:lnTo>
                      <a:pt x="838366" y="94763"/>
                    </a:lnTo>
                    <a:lnTo>
                      <a:pt x="839920" y="96316"/>
                    </a:lnTo>
                    <a:lnTo>
                      <a:pt x="844580" y="98388"/>
                    </a:lnTo>
                    <a:lnTo>
                      <a:pt x="850276" y="98900"/>
                    </a:lnTo>
                    <a:lnTo>
                      <a:pt x="856490" y="96829"/>
                    </a:lnTo>
                    <a:lnTo>
                      <a:pt x="858562" y="96829"/>
                    </a:lnTo>
                    <a:lnTo>
                      <a:pt x="862704" y="98382"/>
                    </a:lnTo>
                    <a:lnTo>
                      <a:pt x="866329" y="99418"/>
                    </a:lnTo>
                    <a:lnTo>
                      <a:pt x="869436" y="100972"/>
                    </a:lnTo>
                    <a:lnTo>
                      <a:pt x="871507" y="105632"/>
                    </a:lnTo>
                    <a:lnTo>
                      <a:pt x="875650" y="108739"/>
                    </a:lnTo>
                    <a:lnTo>
                      <a:pt x="883935" y="109775"/>
                    </a:lnTo>
                    <a:lnTo>
                      <a:pt x="892221" y="111328"/>
                    </a:lnTo>
                    <a:lnTo>
                      <a:pt x="899470" y="111841"/>
                    </a:lnTo>
                    <a:lnTo>
                      <a:pt x="908791" y="118055"/>
                    </a:lnTo>
                    <a:lnTo>
                      <a:pt x="910862" y="120126"/>
                    </a:lnTo>
                    <a:lnTo>
                      <a:pt x="912416" y="125304"/>
                    </a:lnTo>
                    <a:lnTo>
                      <a:pt x="917077" y="129965"/>
                    </a:lnTo>
                    <a:lnTo>
                      <a:pt x="918112" y="129965"/>
                    </a:lnTo>
                    <a:lnTo>
                      <a:pt x="923808" y="127376"/>
                    </a:lnTo>
                    <a:lnTo>
                      <a:pt x="926397" y="127376"/>
                    </a:lnTo>
                    <a:lnTo>
                      <a:pt x="930022" y="128411"/>
                    </a:lnTo>
                    <a:lnTo>
                      <a:pt x="934683" y="133072"/>
                    </a:lnTo>
                    <a:lnTo>
                      <a:pt x="940897" y="135143"/>
                    </a:lnTo>
                    <a:lnTo>
                      <a:pt x="949182" y="136697"/>
                    </a:lnTo>
                    <a:lnTo>
                      <a:pt x="961092" y="137215"/>
                    </a:lnTo>
                    <a:lnTo>
                      <a:pt x="966788" y="135661"/>
                    </a:lnTo>
                    <a:lnTo>
                      <a:pt x="969377" y="136179"/>
                    </a:lnTo>
                    <a:lnTo>
                      <a:pt x="973520" y="138768"/>
                    </a:lnTo>
                    <a:lnTo>
                      <a:pt x="979216" y="140839"/>
                    </a:lnTo>
                    <a:lnTo>
                      <a:pt x="987501" y="138768"/>
                    </a:lnTo>
                    <a:lnTo>
                      <a:pt x="996822" y="137215"/>
                    </a:lnTo>
                    <a:lnTo>
                      <a:pt x="999929" y="138250"/>
                    </a:lnTo>
                    <a:lnTo>
                      <a:pt x="1004590" y="146018"/>
                    </a:lnTo>
                    <a:lnTo>
                      <a:pt x="1008732" y="146536"/>
                    </a:lnTo>
                    <a:lnTo>
                      <a:pt x="1010804" y="151196"/>
                    </a:lnTo>
                    <a:lnTo>
                      <a:pt x="1012875" y="154303"/>
                    </a:lnTo>
                    <a:lnTo>
                      <a:pt x="1018053" y="154821"/>
                    </a:lnTo>
                    <a:lnTo>
                      <a:pt x="1021678" y="157410"/>
                    </a:lnTo>
                    <a:lnTo>
                      <a:pt x="1028410" y="159481"/>
                    </a:lnTo>
                    <a:lnTo>
                      <a:pt x="1032552" y="161553"/>
                    </a:lnTo>
                    <a:lnTo>
                      <a:pt x="1034106" y="164659"/>
                    </a:lnTo>
                    <a:lnTo>
                      <a:pt x="1036177" y="164659"/>
                    </a:lnTo>
                    <a:lnTo>
                      <a:pt x="1036177" y="168284"/>
                    </a:lnTo>
                    <a:lnTo>
                      <a:pt x="1040320" y="173463"/>
                    </a:lnTo>
                    <a:lnTo>
                      <a:pt x="1039284" y="175534"/>
                    </a:lnTo>
                    <a:lnTo>
                      <a:pt x="1042909" y="176570"/>
                    </a:lnTo>
                    <a:lnTo>
                      <a:pt x="1043427" y="180194"/>
                    </a:lnTo>
                    <a:lnTo>
                      <a:pt x="1045498" y="180712"/>
                    </a:lnTo>
                    <a:lnTo>
                      <a:pt x="1047569" y="178641"/>
                    </a:lnTo>
                    <a:lnTo>
                      <a:pt x="1047052" y="177087"/>
                    </a:lnTo>
                    <a:lnTo>
                      <a:pt x="1051194" y="176570"/>
                    </a:lnTo>
                    <a:lnTo>
                      <a:pt x="1052230" y="174498"/>
                    </a:lnTo>
                    <a:lnTo>
                      <a:pt x="1055855" y="173980"/>
                    </a:lnTo>
                    <a:lnTo>
                      <a:pt x="1061033" y="176570"/>
                    </a:lnTo>
                    <a:lnTo>
                      <a:pt x="1065694" y="177605"/>
                    </a:lnTo>
                    <a:lnTo>
                      <a:pt x="1068283" y="179677"/>
                    </a:lnTo>
                    <a:lnTo>
                      <a:pt x="1077086" y="182266"/>
                    </a:lnTo>
                    <a:lnTo>
                      <a:pt x="1075015" y="184337"/>
                    </a:lnTo>
                    <a:lnTo>
                      <a:pt x="1074497" y="187444"/>
                    </a:lnTo>
                    <a:lnTo>
                      <a:pt x="1079157" y="187962"/>
                    </a:lnTo>
                    <a:lnTo>
                      <a:pt x="1084853" y="190033"/>
                    </a:lnTo>
                    <a:lnTo>
                      <a:pt x="1084335" y="187962"/>
                    </a:lnTo>
                    <a:lnTo>
                      <a:pt x="1087442" y="186926"/>
                    </a:lnTo>
                    <a:lnTo>
                      <a:pt x="1089514" y="189515"/>
                    </a:lnTo>
                    <a:lnTo>
                      <a:pt x="1098317" y="190551"/>
                    </a:lnTo>
                    <a:lnTo>
                      <a:pt x="1102459" y="193140"/>
                    </a:lnTo>
                    <a:lnTo>
                      <a:pt x="1104013" y="190033"/>
                    </a:lnTo>
                    <a:lnTo>
                      <a:pt x="1108156" y="192104"/>
                    </a:lnTo>
                    <a:lnTo>
                      <a:pt x="1107120" y="203497"/>
                    </a:lnTo>
                    <a:lnTo>
                      <a:pt x="1109709" y="204015"/>
                    </a:lnTo>
                    <a:lnTo>
                      <a:pt x="1129904" y="205050"/>
                    </a:lnTo>
                    <a:lnTo>
                      <a:pt x="1138190" y="205563"/>
                    </a:lnTo>
                    <a:lnTo>
                      <a:pt x="1145439" y="207116"/>
                    </a:lnTo>
                    <a:lnTo>
                      <a:pt x="1160456" y="209188"/>
                    </a:lnTo>
                    <a:lnTo>
                      <a:pt x="1171849" y="215919"/>
                    </a:lnTo>
                    <a:lnTo>
                      <a:pt x="1174956" y="214366"/>
                    </a:lnTo>
                    <a:lnTo>
                      <a:pt x="1180652" y="215402"/>
                    </a:lnTo>
                    <a:lnTo>
                      <a:pt x="1181170" y="221098"/>
                    </a:lnTo>
                    <a:lnTo>
                      <a:pt x="1186866" y="221610"/>
                    </a:lnTo>
                    <a:lnTo>
                      <a:pt x="1193598" y="221610"/>
                    </a:lnTo>
                    <a:lnTo>
                      <a:pt x="1197740" y="223164"/>
                    </a:lnTo>
                    <a:lnTo>
                      <a:pt x="1218971" y="222128"/>
                    </a:lnTo>
                    <a:lnTo>
                      <a:pt x="1222078" y="221610"/>
                    </a:lnTo>
                    <a:lnTo>
                      <a:pt x="1224667" y="224200"/>
                    </a:lnTo>
                    <a:lnTo>
                      <a:pt x="1232435" y="222128"/>
                    </a:lnTo>
                    <a:lnTo>
                      <a:pt x="1239684" y="221610"/>
                    </a:lnTo>
                    <a:lnTo>
                      <a:pt x="1245381" y="223164"/>
                    </a:lnTo>
                    <a:lnTo>
                      <a:pt x="1253148" y="225753"/>
                    </a:lnTo>
                    <a:lnTo>
                      <a:pt x="1258844" y="227307"/>
                    </a:lnTo>
                    <a:lnTo>
                      <a:pt x="1261433" y="225753"/>
                    </a:lnTo>
                    <a:lnTo>
                      <a:pt x="1275415" y="226271"/>
                    </a:lnTo>
                    <a:lnTo>
                      <a:pt x="1276968" y="224717"/>
                    </a:lnTo>
                    <a:lnTo>
                      <a:pt x="1282664" y="226271"/>
                    </a:lnTo>
                    <a:lnTo>
                      <a:pt x="1283700" y="228342"/>
                    </a:lnTo>
                    <a:lnTo>
                      <a:pt x="1287843" y="229378"/>
                    </a:lnTo>
                    <a:lnTo>
                      <a:pt x="1291467" y="226789"/>
                    </a:lnTo>
                    <a:lnTo>
                      <a:pt x="1291467" y="222128"/>
                    </a:lnTo>
                    <a:lnTo>
                      <a:pt x="1293021" y="221610"/>
                    </a:lnTo>
                    <a:lnTo>
                      <a:pt x="1297681" y="222646"/>
                    </a:lnTo>
                    <a:lnTo>
                      <a:pt x="1299753" y="218503"/>
                    </a:lnTo>
                    <a:lnTo>
                      <a:pt x="1311145" y="218503"/>
                    </a:lnTo>
                    <a:lnTo>
                      <a:pt x="1315287" y="216432"/>
                    </a:lnTo>
                    <a:lnTo>
                      <a:pt x="1307520" y="194683"/>
                    </a:lnTo>
                    <a:lnTo>
                      <a:pt x="1305967" y="191576"/>
                    </a:lnTo>
                    <a:lnTo>
                      <a:pt x="1302859" y="188469"/>
                    </a:lnTo>
                    <a:lnTo>
                      <a:pt x="1288360" y="182255"/>
                    </a:lnTo>
                    <a:lnTo>
                      <a:pt x="1251594" y="167756"/>
                    </a:lnTo>
                    <a:lnTo>
                      <a:pt x="1255219" y="159471"/>
                    </a:lnTo>
                    <a:lnTo>
                      <a:pt x="1262469" y="161542"/>
                    </a:lnTo>
                    <a:lnTo>
                      <a:pt x="1266612" y="154810"/>
                    </a:lnTo>
                    <a:lnTo>
                      <a:pt x="1274379" y="152221"/>
                    </a:lnTo>
                    <a:lnTo>
                      <a:pt x="1283700" y="147043"/>
                    </a:lnTo>
                    <a:lnTo>
                      <a:pt x="1288878" y="148079"/>
                    </a:lnTo>
                    <a:lnTo>
                      <a:pt x="1294056" y="148596"/>
                    </a:lnTo>
                    <a:lnTo>
                      <a:pt x="1298717" y="150668"/>
                    </a:lnTo>
                    <a:lnTo>
                      <a:pt x="1302859" y="151186"/>
                    </a:lnTo>
                    <a:lnTo>
                      <a:pt x="1305449" y="152221"/>
                    </a:lnTo>
                    <a:lnTo>
                      <a:pt x="1309074" y="151703"/>
                    </a:lnTo>
                    <a:lnTo>
                      <a:pt x="1310109" y="152739"/>
                    </a:lnTo>
                    <a:lnTo>
                      <a:pt x="1310627" y="158435"/>
                    </a:lnTo>
                    <a:lnTo>
                      <a:pt x="1313734" y="162060"/>
                    </a:lnTo>
                    <a:lnTo>
                      <a:pt x="1317359" y="163096"/>
                    </a:lnTo>
                    <a:lnTo>
                      <a:pt x="1319430" y="163096"/>
                    </a:lnTo>
                    <a:lnTo>
                      <a:pt x="1323573" y="159983"/>
                    </a:lnTo>
                    <a:lnTo>
                      <a:pt x="1325126" y="159471"/>
                    </a:lnTo>
                    <a:lnTo>
                      <a:pt x="1329269" y="163096"/>
                    </a:lnTo>
                    <a:lnTo>
                      <a:pt x="1334965" y="166203"/>
                    </a:lnTo>
                    <a:lnTo>
                      <a:pt x="1347911" y="169822"/>
                    </a:lnTo>
                    <a:lnTo>
                      <a:pt x="1354125" y="170340"/>
                    </a:lnTo>
                    <a:lnTo>
                      <a:pt x="1363446" y="169304"/>
                    </a:lnTo>
                    <a:lnTo>
                      <a:pt x="1368106" y="171376"/>
                    </a:lnTo>
                    <a:lnTo>
                      <a:pt x="1374320" y="176036"/>
                    </a:lnTo>
                    <a:lnTo>
                      <a:pt x="1379498" y="177590"/>
                    </a:lnTo>
                    <a:lnTo>
                      <a:pt x="1381052" y="180179"/>
                    </a:lnTo>
                    <a:lnTo>
                      <a:pt x="1382605" y="180697"/>
                    </a:lnTo>
                    <a:lnTo>
                      <a:pt x="1389337" y="179143"/>
                    </a:lnTo>
                    <a:lnTo>
                      <a:pt x="1390891" y="176554"/>
                    </a:lnTo>
                    <a:lnTo>
                      <a:pt x="1393480" y="176554"/>
                    </a:lnTo>
                    <a:lnTo>
                      <a:pt x="1397104" y="179661"/>
                    </a:lnTo>
                    <a:lnTo>
                      <a:pt x="1399176" y="183286"/>
                    </a:lnTo>
                    <a:lnTo>
                      <a:pt x="1403836" y="183286"/>
                    </a:lnTo>
                    <a:lnTo>
                      <a:pt x="1404354" y="185875"/>
                    </a:lnTo>
                    <a:lnTo>
                      <a:pt x="1406425" y="187946"/>
                    </a:lnTo>
                    <a:lnTo>
                      <a:pt x="1406425" y="190018"/>
                    </a:lnTo>
                    <a:lnTo>
                      <a:pt x="1403836" y="195714"/>
                    </a:lnTo>
                    <a:lnTo>
                      <a:pt x="1405908" y="201410"/>
                    </a:lnTo>
                    <a:lnTo>
                      <a:pt x="1406943" y="206070"/>
                    </a:lnTo>
                    <a:lnTo>
                      <a:pt x="1410050" y="206070"/>
                    </a:lnTo>
                    <a:lnTo>
                      <a:pt x="1420925" y="209177"/>
                    </a:lnTo>
                    <a:lnTo>
                      <a:pt x="1424550" y="206070"/>
                    </a:lnTo>
                    <a:lnTo>
                      <a:pt x="1428692" y="204517"/>
                    </a:lnTo>
                    <a:lnTo>
                      <a:pt x="1432317" y="205553"/>
                    </a:lnTo>
                    <a:lnTo>
                      <a:pt x="1434388" y="205040"/>
                    </a:lnTo>
                    <a:lnTo>
                      <a:pt x="1439049" y="206076"/>
                    </a:lnTo>
                    <a:lnTo>
                      <a:pt x="1447852" y="204004"/>
                    </a:lnTo>
                    <a:lnTo>
                      <a:pt x="1454066" y="206076"/>
                    </a:lnTo>
                    <a:lnTo>
                      <a:pt x="1457691" y="205040"/>
                    </a:lnTo>
                    <a:lnTo>
                      <a:pt x="1458209" y="202969"/>
                    </a:lnTo>
                    <a:lnTo>
                      <a:pt x="1458209" y="196755"/>
                    </a:lnTo>
                    <a:lnTo>
                      <a:pt x="1459762" y="194165"/>
                    </a:lnTo>
                    <a:lnTo>
                      <a:pt x="1464940" y="191058"/>
                    </a:lnTo>
                    <a:lnTo>
                      <a:pt x="1467530" y="188987"/>
                    </a:lnTo>
                    <a:lnTo>
                      <a:pt x="1470118" y="185362"/>
                    </a:lnTo>
                    <a:lnTo>
                      <a:pt x="1472190" y="182773"/>
                    </a:lnTo>
                    <a:lnTo>
                      <a:pt x="1482029" y="181220"/>
                    </a:lnTo>
                    <a:lnTo>
                      <a:pt x="1489278" y="179148"/>
                    </a:lnTo>
                    <a:lnTo>
                      <a:pt x="1494974" y="183291"/>
                    </a:lnTo>
                    <a:lnTo>
                      <a:pt x="1477886" y="194683"/>
                    </a:lnTo>
                    <a:lnTo>
                      <a:pt x="1477886" y="199862"/>
                    </a:lnTo>
                    <a:lnTo>
                      <a:pt x="1476333" y="201415"/>
                    </a:lnTo>
                    <a:lnTo>
                      <a:pt x="1475297" y="205040"/>
                    </a:lnTo>
                    <a:lnTo>
                      <a:pt x="1470118" y="212807"/>
                    </a:lnTo>
                    <a:lnTo>
                      <a:pt x="1467530" y="217986"/>
                    </a:lnTo>
                    <a:lnTo>
                      <a:pt x="1463905" y="222128"/>
                    </a:lnTo>
                    <a:lnTo>
                      <a:pt x="1466494" y="225753"/>
                    </a:lnTo>
                    <a:lnTo>
                      <a:pt x="1469601" y="227307"/>
                    </a:lnTo>
                    <a:lnTo>
                      <a:pt x="1473743" y="235074"/>
                    </a:lnTo>
                    <a:lnTo>
                      <a:pt x="1477886" y="236627"/>
                    </a:lnTo>
                    <a:lnTo>
                      <a:pt x="1482547" y="235592"/>
                    </a:lnTo>
                    <a:lnTo>
                      <a:pt x="1487725" y="235592"/>
                    </a:lnTo>
                    <a:lnTo>
                      <a:pt x="1492903" y="236627"/>
                    </a:lnTo>
                    <a:lnTo>
                      <a:pt x="1502742" y="235074"/>
                    </a:lnTo>
                    <a:lnTo>
                      <a:pt x="1506367" y="238181"/>
                    </a:lnTo>
                    <a:lnTo>
                      <a:pt x="1508438" y="242841"/>
                    </a:lnTo>
                    <a:lnTo>
                      <a:pt x="1513616" y="242841"/>
                    </a:lnTo>
                    <a:lnTo>
                      <a:pt x="1516723" y="242324"/>
                    </a:lnTo>
                    <a:lnTo>
                      <a:pt x="1520866" y="244395"/>
                    </a:lnTo>
                    <a:lnTo>
                      <a:pt x="1522937" y="241806"/>
                    </a:lnTo>
                    <a:lnTo>
                      <a:pt x="1533812" y="233003"/>
                    </a:lnTo>
                    <a:lnTo>
                      <a:pt x="1539508" y="225235"/>
                    </a:lnTo>
                    <a:lnTo>
                      <a:pt x="1541061" y="221093"/>
                    </a:lnTo>
                    <a:lnTo>
                      <a:pt x="1542615" y="214361"/>
                    </a:lnTo>
                    <a:lnTo>
                      <a:pt x="1542097" y="207629"/>
                    </a:lnTo>
                    <a:lnTo>
                      <a:pt x="1539508" y="197272"/>
                    </a:lnTo>
                    <a:lnTo>
                      <a:pt x="1543650" y="197790"/>
                    </a:lnTo>
                    <a:lnTo>
                      <a:pt x="1556596" y="198308"/>
                    </a:lnTo>
                    <a:lnTo>
                      <a:pt x="1558667" y="199862"/>
                    </a:lnTo>
                    <a:lnTo>
                      <a:pt x="1565399" y="199862"/>
                    </a:lnTo>
                    <a:lnTo>
                      <a:pt x="1566435" y="199344"/>
                    </a:lnTo>
                    <a:lnTo>
                      <a:pt x="1577827" y="196755"/>
                    </a:lnTo>
                    <a:lnTo>
                      <a:pt x="1584559" y="198308"/>
                    </a:lnTo>
                    <a:lnTo>
                      <a:pt x="1590255" y="198308"/>
                    </a:lnTo>
                    <a:lnTo>
                      <a:pt x="1592844" y="197272"/>
                    </a:lnTo>
                    <a:lnTo>
                      <a:pt x="1599058" y="197272"/>
                    </a:lnTo>
                    <a:lnTo>
                      <a:pt x="1600612" y="199344"/>
                    </a:lnTo>
                    <a:lnTo>
                      <a:pt x="1605272" y="200897"/>
                    </a:lnTo>
                    <a:lnTo>
                      <a:pt x="1608897" y="182773"/>
                    </a:lnTo>
                    <a:lnTo>
                      <a:pt x="1614593" y="184845"/>
                    </a:lnTo>
                    <a:lnTo>
                      <a:pt x="1620807" y="185362"/>
                    </a:lnTo>
                    <a:lnTo>
                      <a:pt x="1625985" y="190023"/>
                    </a:lnTo>
                    <a:lnTo>
                      <a:pt x="1627539" y="192094"/>
                    </a:lnTo>
                    <a:lnTo>
                      <a:pt x="1628057" y="196755"/>
                    </a:lnTo>
                    <a:lnTo>
                      <a:pt x="1630128" y="199862"/>
                    </a:lnTo>
                    <a:lnTo>
                      <a:pt x="1643591" y="203486"/>
                    </a:lnTo>
                    <a:lnTo>
                      <a:pt x="1650841" y="205040"/>
                    </a:lnTo>
                    <a:lnTo>
                      <a:pt x="1656019" y="207111"/>
                    </a:lnTo>
                    <a:lnTo>
                      <a:pt x="1659126" y="209182"/>
                    </a:lnTo>
                    <a:lnTo>
                      <a:pt x="1665858" y="215396"/>
                    </a:lnTo>
                    <a:lnTo>
                      <a:pt x="1669483" y="214884"/>
                    </a:lnTo>
                    <a:lnTo>
                      <a:pt x="1673108" y="212813"/>
                    </a:lnTo>
                    <a:lnTo>
                      <a:pt x="1676733" y="212295"/>
                    </a:lnTo>
                    <a:lnTo>
                      <a:pt x="1678286" y="216955"/>
                    </a:lnTo>
                    <a:lnTo>
                      <a:pt x="1678804" y="222133"/>
                    </a:lnTo>
                    <a:lnTo>
                      <a:pt x="1681911" y="225240"/>
                    </a:lnTo>
                    <a:lnTo>
                      <a:pt x="1684500" y="225758"/>
                    </a:lnTo>
                    <a:lnTo>
                      <a:pt x="1688125" y="230419"/>
                    </a:lnTo>
                    <a:lnTo>
                      <a:pt x="1688643" y="236633"/>
                    </a:lnTo>
                    <a:lnTo>
                      <a:pt x="1698999" y="239740"/>
                    </a:lnTo>
                    <a:lnTo>
                      <a:pt x="1703142" y="237150"/>
                    </a:lnTo>
                    <a:lnTo>
                      <a:pt x="1704695" y="234044"/>
                    </a:lnTo>
                    <a:lnTo>
                      <a:pt x="1718677" y="235079"/>
                    </a:lnTo>
                    <a:lnTo>
                      <a:pt x="1724373" y="235079"/>
                    </a:lnTo>
                    <a:lnTo>
                      <a:pt x="1730587" y="234561"/>
                    </a:lnTo>
                    <a:lnTo>
                      <a:pt x="1737836" y="234561"/>
                    </a:lnTo>
                    <a:lnTo>
                      <a:pt x="1746122" y="235597"/>
                    </a:lnTo>
                    <a:lnTo>
                      <a:pt x="1746640" y="228865"/>
                    </a:lnTo>
                    <a:lnTo>
                      <a:pt x="1750264" y="220580"/>
                    </a:lnTo>
                    <a:lnTo>
                      <a:pt x="1755443" y="204527"/>
                    </a:lnTo>
                    <a:lnTo>
                      <a:pt x="1761139" y="209188"/>
                    </a:lnTo>
                    <a:lnTo>
                      <a:pt x="1765799" y="211259"/>
                    </a:lnTo>
                    <a:lnTo>
                      <a:pt x="1766835" y="208670"/>
                    </a:lnTo>
                    <a:lnTo>
                      <a:pt x="1768906" y="193653"/>
                    </a:lnTo>
                    <a:lnTo>
                      <a:pt x="1770460" y="189510"/>
                    </a:lnTo>
                    <a:lnTo>
                      <a:pt x="1776673" y="182261"/>
                    </a:lnTo>
                    <a:lnTo>
                      <a:pt x="1770460" y="173457"/>
                    </a:lnTo>
                    <a:lnTo>
                      <a:pt x="1784441" y="168279"/>
                    </a:lnTo>
                    <a:lnTo>
                      <a:pt x="1797387" y="167761"/>
                    </a:lnTo>
                    <a:lnTo>
                      <a:pt x="1809297" y="166208"/>
                    </a:lnTo>
                    <a:lnTo>
                      <a:pt x="1828974" y="163619"/>
                    </a:lnTo>
                    <a:lnTo>
                      <a:pt x="1854348" y="161547"/>
                    </a:lnTo>
                    <a:lnTo>
                      <a:pt x="1872472" y="159476"/>
                    </a:lnTo>
                    <a:lnTo>
                      <a:pt x="1891632" y="156887"/>
                    </a:lnTo>
                    <a:lnTo>
                      <a:pt x="1903024" y="154298"/>
                    </a:lnTo>
                    <a:lnTo>
                      <a:pt x="1912863" y="152744"/>
                    </a:lnTo>
                    <a:lnTo>
                      <a:pt x="1913381" y="154816"/>
                    </a:lnTo>
                    <a:lnTo>
                      <a:pt x="1917006" y="155333"/>
                    </a:lnTo>
                    <a:lnTo>
                      <a:pt x="1917523" y="157922"/>
                    </a:lnTo>
                    <a:lnTo>
                      <a:pt x="1920113" y="159994"/>
                    </a:lnTo>
                    <a:lnTo>
                      <a:pt x="1922184" y="162583"/>
                    </a:lnTo>
                    <a:lnTo>
                      <a:pt x="1925291" y="164136"/>
                    </a:lnTo>
                    <a:lnTo>
                      <a:pt x="1930987" y="163619"/>
                    </a:lnTo>
                    <a:lnTo>
                      <a:pt x="1934094" y="162583"/>
                    </a:lnTo>
                    <a:lnTo>
                      <a:pt x="1935648" y="156369"/>
                    </a:lnTo>
                    <a:lnTo>
                      <a:pt x="1943933" y="153780"/>
                    </a:lnTo>
                    <a:lnTo>
                      <a:pt x="1944451" y="152744"/>
                    </a:lnTo>
                    <a:lnTo>
                      <a:pt x="1950664" y="148602"/>
                    </a:lnTo>
                    <a:lnTo>
                      <a:pt x="1953254" y="149119"/>
                    </a:lnTo>
                    <a:lnTo>
                      <a:pt x="1955843" y="151191"/>
                    </a:lnTo>
                    <a:lnTo>
                      <a:pt x="1957396" y="150155"/>
                    </a:lnTo>
                    <a:lnTo>
                      <a:pt x="1959468" y="141870"/>
                    </a:lnTo>
                    <a:lnTo>
                      <a:pt x="1959985" y="141352"/>
                    </a:lnTo>
                    <a:lnTo>
                      <a:pt x="1972413" y="141870"/>
                    </a:lnTo>
                    <a:lnTo>
                      <a:pt x="1981734" y="144459"/>
                    </a:lnTo>
                    <a:lnTo>
                      <a:pt x="2017464" y="132549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FC1C79A-8BDE-384F-B3F1-2E2B8CD3D600}"/>
                  </a:ext>
                </a:extLst>
              </p:cNvPr>
              <p:cNvSpPr/>
              <p:nvPr/>
            </p:nvSpPr>
            <p:spPr>
              <a:xfrm>
                <a:off x="3205771" y="3540601"/>
                <a:ext cx="1918558" cy="1580379"/>
              </a:xfrm>
              <a:custGeom>
                <a:avLst/>
                <a:gdLst>
                  <a:gd name="connsiteX0" fmla="*/ 1698481 w 1918558"/>
                  <a:gd name="connsiteY0" fmla="*/ 264575 h 1580379"/>
                  <a:gd name="connsiteX1" fmla="*/ 1708838 w 1918558"/>
                  <a:gd name="connsiteY1" fmla="*/ 266646 h 1580379"/>
                  <a:gd name="connsiteX2" fmla="*/ 1715052 w 1918558"/>
                  <a:gd name="connsiteY2" fmla="*/ 269235 h 1580379"/>
                  <a:gd name="connsiteX3" fmla="*/ 1716088 w 1918558"/>
                  <a:gd name="connsiteY3" fmla="*/ 270789 h 1580379"/>
                  <a:gd name="connsiteX4" fmla="*/ 1719712 w 1918558"/>
                  <a:gd name="connsiteY4" fmla="*/ 270789 h 1580379"/>
                  <a:gd name="connsiteX5" fmla="*/ 1723855 w 1918558"/>
                  <a:gd name="connsiteY5" fmla="*/ 272860 h 1580379"/>
                  <a:gd name="connsiteX6" fmla="*/ 1723855 w 1918558"/>
                  <a:gd name="connsiteY6" fmla="*/ 274931 h 1580379"/>
                  <a:gd name="connsiteX7" fmla="*/ 1725408 w 1918558"/>
                  <a:gd name="connsiteY7" fmla="*/ 280109 h 1580379"/>
                  <a:gd name="connsiteX8" fmla="*/ 1730069 w 1918558"/>
                  <a:gd name="connsiteY8" fmla="*/ 289430 h 1580379"/>
                  <a:gd name="connsiteX9" fmla="*/ 1731105 w 1918558"/>
                  <a:gd name="connsiteY9" fmla="*/ 297198 h 1580379"/>
                  <a:gd name="connsiteX10" fmla="*/ 1731105 w 1918558"/>
                  <a:gd name="connsiteY10" fmla="*/ 308590 h 1580379"/>
                  <a:gd name="connsiteX11" fmla="*/ 1731623 w 1918558"/>
                  <a:gd name="connsiteY11" fmla="*/ 313768 h 1580379"/>
                  <a:gd name="connsiteX12" fmla="*/ 1733694 w 1918558"/>
                  <a:gd name="connsiteY12" fmla="*/ 315840 h 1580379"/>
                  <a:gd name="connsiteX13" fmla="*/ 1749229 w 1918558"/>
                  <a:gd name="connsiteY13" fmla="*/ 322572 h 1580379"/>
                  <a:gd name="connsiteX14" fmla="*/ 1757514 w 1918558"/>
                  <a:gd name="connsiteY14" fmla="*/ 325679 h 1580379"/>
                  <a:gd name="connsiteX15" fmla="*/ 1767353 w 1918558"/>
                  <a:gd name="connsiteY15" fmla="*/ 328268 h 1580379"/>
                  <a:gd name="connsiteX16" fmla="*/ 1792726 w 1918558"/>
                  <a:gd name="connsiteY16" fmla="*/ 333964 h 1580379"/>
                  <a:gd name="connsiteX17" fmla="*/ 1792726 w 1918558"/>
                  <a:gd name="connsiteY17" fmla="*/ 336553 h 1580379"/>
                  <a:gd name="connsiteX18" fmla="*/ 1788584 w 1918558"/>
                  <a:gd name="connsiteY18" fmla="*/ 345874 h 1580379"/>
                  <a:gd name="connsiteX19" fmla="*/ 1787548 w 1918558"/>
                  <a:gd name="connsiteY19" fmla="*/ 346910 h 1580379"/>
                  <a:gd name="connsiteX20" fmla="*/ 1779263 w 1918558"/>
                  <a:gd name="connsiteY20" fmla="*/ 364516 h 1580379"/>
                  <a:gd name="connsiteX21" fmla="*/ 1776156 w 1918558"/>
                  <a:gd name="connsiteY21" fmla="*/ 371765 h 1580379"/>
                  <a:gd name="connsiteX22" fmla="*/ 1770977 w 1918558"/>
                  <a:gd name="connsiteY22" fmla="*/ 381086 h 1580379"/>
                  <a:gd name="connsiteX23" fmla="*/ 1766317 w 1918558"/>
                  <a:gd name="connsiteY23" fmla="*/ 391443 h 1580379"/>
                  <a:gd name="connsiteX24" fmla="*/ 1761139 w 1918558"/>
                  <a:gd name="connsiteY24" fmla="*/ 394032 h 1580379"/>
                  <a:gd name="connsiteX25" fmla="*/ 1749747 w 1918558"/>
                  <a:gd name="connsiteY25" fmla="*/ 397657 h 1580379"/>
                  <a:gd name="connsiteX26" fmla="*/ 1739908 w 1918558"/>
                  <a:gd name="connsiteY26" fmla="*/ 401282 h 1580379"/>
                  <a:gd name="connsiteX27" fmla="*/ 1732658 w 1918558"/>
                  <a:gd name="connsiteY27" fmla="*/ 404389 h 1580379"/>
                  <a:gd name="connsiteX28" fmla="*/ 1728515 w 1918558"/>
                  <a:gd name="connsiteY28" fmla="*/ 410603 h 1580379"/>
                  <a:gd name="connsiteX29" fmla="*/ 1721784 w 1918558"/>
                  <a:gd name="connsiteY29" fmla="*/ 419406 h 1580379"/>
                  <a:gd name="connsiteX30" fmla="*/ 1715052 w 1918558"/>
                  <a:gd name="connsiteY30" fmla="*/ 428209 h 1580379"/>
                  <a:gd name="connsiteX31" fmla="*/ 1712981 w 1918558"/>
                  <a:gd name="connsiteY31" fmla="*/ 431316 h 1580379"/>
                  <a:gd name="connsiteX32" fmla="*/ 1711427 w 1918558"/>
                  <a:gd name="connsiteY32" fmla="*/ 435976 h 1580379"/>
                  <a:gd name="connsiteX33" fmla="*/ 1714016 w 1918558"/>
                  <a:gd name="connsiteY33" fmla="*/ 447886 h 1580379"/>
                  <a:gd name="connsiteX34" fmla="*/ 1718159 w 1918558"/>
                  <a:gd name="connsiteY34" fmla="*/ 466010 h 1580379"/>
                  <a:gd name="connsiteX35" fmla="*/ 1718159 w 1918558"/>
                  <a:gd name="connsiteY35" fmla="*/ 471189 h 1580379"/>
                  <a:gd name="connsiteX36" fmla="*/ 1718677 w 1918558"/>
                  <a:gd name="connsiteY36" fmla="*/ 482581 h 1580379"/>
                  <a:gd name="connsiteX37" fmla="*/ 1702106 w 1918558"/>
                  <a:gd name="connsiteY37" fmla="*/ 484134 h 1580379"/>
                  <a:gd name="connsiteX38" fmla="*/ 1700035 w 1918558"/>
                  <a:gd name="connsiteY38" fmla="*/ 486724 h 1580379"/>
                  <a:gd name="connsiteX39" fmla="*/ 1701070 w 1918558"/>
                  <a:gd name="connsiteY39" fmla="*/ 512097 h 1580379"/>
                  <a:gd name="connsiteX40" fmla="*/ 1701588 w 1918558"/>
                  <a:gd name="connsiteY40" fmla="*/ 518829 h 1580379"/>
                  <a:gd name="connsiteX41" fmla="*/ 1703660 w 1918558"/>
                  <a:gd name="connsiteY41" fmla="*/ 526597 h 1580379"/>
                  <a:gd name="connsiteX42" fmla="*/ 1708320 w 1918558"/>
                  <a:gd name="connsiteY42" fmla="*/ 541614 h 1580379"/>
                  <a:gd name="connsiteX43" fmla="*/ 1715570 w 1918558"/>
                  <a:gd name="connsiteY43" fmla="*/ 544203 h 1580379"/>
                  <a:gd name="connsiteX44" fmla="*/ 1728515 w 1918558"/>
                  <a:gd name="connsiteY44" fmla="*/ 547828 h 1580379"/>
                  <a:gd name="connsiteX45" fmla="*/ 1737318 w 1918558"/>
                  <a:gd name="connsiteY45" fmla="*/ 547828 h 1580379"/>
                  <a:gd name="connsiteX46" fmla="*/ 1744050 w 1918558"/>
                  <a:gd name="connsiteY46" fmla="*/ 546792 h 1580379"/>
                  <a:gd name="connsiteX47" fmla="*/ 1750264 w 1918558"/>
                  <a:gd name="connsiteY47" fmla="*/ 544203 h 1580379"/>
                  <a:gd name="connsiteX48" fmla="*/ 1757514 w 1918558"/>
                  <a:gd name="connsiteY48" fmla="*/ 540060 h 1580379"/>
                  <a:gd name="connsiteX49" fmla="*/ 1758550 w 1918558"/>
                  <a:gd name="connsiteY49" fmla="*/ 535400 h 1580379"/>
                  <a:gd name="connsiteX50" fmla="*/ 1763728 w 1918558"/>
                  <a:gd name="connsiteY50" fmla="*/ 534882 h 1580379"/>
                  <a:gd name="connsiteX51" fmla="*/ 1763728 w 1918558"/>
                  <a:gd name="connsiteY51" fmla="*/ 524525 h 1580379"/>
                  <a:gd name="connsiteX52" fmla="*/ 1765799 w 1918558"/>
                  <a:gd name="connsiteY52" fmla="*/ 524007 h 1580379"/>
                  <a:gd name="connsiteX53" fmla="*/ 1765281 w 1918558"/>
                  <a:gd name="connsiteY53" fmla="*/ 519865 h 1580379"/>
                  <a:gd name="connsiteX54" fmla="*/ 1766835 w 1918558"/>
                  <a:gd name="connsiteY54" fmla="*/ 517793 h 1580379"/>
                  <a:gd name="connsiteX55" fmla="*/ 1769424 w 1918558"/>
                  <a:gd name="connsiteY55" fmla="*/ 517793 h 1580379"/>
                  <a:gd name="connsiteX56" fmla="*/ 1769942 w 1918558"/>
                  <a:gd name="connsiteY56" fmla="*/ 511579 h 1580379"/>
                  <a:gd name="connsiteX57" fmla="*/ 1771495 w 1918558"/>
                  <a:gd name="connsiteY57" fmla="*/ 506919 h 1580379"/>
                  <a:gd name="connsiteX58" fmla="*/ 1772531 w 1918558"/>
                  <a:gd name="connsiteY58" fmla="*/ 500187 h 1580379"/>
                  <a:gd name="connsiteX59" fmla="*/ 1779263 w 1918558"/>
                  <a:gd name="connsiteY59" fmla="*/ 501223 h 1580379"/>
                  <a:gd name="connsiteX60" fmla="*/ 1784959 w 1918558"/>
                  <a:gd name="connsiteY60" fmla="*/ 500705 h 1580379"/>
                  <a:gd name="connsiteX61" fmla="*/ 1790137 w 1918558"/>
                  <a:gd name="connsiteY61" fmla="*/ 501223 h 1580379"/>
                  <a:gd name="connsiteX62" fmla="*/ 1791691 w 1918558"/>
                  <a:gd name="connsiteY62" fmla="*/ 493973 h 1580379"/>
                  <a:gd name="connsiteX63" fmla="*/ 1794797 w 1918558"/>
                  <a:gd name="connsiteY63" fmla="*/ 485688 h 1580379"/>
                  <a:gd name="connsiteX64" fmla="*/ 1805154 w 1918558"/>
                  <a:gd name="connsiteY64" fmla="*/ 485170 h 1580379"/>
                  <a:gd name="connsiteX65" fmla="*/ 1815511 w 1918558"/>
                  <a:gd name="connsiteY65" fmla="*/ 483617 h 1580379"/>
                  <a:gd name="connsiteX66" fmla="*/ 1881793 w 1918558"/>
                  <a:gd name="connsiteY66" fmla="*/ 471189 h 1580379"/>
                  <a:gd name="connsiteX67" fmla="*/ 1881793 w 1918558"/>
                  <a:gd name="connsiteY67" fmla="*/ 474814 h 1580379"/>
                  <a:gd name="connsiteX68" fmla="*/ 1879721 w 1918558"/>
                  <a:gd name="connsiteY68" fmla="*/ 474814 h 1580379"/>
                  <a:gd name="connsiteX69" fmla="*/ 1879204 w 1918558"/>
                  <a:gd name="connsiteY69" fmla="*/ 477403 h 1580379"/>
                  <a:gd name="connsiteX70" fmla="*/ 1889560 w 1918558"/>
                  <a:gd name="connsiteY70" fmla="*/ 481027 h 1580379"/>
                  <a:gd name="connsiteX71" fmla="*/ 1891632 w 1918558"/>
                  <a:gd name="connsiteY71" fmla="*/ 483099 h 1580379"/>
                  <a:gd name="connsiteX72" fmla="*/ 1896810 w 1918558"/>
                  <a:gd name="connsiteY72" fmla="*/ 485688 h 1580379"/>
                  <a:gd name="connsiteX73" fmla="*/ 1912345 w 1918558"/>
                  <a:gd name="connsiteY73" fmla="*/ 490866 h 1580379"/>
                  <a:gd name="connsiteX74" fmla="*/ 1918559 w 1918558"/>
                  <a:gd name="connsiteY74" fmla="*/ 491384 h 1580379"/>
                  <a:gd name="connsiteX75" fmla="*/ 1915452 w 1918558"/>
                  <a:gd name="connsiteY75" fmla="*/ 500187 h 1580379"/>
                  <a:gd name="connsiteX76" fmla="*/ 1913898 w 1918558"/>
                  <a:gd name="connsiteY76" fmla="*/ 501741 h 1580379"/>
                  <a:gd name="connsiteX77" fmla="*/ 1909756 w 1918558"/>
                  <a:gd name="connsiteY77" fmla="*/ 511579 h 1580379"/>
                  <a:gd name="connsiteX78" fmla="*/ 1908202 w 1918558"/>
                  <a:gd name="connsiteY78" fmla="*/ 513133 h 1580379"/>
                  <a:gd name="connsiteX79" fmla="*/ 1908202 w 1918558"/>
                  <a:gd name="connsiteY79" fmla="*/ 515204 h 1580379"/>
                  <a:gd name="connsiteX80" fmla="*/ 1906131 w 1918558"/>
                  <a:gd name="connsiteY80" fmla="*/ 517793 h 1580379"/>
                  <a:gd name="connsiteX81" fmla="*/ 1907167 w 1918558"/>
                  <a:gd name="connsiteY81" fmla="*/ 520900 h 1580379"/>
                  <a:gd name="connsiteX82" fmla="*/ 1902506 w 1918558"/>
                  <a:gd name="connsiteY82" fmla="*/ 530739 h 1580379"/>
                  <a:gd name="connsiteX83" fmla="*/ 1900435 w 1918558"/>
                  <a:gd name="connsiteY83" fmla="*/ 534882 h 1580379"/>
                  <a:gd name="connsiteX84" fmla="*/ 1899399 w 1918558"/>
                  <a:gd name="connsiteY84" fmla="*/ 538507 h 1580379"/>
                  <a:gd name="connsiteX85" fmla="*/ 1895257 w 1918558"/>
                  <a:gd name="connsiteY85" fmla="*/ 546274 h 1580379"/>
                  <a:gd name="connsiteX86" fmla="*/ 1894221 w 1918558"/>
                  <a:gd name="connsiteY86" fmla="*/ 549899 h 1580379"/>
                  <a:gd name="connsiteX87" fmla="*/ 1892667 w 1918558"/>
                  <a:gd name="connsiteY87" fmla="*/ 550934 h 1580379"/>
                  <a:gd name="connsiteX88" fmla="*/ 1891114 w 1918558"/>
                  <a:gd name="connsiteY88" fmla="*/ 553006 h 1580379"/>
                  <a:gd name="connsiteX89" fmla="*/ 1891114 w 1918558"/>
                  <a:gd name="connsiteY89" fmla="*/ 558184 h 1580379"/>
                  <a:gd name="connsiteX90" fmla="*/ 1889560 w 1918558"/>
                  <a:gd name="connsiteY90" fmla="*/ 560255 h 1580379"/>
                  <a:gd name="connsiteX91" fmla="*/ 1890078 w 1918558"/>
                  <a:gd name="connsiteY91" fmla="*/ 562845 h 1580379"/>
                  <a:gd name="connsiteX92" fmla="*/ 1885936 w 1918558"/>
                  <a:gd name="connsiteY92" fmla="*/ 571648 h 1580379"/>
                  <a:gd name="connsiteX93" fmla="*/ 1884900 w 1918558"/>
                  <a:gd name="connsiteY93" fmla="*/ 573719 h 1580379"/>
                  <a:gd name="connsiteX94" fmla="*/ 1884382 w 1918558"/>
                  <a:gd name="connsiteY94" fmla="*/ 577344 h 1580379"/>
                  <a:gd name="connsiteX95" fmla="*/ 1882311 w 1918558"/>
                  <a:gd name="connsiteY95" fmla="*/ 580969 h 1580379"/>
                  <a:gd name="connsiteX96" fmla="*/ 1880757 w 1918558"/>
                  <a:gd name="connsiteY96" fmla="*/ 586665 h 1580379"/>
                  <a:gd name="connsiteX97" fmla="*/ 1875579 w 1918558"/>
                  <a:gd name="connsiteY97" fmla="*/ 595468 h 1580379"/>
                  <a:gd name="connsiteX98" fmla="*/ 1874543 w 1918558"/>
                  <a:gd name="connsiteY98" fmla="*/ 599093 h 1580379"/>
                  <a:gd name="connsiteX99" fmla="*/ 1873508 w 1918558"/>
                  <a:gd name="connsiteY99" fmla="*/ 605307 h 1580379"/>
                  <a:gd name="connsiteX100" fmla="*/ 1871954 w 1918558"/>
                  <a:gd name="connsiteY100" fmla="*/ 607896 h 1580379"/>
                  <a:gd name="connsiteX101" fmla="*/ 1865222 w 1918558"/>
                  <a:gd name="connsiteY101" fmla="*/ 621877 h 1580379"/>
                  <a:gd name="connsiteX102" fmla="*/ 1864187 w 1918558"/>
                  <a:gd name="connsiteY102" fmla="*/ 627055 h 1580379"/>
                  <a:gd name="connsiteX103" fmla="*/ 1859526 w 1918558"/>
                  <a:gd name="connsiteY103" fmla="*/ 637412 h 1580379"/>
                  <a:gd name="connsiteX104" fmla="*/ 1855901 w 1918558"/>
                  <a:gd name="connsiteY104" fmla="*/ 642590 h 1580379"/>
                  <a:gd name="connsiteX105" fmla="*/ 1849170 w 1918558"/>
                  <a:gd name="connsiteY105" fmla="*/ 658125 h 1580379"/>
                  <a:gd name="connsiteX106" fmla="*/ 1843474 w 1918558"/>
                  <a:gd name="connsiteY106" fmla="*/ 676249 h 1580379"/>
                  <a:gd name="connsiteX107" fmla="*/ 1840367 w 1918558"/>
                  <a:gd name="connsiteY107" fmla="*/ 692302 h 1580379"/>
                  <a:gd name="connsiteX108" fmla="*/ 1836742 w 1918558"/>
                  <a:gd name="connsiteY108" fmla="*/ 701623 h 1580379"/>
                  <a:gd name="connsiteX109" fmla="*/ 1836224 w 1918558"/>
                  <a:gd name="connsiteY109" fmla="*/ 707837 h 1580379"/>
                  <a:gd name="connsiteX110" fmla="*/ 1834671 w 1918558"/>
                  <a:gd name="connsiteY110" fmla="*/ 714569 h 1580379"/>
                  <a:gd name="connsiteX111" fmla="*/ 1834153 w 1918558"/>
                  <a:gd name="connsiteY111" fmla="*/ 719229 h 1580379"/>
                  <a:gd name="connsiteX112" fmla="*/ 1832599 w 1918558"/>
                  <a:gd name="connsiteY112" fmla="*/ 724407 h 1580379"/>
                  <a:gd name="connsiteX113" fmla="*/ 1831563 w 1918558"/>
                  <a:gd name="connsiteY113" fmla="*/ 733210 h 1580379"/>
                  <a:gd name="connsiteX114" fmla="*/ 1830010 w 1918558"/>
                  <a:gd name="connsiteY114" fmla="*/ 738389 h 1580379"/>
                  <a:gd name="connsiteX115" fmla="*/ 1829492 w 1918558"/>
                  <a:gd name="connsiteY115" fmla="*/ 744085 h 1580379"/>
                  <a:gd name="connsiteX116" fmla="*/ 1827421 w 1918558"/>
                  <a:gd name="connsiteY116" fmla="*/ 750299 h 1580379"/>
                  <a:gd name="connsiteX117" fmla="*/ 1825868 w 1918558"/>
                  <a:gd name="connsiteY117" fmla="*/ 758066 h 1580379"/>
                  <a:gd name="connsiteX118" fmla="*/ 1823278 w 1918558"/>
                  <a:gd name="connsiteY118" fmla="*/ 764798 h 1580379"/>
                  <a:gd name="connsiteX119" fmla="*/ 1820689 w 1918558"/>
                  <a:gd name="connsiteY119" fmla="*/ 777226 h 1580379"/>
                  <a:gd name="connsiteX120" fmla="*/ 1817064 w 1918558"/>
                  <a:gd name="connsiteY120" fmla="*/ 784993 h 1580379"/>
                  <a:gd name="connsiteX121" fmla="*/ 1813957 w 1918558"/>
                  <a:gd name="connsiteY121" fmla="*/ 798457 h 1580379"/>
                  <a:gd name="connsiteX122" fmla="*/ 1807743 w 1918558"/>
                  <a:gd name="connsiteY122" fmla="*/ 817099 h 1580379"/>
                  <a:gd name="connsiteX123" fmla="*/ 1805154 w 1918558"/>
                  <a:gd name="connsiteY123" fmla="*/ 825384 h 1580379"/>
                  <a:gd name="connsiteX124" fmla="*/ 1802565 w 1918558"/>
                  <a:gd name="connsiteY124" fmla="*/ 837294 h 1580379"/>
                  <a:gd name="connsiteX125" fmla="*/ 1801529 w 1918558"/>
                  <a:gd name="connsiteY125" fmla="*/ 843508 h 1580379"/>
                  <a:gd name="connsiteX126" fmla="*/ 1801012 w 1918558"/>
                  <a:gd name="connsiteY126" fmla="*/ 847651 h 1580379"/>
                  <a:gd name="connsiteX127" fmla="*/ 1799458 w 1918558"/>
                  <a:gd name="connsiteY127" fmla="*/ 851793 h 1580379"/>
                  <a:gd name="connsiteX128" fmla="*/ 1799458 w 1918558"/>
                  <a:gd name="connsiteY128" fmla="*/ 854901 h 1580379"/>
                  <a:gd name="connsiteX129" fmla="*/ 1799976 w 1918558"/>
                  <a:gd name="connsiteY129" fmla="*/ 860079 h 1580379"/>
                  <a:gd name="connsiteX130" fmla="*/ 1798940 w 1918558"/>
                  <a:gd name="connsiteY130" fmla="*/ 863186 h 1580379"/>
                  <a:gd name="connsiteX131" fmla="*/ 1795315 w 1918558"/>
                  <a:gd name="connsiteY131" fmla="*/ 865775 h 1580379"/>
                  <a:gd name="connsiteX132" fmla="*/ 1794797 w 1918558"/>
                  <a:gd name="connsiteY132" fmla="*/ 866811 h 1580379"/>
                  <a:gd name="connsiteX133" fmla="*/ 1798422 w 1918558"/>
                  <a:gd name="connsiteY133" fmla="*/ 870953 h 1580379"/>
                  <a:gd name="connsiteX134" fmla="*/ 1800494 w 1918558"/>
                  <a:gd name="connsiteY134" fmla="*/ 876132 h 1580379"/>
                  <a:gd name="connsiteX135" fmla="*/ 1798422 w 1918558"/>
                  <a:gd name="connsiteY135" fmla="*/ 879238 h 1580379"/>
                  <a:gd name="connsiteX136" fmla="*/ 1795833 w 1918558"/>
                  <a:gd name="connsiteY136" fmla="*/ 884417 h 1580379"/>
                  <a:gd name="connsiteX137" fmla="*/ 1794280 w 1918558"/>
                  <a:gd name="connsiteY137" fmla="*/ 891149 h 1580379"/>
                  <a:gd name="connsiteX138" fmla="*/ 1793244 w 1918558"/>
                  <a:gd name="connsiteY138" fmla="*/ 892702 h 1580379"/>
                  <a:gd name="connsiteX139" fmla="*/ 1792726 w 1918558"/>
                  <a:gd name="connsiteY139" fmla="*/ 897363 h 1580379"/>
                  <a:gd name="connsiteX140" fmla="*/ 1789619 w 1918558"/>
                  <a:gd name="connsiteY140" fmla="*/ 899952 h 1580379"/>
                  <a:gd name="connsiteX141" fmla="*/ 1788584 w 1918558"/>
                  <a:gd name="connsiteY141" fmla="*/ 903059 h 1580379"/>
                  <a:gd name="connsiteX142" fmla="*/ 1787548 w 1918558"/>
                  <a:gd name="connsiteY142" fmla="*/ 907201 h 1580379"/>
                  <a:gd name="connsiteX143" fmla="*/ 1785477 w 1918558"/>
                  <a:gd name="connsiteY143" fmla="*/ 910826 h 1580379"/>
                  <a:gd name="connsiteX144" fmla="*/ 1784441 w 1918558"/>
                  <a:gd name="connsiteY144" fmla="*/ 920147 h 1580379"/>
                  <a:gd name="connsiteX145" fmla="*/ 1784959 w 1918558"/>
                  <a:gd name="connsiteY145" fmla="*/ 923254 h 1580379"/>
                  <a:gd name="connsiteX146" fmla="*/ 1780298 w 1918558"/>
                  <a:gd name="connsiteY146" fmla="*/ 925325 h 1580379"/>
                  <a:gd name="connsiteX147" fmla="*/ 1779263 w 1918558"/>
                  <a:gd name="connsiteY147" fmla="*/ 923254 h 1580379"/>
                  <a:gd name="connsiteX148" fmla="*/ 1774602 w 1918558"/>
                  <a:gd name="connsiteY148" fmla="*/ 920665 h 1580379"/>
                  <a:gd name="connsiteX149" fmla="*/ 1762692 w 1918558"/>
                  <a:gd name="connsiteY149" fmla="*/ 916522 h 1580379"/>
                  <a:gd name="connsiteX150" fmla="*/ 1759067 w 1918558"/>
                  <a:gd name="connsiteY150" fmla="*/ 918076 h 1580379"/>
                  <a:gd name="connsiteX151" fmla="*/ 1758032 w 1918558"/>
                  <a:gd name="connsiteY151" fmla="*/ 922736 h 1580379"/>
                  <a:gd name="connsiteX152" fmla="*/ 1756478 w 1918558"/>
                  <a:gd name="connsiteY152" fmla="*/ 924290 h 1580379"/>
                  <a:gd name="connsiteX153" fmla="*/ 1751818 w 1918558"/>
                  <a:gd name="connsiteY153" fmla="*/ 923254 h 1580379"/>
                  <a:gd name="connsiteX154" fmla="*/ 1746122 w 1918558"/>
                  <a:gd name="connsiteY154" fmla="*/ 919629 h 1580379"/>
                  <a:gd name="connsiteX155" fmla="*/ 1743532 w 1918558"/>
                  <a:gd name="connsiteY155" fmla="*/ 916522 h 1580379"/>
                  <a:gd name="connsiteX156" fmla="*/ 1735247 w 1918558"/>
                  <a:gd name="connsiteY156" fmla="*/ 912903 h 1580379"/>
                  <a:gd name="connsiteX157" fmla="*/ 1730069 w 1918558"/>
                  <a:gd name="connsiteY157" fmla="*/ 913938 h 1580379"/>
                  <a:gd name="connsiteX158" fmla="*/ 1726962 w 1918558"/>
                  <a:gd name="connsiteY158" fmla="*/ 913420 h 1580379"/>
                  <a:gd name="connsiteX159" fmla="*/ 1723855 w 1918558"/>
                  <a:gd name="connsiteY159" fmla="*/ 910313 h 1580379"/>
                  <a:gd name="connsiteX160" fmla="*/ 1715570 w 1918558"/>
                  <a:gd name="connsiteY160" fmla="*/ 910313 h 1580379"/>
                  <a:gd name="connsiteX161" fmla="*/ 1710391 w 1918558"/>
                  <a:gd name="connsiteY161" fmla="*/ 909278 h 1580379"/>
                  <a:gd name="connsiteX162" fmla="*/ 1706767 w 1918558"/>
                  <a:gd name="connsiteY162" fmla="*/ 907206 h 1580379"/>
                  <a:gd name="connsiteX163" fmla="*/ 1700552 w 1918558"/>
                  <a:gd name="connsiteY163" fmla="*/ 907206 h 1580379"/>
                  <a:gd name="connsiteX164" fmla="*/ 1695374 w 1918558"/>
                  <a:gd name="connsiteY164" fmla="*/ 905135 h 1580379"/>
                  <a:gd name="connsiteX165" fmla="*/ 1691232 w 1918558"/>
                  <a:gd name="connsiteY165" fmla="*/ 902028 h 1580379"/>
                  <a:gd name="connsiteX166" fmla="*/ 1687607 w 1918558"/>
                  <a:gd name="connsiteY166" fmla="*/ 902028 h 1580379"/>
                  <a:gd name="connsiteX167" fmla="*/ 1683982 w 1918558"/>
                  <a:gd name="connsiteY167" fmla="*/ 902546 h 1580379"/>
                  <a:gd name="connsiteX168" fmla="*/ 1681393 w 1918558"/>
                  <a:gd name="connsiteY168" fmla="*/ 902546 h 1580379"/>
                  <a:gd name="connsiteX169" fmla="*/ 1675697 w 1918558"/>
                  <a:gd name="connsiteY169" fmla="*/ 897885 h 1580379"/>
                  <a:gd name="connsiteX170" fmla="*/ 1672072 w 1918558"/>
                  <a:gd name="connsiteY170" fmla="*/ 895814 h 1580379"/>
                  <a:gd name="connsiteX171" fmla="*/ 1672072 w 1918558"/>
                  <a:gd name="connsiteY171" fmla="*/ 893225 h 1580379"/>
                  <a:gd name="connsiteX172" fmla="*/ 1670001 w 1918558"/>
                  <a:gd name="connsiteY172" fmla="*/ 891671 h 1580379"/>
                  <a:gd name="connsiteX173" fmla="*/ 1665858 w 1918558"/>
                  <a:gd name="connsiteY173" fmla="*/ 891671 h 1580379"/>
                  <a:gd name="connsiteX174" fmla="*/ 1664305 w 1918558"/>
                  <a:gd name="connsiteY174" fmla="*/ 891154 h 1580379"/>
                  <a:gd name="connsiteX175" fmla="*/ 1660680 w 1918558"/>
                  <a:gd name="connsiteY175" fmla="*/ 886493 h 1580379"/>
                  <a:gd name="connsiteX176" fmla="*/ 1658090 w 1918558"/>
                  <a:gd name="connsiteY176" fmla="*/ 885458 h 1580379"/>
                  <a:gd name="connsiteX177" fmla="*/ 1657055 w 1918558"/>
                  <a:gd name="connsiteY177" fmla="*/ 882351 h 1580379"/>
                  <a:gd name="connsiteX178" fmla="*/ 1653948 w 1918558"/>
                  <a:gd name="connsiteY178" fmla="*/ 880279 h 1580379"/>
                  <a:gd name="connsiteX179" fmla="*/ 1651877 w 1918558"/>
                  <a:gd name="connsiteY179" fmla="*/ 876654 h 1580379"/>
                  <a:gd name="connsiteX180" fmla="*/ 1645663 w 1918558"/>
                  <a:gd name="connsiteY180" fmla="*/ 873030 h 1580379"/>
                  <a:gd name="connsiteX181" fmla="*/ 1643591 w 1918558"/>
                  <a:gd name="connsiteY181" fmla="*/ 873030 h 1580379"/>
                  <a:gd name="connsiteX182" fmla="*/ 1638931 w 1918558"/>
                  <a:gd name="connsiteY182" fmla="*/ 874065 h 1580379"/>
                  <a:gd name="connsiteX183" fmla="*/ 1634270 w 1918558"/>
                  <a:gd name="connsiteY183" fmla="*/ 877685 h 1580379"/>
                  <a:gd name="connsiteX184" fmla="*/ 1632199 w 1918558"/>
                  <a:gd name="connsiteY184" fmla="*/ 877172 h 1580379"/>
                  <a:gd name="connsiteX185" fmla="*/ 1620289 w 1918558"/>
                  <a:gd name="connsiteY185" fmla="*/ 871994 h 1580379"/>
                  <a:gd name="connsiteX186" fmla="*/ 1617700 w 1918558"/>
                  <a:gd name="connsiteY186" fmla="*/ 871994 h 1580379"/>
                  <a:gd name="connsiteX187" fmla="*/ 1610968 w 1918558"/>
                  <a:gd name="connsiteY187" fmla="*/ 874065 h 1580379"/>
                  <a:gd name="connsiteX188" fmla="*/ 1607861 w 1918558"/>
                  <a:gd name="connsiteY188" fmla="*/ 874578 h 1580379"/>
                  <a:gd name="connsiteX189" fmla="*/ 1602165 w 1918558"/>
                  <a:gd name="connsiteY189" fmla="*/ 874578 h 1580379"/>
                  <a:gd name="connsiteX190" fmla="*/ 1591291 w 1918558"/>
                  <a:gd name="connsiteY190" fmla="*/ 876649 h 1580379"/>
                  <a:gd name="connsiteX191" fmla="*/ 1585594 w 1918558"/>
                  <a:gd name="connsiteY191" fmla="*/ 881310 h 1580379"/>
                  <a:gd name="connsiteX192" fmla="*/ 1578345 w 1918558"/>
                  <a:gd name="connsiteY192" fmla="*/ 884935 h 1580379"/>
                  <a:gd name="connsiteX193" fmla="*/ 1576273 w 1918558"/>
                  <a:gd name="connsiteY193" fmla="*/ 885452 h 1580379"/>
                  <a:gd name="connsiteX194" fmla="*/ 1571613 w 1918558"/>
                  <a:gd name="connsiteY194" fmla="*/ 883381 h 1580379"/>
                  <a:gd name="connsiteX195" fmla="*/ 1567470 w 1918558"/>
                  <a:gd name="connsiteY195" fmla="*/ 883381 h 1580379"/>
                  <a:gd name="connsiteX196" fmla="*/ 1564363 w 1918558"/>
                  <a:gd name="connsiteY196" fmla="*/ 881828 h 1580379"/>
                  <a:gd name="connsiteX197" fmla="*/ 1563328 w 1918558"/>
                  <a:gd name="connsiteY197" fmla="*/ 876132 h 1580379"/>
                  <a:gd name="connsiteX198" fmla="*/ 1560739 w 1918558"/>
                  <a:gd name="connsiteY198" fmla="*/ 873024 h 1580379"/>
                  <a:gd name="connsiteX199" fmla="*/ 1558150 w 1918558"/>
                  <a:gd name="connsiteY199" fmla="*/ 870953 h 1580379"/>
                  <a:gd name="connsiteX200" fmla="*/ 1555042 w 1918558"/>
                  <a:gd name="connsiteY200" fmla="*/ 870435 h 1580379"/>
                  <a:gd name="connsiteX201" fmla="*/ 1547793 w 1918558"/>
                  <a:gd name="connsiteY201" fmla="*/ 873024 h 1580379"/>
                  <a:gd name="connsiteX202" fmla="*/ 1543650 w 1918558"/>
                  <a:gd name="connsiteY202" fmla="*/ 875614 h 1580379"/>
                  <a:gd name="connsiteX203" fmla="*/ 1540543 w 1918558"/>
                  <a:gd name="connsiteY203" fmla="*/ 884417 h 1580379"/>
                  <a:gd name="connsiteX204" fmla="*/ 1538990 w 1918558"/>
                  <a:gd name="connsiteY204" fmla="*/ 887006 h 1580379"/>
                  <a:gd name="connsiteX205" fmla="*/ 1535883 w 1918558"/>
                  <a:gd name="connsiteY205" fmla="*/ 888559 h 1580379"/>
                  <a:gd name="connsiteX206" fmla="*/ 1520348 w 1918558"/>
                  <a:gd name="connsiteY206" fmla="*/ 891666 h 1580379"/>
                  <a:gd name="connsiteX207" fmla="*/ 1519830 w 1918558"/>
                  <a:gd name="connsiteY207" fmla="*/ 893738 h 1580379"/>
                  <a:gd name="connsiteX208" fmla="*/ 1524491 w 1918558"/>
                  <a:gd name="connsiteY208" fmla="*/ 898398 h 1580379"/>
                  <a:gd name="connsiteX209" fmla="*/ 1525008 w 1918558"/>
                  <a:gd name="connsiteY209" fmla="*/ 902023 h 1580379"/>
                  <a:gd name="connsiteX210" fmla="*/ 1525526 w 1918558"/>
                  <a:gd name="connsiteY210" fmla="*/ 909790 h 1580379"/>
                  <a:gd name="connsiteX211" fmla="*/ 1527598 w 1918558"/>
                  <a:gd name="connsiteY211" fmla="*/ 917558 h 1580379"/>
                  <a:gd name="connsiteX212" fmla="*/ 1527080 w 1918558"/>
                  <a:gd name="connsiteY212" fmla="*/ 922218 h 1580379"/>
                  <a:gd name="connsiteX213" fmla="*/ 1520348 w 1918558"/>
                  <a:gd name="connsiteY213" fmla="*/ 924807 h 1580379"/>
                  <a:gd name="connsiteX214" fmla="*/ 1517759 w 1918558"/>
                  <a:gd name="connsiteY214" fmla="*/ 924290 h 1580379"/>
                  <a:gd name="connsiteX215" fmla="*/ 1511027 w 1918558"/>
                  <a:gd name="connsiteY215" fmla="*/ 920665 h 1580379"/>
                  <a:gd name="connsiteX216" fmla="*/ 1507402 w 1918558"/>
                  <a:gd name="connsiteY216" fmla="*/ 917558 h 1580379"/>
                  <a:gd name="connsiteX217" fmla="*/ 1502742 w 1918558"/>
                  <a:gd name="connsiteY217" fmla="*/ 916004 h 1580379"/>
                  <a:gd name="connsiteX218" fmla="*/ 1498599 w 1918558"/>
                  <a:gd name="connsiteY218" fmla="*/ 912897 h 1580379"/>
                  <a:gd name="connsiteX219" fmla="*/ 1493421 w 1918558"/>
                  <a:gd name="connsiteY219" fmla="*/ 911862 h 1580379"/>
                  <a:gd name="connsiteX220" fmla="*/ 1489796 w 1918558"/>
                  <a:gd name="connsiteY220" fmla="*/ 913415 h 1580379"/>
                  <a:gd name="connsiteX221" fmla="*/ 1485653 w 1918558"/>
                  <a:gd name="connsiteY221" fmla="*/ 912903 h 1580379"/>
                  <a:gd name="connsiteX222" fmla="*/ 1483582 w 1918558"/>
                  <a:gd name="connsiteY222" fmla="*/ 914974 h 1580379"/>
                  <a:gd name="connsiteX223" fmla="*/ 1482546 w 1918558"/>
                  <a:gd name="connsiteY223" fmla="*/ 911349 h 1580379"/>
                  <a:gd name="connsiteX224" fmla="*/ 1479957 w 1918558"/>
                  <a:gd name="connsiteY224" fmla="*/ 911349 h 1580379"/>
                  <a:gd name="connsiteX225" fmla="*/ 1479439 w 1918558"/>
                  <a:gd name="connsiteY225" fmla="*/ 909278 h 1580379"/>
                  <a:gd name="connsiteX226" fmla="*/ 1475815 w 1918558"/>
                  <a:gd name="connsiteY226" fmla="*/ 908760 h 1580379"/>
                  <a:gd name="connsiteX227" fmla="*/ 1474261 w 1918558"/>
                  <a:gd name="connsiteY227" fmla="*/ 906689 h 1580379"/>
                  <a:gd name="connsiteX228" fmla="*/ 1471672 w 1918558"/>
                  <a:gd name="connsiteY228" fmla="*/ 908760 h 1580379"/>
                  <a:gd name="connsiteX229" fmla="*/ 1468047 w 1918558"/>
                  <a:gd name="connsiteY229" fmla="*/ 908760 h 1580379"/>
                  <a:gd name="connsiteX230" fmla="*/ 1467011 w 1918558"/>
                  <a:gd name="connsiteY230" fmla="*/ 910313 h 1580379"/>
                  <a:gd name="connsiteX231" fmla="*/ 1461833 w 1918558"/>
                  <a:gd name="connsiteY231" fmla="*/ 908242 h 1580379"/>
                  <a:gd name="connsiteX232" fmla="*/ 1457690 w 1918558"/>
                  <a:gd name="connsiteY232" fmla="*/ 910313 h 1580379"/>
                  <a:gd name="connsiteX233" fmla="*/ 1453548 w 1918558"/>
                  <a:gd name="connsiteY233" fmla="*/ 908242 h 1580379"/>
                  <a:gd name="connsiteX234" fmla="*/ 1451994 w 1918558"/>
                  <a:gd name="connsiteY234" fmla="*/ 905653 h 1580379"/>
                  <a:gd name="connsiteX235" fmla="*/ 1446298 w 1918558"/>
                  <a:gd name="connsiteY235" fmla="*/ 905135 h 1580379"/>
                  <a:gd name="connsiteX236" fmla="*/ 1442674 w 1918558"/>
                  <a:gd name="connsiteY236" fmla="*/ 903582 h 1580379"/>
                  <a:gd name="connsiteX237" fmla="*/ 1441120 w 1918558"/>
                  <a:gd name="connsiteY237" fmla="*/ 906689 h 1580379"/>
                  <a:gd name="connsiteX238" fmla="*/ 1441638 w 1918558"/>
                  <a:gd name="connsiteY238" fmla="*/ 910831 h 1580379"/>
                  <a:gd name="connsiteX239" fmla="*/ 1440602 w 1918558"/>
                  <a:gd name="connsiteY239" fmla="*/ 911349 h 1580379"/>
                  <a:gd name="connsiteX240" fmla="*/ 1431799 w 1918558"/>
                  <a:gd name="connsiteY240" fmla="*/ 908760 h 1580379"/>
                  <a:gd name="connsiteX241" fmla="*/ 1430246 w 1918558"/>
                  <a:gd name="connsiteY241" fmla="*/ 907206 h 1580379"/>
                  <a:gd name="connsiteX242" fmla="*/ 1427138 w 1918558"/>
                  <a:gd name="connsiteY242" fmla="*/ 908760 h 1580379"/>
                  <a:gd name="connsiteX243" fmla="*/ 1425585 w 1918558"/>
                  <a:gd name="connsiteY243" fmla="*/ 908760 h 1580379"/>
                  <a:gd name="connsiteX244" fmla="*/ 1424549 w 1918558"/>
                  <a:gd name="connsiteY244" fmla="*/ 906171 h 1580379"/>
                  <a:gd name="connsiteX245" fmla="*/ 1419889 w 1918558"/>
                  <a:gd name="connsiteY245" fmla="*/ 905653 h 1580379"/>
                  <a:gd name="connsiteX246" fmla="*/ 1417818 w 1918558"/>
                  <a:gd name="connsiteY246" fmla="*/ 903064 h 1580379"/>
                  <a:gd name="connsiteX247" fmla="*/ 1418335 w 1918558"/>
                  <a:gd name="connsiteY247" fmla="*/ 900475 h 1580379"/>
                  <a:gd name="connsiteX248" fmla="*/ 1415228 w 1918558"/>
                  <a:gd name="connsiteY248" fmla="*/ 899962 h 1580379"/>
                  <a:gd name="connsiteX249" fmla="*/ 1416264 w 1918558"/>
                  <a:gd name="connsiteY249" fmla="*/ 903069 h 1580379"/>
                  <a:gd name="connsiteX250" fmla="*/ 1415746 w 1918558"/>
                  <a:gd name="connsiteY250" fmla="*/ 905658 h 1580379"/>
                  <a:gd name="connsiteX251" fmla="*/ 1412639 w 1918558"/>
                  <a:gd name="connsiteY251" fmla="*/ 907212 h 1580379"/>
                  <a:gd name="connsiteX252" fmla="*/ 1407461 w 1918558"/>
                  <a:gd name="connsiteY252" fmla="*/ 903587 h 1580379"/>
                  <a:gd name="connsiteX253" fmla="*/ 1404354 w 1918558"/>
                  <a:gd name="connsiteY253" fmla="*/ 906176 h 1580379"/>
                  <a:gd name="connsiteX254" fmla="*/ 1404872 w 1918558"/>
                  <a:gd name="connsiteY254" fmla="*/ 908765 h 1580379"/>
                  <a:gd name="connsiteX255" fmla="*/ 1402283 w 1918558"/>
                  <a:gd name="connsiteY255" fmla="*/ 908247 h 1580379"/>
                  <a:gd name="connsiteX256" fmla="*/ 1401765 w 1918558"/>
                  <a:gd name="connsiteY256" fmla="*/ 904622 h 1580379"/>
                  <a:gd name="connsiteX257" fmla="*/ 1400729 w 1918558"/>
                  <a:gd name="connsiteY257" fmla="*/ 902033 h 1580379"/>
                  <a:gd name="connsiteX258" fmla="*/ 1401247 w 1918558"/>
                  <a:gd name="connsiteY258" fmla="*/ 899444 h 1580379"/>
                  <a:gd name="connsiteX259" fmla="*/ 1400729 w 1918558"/>
                  <a:gd name="connsiteY259" fmla="*/ 897373 h 1580379"/>
                  <a:gd name="connsiteX260" fmla="*/ 1398140 w 1918558"/>
                  <a:gd name="connsiteY260" fmla="*/ 895819 h 1580379"/>
                  <a:gd name="connsiteX261" fmla="*/ 1394515 w 1918558"/>
                  <a:gd name="connsiteY261" fmla="*/ 894784 h 1580379"/>
                  <a:gd name="connsiteX262" fmla="*/ 1389855 w 1918558"/>
                  <a:gd name="connsiteY262" fmla="*/ 890123 h 1580379"/>
                  <a:gd name="connsiteX263" fmla="*/ 1387266 w 1918558"/>
                  <a:gd name="connsiteY263" fmla="*/ 889605 h 1580379"/>
                  <a:gd name="connsiteX264" fmla="*/ 1383123 w 1918558"/>
                  <a:gd name="connsiteY264" fmla="*/ 887016 h 1580379"/>
                  <a:gd name="connsiteX265" fmla="*/ 1384676 w 1918558"/>
                  <a:gd name="connsiteY265" fmla="*/ 884945 h 1580379"/>
                  <a:gd name="connsiteX266" fmla="*/ 1384159 w 1918558"/>
                  <a:gd name="connsiteY266" fmla="*/ 883391 h 1580379"/>
                  <a:gd name="connsiteX267" fmla="*/ 1380534 w 1918558"/>
                  <a:gd name="connsiteY267" fmla="*/ 881320 h 1580379"/>
                  <a:gd name="connsiteX268" fmla="*/ 1372766 w 1918558"/>
                  <a:gd name="connsiteY268" fmla="*/ 880285 h 1580379"/>
                  <a:gd name="connsiteX269" fmla="*/ 1371213 w 1918558"/>
                  <a:gd name="connsiteY269" fmla="*/ 878213 h 1580379"/>
                  <a:gd name="connsiteX270" fmla="*/ 1369142 w 1918558"/>
                  <a:gd name="connsiteY270" fmla="*/ 881320 h 1580379"/>
                  <a:gd name="connsiteX271" fmla="*/ 1367070 w 1918558"/>
                  <a:gd name="connsiteY271" fmla="*/ 882874 h 1580379"/>
                  <a:gd name="connsiteX272" fmla="*/ 1366035 w 1918558"/>
                  <a:gd name="connsiteY272" fmla="*/ 878731 h 1580379"/>
                  <a:gd name="connsiteX273" fmla="*/ 1365517 w 1918558"/>
                  <a:gd name="connsiteY273" fmla="*/ 873553 h 1580379"/>
                  <a:gd name="connsiteX274" fmla="*/ 1363963 w 1918558"/>
                  <a:gd name="connsiteY274" fmla="*/ 872517 h 1580379"/>
                  <a:gd name="connsiteX275" fmla="*/ 1359821 w 1918558"/>
                  <a:gd name="connsiteY275" fmla="*/ 866821 h 1580379"/>
                  <a:gd name="connsiteX276" fmla="*/ 1352053 w 1918558"/>
                  <a:gd name="connsiteY276" fmla="*/ 868374 h 1580379"/>
                  <a:gd name="connsiteX277" fmla="*/ 1345839 w 1918558"/>
                  <a:gd name="connsiteY277" fmla="*/ 871999 h 1580379"/>
                  <a:gd name="connsiteX278" fmla="*/ 1343768 w 1918558"/>
                  <a:gd name="connsiteY278" fmla="*/ 872517 h 1580379"/>
                  <a:gd name="connsiteX279" fmla="*/ 1342214 w 1918558"/>
                  <a:gd name="connsiteY279" fmla="*/ 875624 h 1580379"/>
                  <a:gd name="connsiteX280" fmla="*/ 1336001 w 1918558"/>
                  <a:gd name="connsiteY280" fmla="*/ 876660 h 1580379"/>
                  <a:gd name="connsiteX281" fmla="*/ 1330822 w 1918558"/>
                  <a:gd name="connsiteY281" fmla="*/ 878731 h 1580379"/>
                  <a:gd name="connsiteX282" fmla="*/ 1330304 w 1918558"/>
                  <a:gd name="connsiteY282" fmla="*/ 877177 h 1580379"/>
                  <a:gd name="connsiteX283" fmla="*/ 1331340 w 1918558"/>
                  <a:gd name="connsiteY283" fmla="*/ 873553 h 1580379"/>
                  <a:gd name="connsiteX284" fmla="*/ 1327197 w 1918558"/>
                  <a:gd name="connsiteY284" fmla="*/ 872517 h 1580379"/>
                  <a:gd name="connsiteX285" fmla="*/ 1328751 w 1918558"/>
                  <a:gd name="connsiteY285" fmla="*/ 870446 h 1580379"/>
                  <a:gd name="connsiteX286" fmla="*/ 1331340 w 1918558"/>
                  <a:gd name="connsiteY286" fmla="*/ 870964 h 1580379"/>
                  <a:gd name="connsiteX287" fmla="*/ 1330822 w 1918558"/>
                  <a:gd name="connsiteY287" fmla="*/ 866303 h 1580379"/>
                  <a:gd name="connsiteX288" fmla="*/ 1327197 w 1918558"/>
                  <a:gd name="connsiteY288" fmla="*/ 869410 h 1580379"/>
                  <a:gd name="connsiteX289" fmla="*/ 1325644 w 1918558"/>
                  <a:gd name="connsiteY289" fmla="*/ 868374 h 1580379"/>
                  <a:gd name="connsiteX290" fmla="*/ 1325644 w 1918558"/>
                  <a:gd name="connsiteY290" fmla="*/ 865785 h 1580379"/>
                  <a:gd name="connsiteX291" fmla="*/ 1322537 w 1918558"/>
                  <a:gd name="connsiteY291" fmla="*/ 866303 h 1580379"/>
                  <a:gd name="connsiteX292" fmla="*/ 1320983 w 1918558"/>
                  <a:gd name="connsiteY292" fmla="*/ 869928 h 1580379"/>
                  <a:gd name="connsiteX293" fmla="*/ 1317876 w 1918558"/>
                  <a:gd name="connsiteY293" fmla="*/ 867857 h 1580379"/>
                  <a:gd name="connsiteX294" fmla="*/ 1314770 w 1918558"/>
                  <a:gd name="connsiteY294" fmla="*/ 868374 h 1580379"/>
                  <a:gd name="connsiteX295" fmla="*/ 1312698 w 1918558"/>
                  <a:gd name="connsiteY295" fmla="*/ 865785 h 1580379"/>
                  <a:gd name="connsiteX296" fmla="*/ 1313216 w 1918558"/>
                  <a:gd name="connsiteY296" fmla="*/ 863196 h 1580379"/>
                  <a:gd name="connsiteX297" fmla="*/ 1311662 w 1918558"/>
                  <a:gd name="connsiteY297" fmla="*/ 859571 h 1580379"/>
                  <a:gd name="connsiteX298" fmla="*/ 1305966 w 1918558"/>
                  <a:gd name="connsiteY298" fmla="*/ 858018 h 1580379"/>
                  <a:gd name="connsiteX299" fmla="*/ 1301306 w 1918558"/>
                  <a:gd name="connsiteY299" fmla="*/ 854906 h 1580379"/>
                  <a:gd name="connsiteX300" fmla="*/ 1298199 w 1918558"/>
                  <a:gd name="connsiteY300" fmla="*/ 858530 h 1580379"/>
                  <a:gd name="connsiteX301" fmla="*/ 1296128 w 1918558"/>
                  <a:gd name="connsiteY301" fmla="*/ 859048 h 1580379"/>
                  <a:gd name="connsiteX302" fmla="*/ 1294574 w 1918558"/>
                  <a:gd name="connsiteY302" fmla="*/ 858013 h 1580379"/>
                  <a:gd name="connsiteX303" fmla="*/ 1293021 w 1918558"/>
                  <a:gd name="connsiteY303" fmla="*/ 854901 h 1580379"/>
                  <a:gd name="connsiteX304" fmla="*/ 1287842 w 1918558"/>
                  <a:gd name="connsiteY304" fmla="*/ 854388 h 1580379"/>
                  <a:gd name="connsiteX305" fmla="*/ 1286807 w 1918558"/>
                  <a:gd name="connsiteY305" fmla="*/ 857495 h 1580379"/>
                  <a:gd name="connsiteX306" fmla="*/ 1284735 w 1918558"/>
                  <a:gd name="connsiteY306" fmla="*/ 858530 h 1580379"/>
                  <a:gd name="connsiteX307" fmla="*/ 1284218 w 1918558"/>
                  <a:gd name="connsiteY307" fmla="*/ 861120 h 1580379"/>
                  <a:gd name="connsiteX308" fmla="*/ 1281111 w 1918558"/>
                  <a:gd name="connsiteY308" fmla="*/ 862155 h 1580379"/>
                  <a:gd name="connsiteX309" fmla="*/ 1282146 w 1918558"/>
                  <a:gd name="connsiteY309" fmla="*/ 866298 h 1580379"/>
                  <a:gd name="connsiteX310" fmla="*/ 1276450 w 1918558"/>
                  <a:gd name="connsiteY310" fmla="*/ 868369 h 1580379"/>
                  <a:gd name="connsiteX311" fmla="*/ 1271790 w 1918558"/>
                  <a:gd name="connsiteY311" fmla="*/ 865780 h 1580379"/>
                  <a:gd name="connsiteX312" fmla="*/ 1268683 w 1918558"/>
                  <a:gd name="connsiteY312" fmla="*/ 868369 h 1580379"/>
                  <a:gd name="connsiteX313" fmla="*/ 1270754 w 1918558"/>
                  <a:gd name="connsiteY313" fmla="*/ 871476 h 1580379"/>
                  <a:gd name="connsiteX314" fmla="*/ 1267647 w 1918558"/>
                  <a:gd name="connsiteY314" fmla="*/ 873030 h 1580379"/>
                  <a:gd name="connsiteX315" fmla="*/ 1267129 w 1918558"/>
                  <a:gd name="connsiteY315" fmla="*/ 876137 h 1580379"/>
                  <a:gd name="connsiteX316" fmla="*/ 1264540 w 1918558"/>
                  <a:gd name="connsiteY316" fmla="*/ 875619 h 1580379"/>
                  <a:gd name="connsiteX317" fmla="*/ 1264022 w 1918558"/>
                  <a:gd name="connsiteY317" fmla="*/ 878208 h 1580379"/>
                  <a:gd name="connsiteX318" fmla="*/ 1258844 w 1918558"/>
                  <a:gd name="connsiteY318" fmla="*/ 876654 h 1580379"/>
                  <a:gd name="connsiteX319" fmla="*/ 1257808 w 1918558"/>
                  <a:gd name="connsiteY319" fmla="*/ 879761 h 1580379"/>
                  <a:gd name="connsiteX320" fmla="*/ 1254701 w 1918558"/>
                  <a:gd name="connsiteY320" fmla="*/ 880797 h 1580379"/>
                  <a:gd name="connsiteX321" fmla="*/ 1254701 w 1918558"/>
                  <a:gd name="connsiteY321" fmla="*/ 883386 h 1580379"/>
                  <a:gd name="connsiteX322" fmla="*/ 1251077 w 1918558"/>
                  <a:gd name="connsiteY322" fmla="*/ 882868 h 1580379"/>
                  <a:gd name="connsiteX323" fmla="*/ 1247452 w 1918558"/>
                  <a:gd name="connsiteY323" fmla="*/ 883904 h 1580379"/>
                  <a:gd name="connsiteX324" fmla="*/ 1242273 w 1918558"/>
                  <a:gd name="connsiteY324" fmla="*/ 883386 h 1580379"/>
                  <a:gd name="connsiteX325" fmla="*/ 1240202 w 1918558"/>
                  <a:gd name="connsiteY325" fmla="*/ 880279 h 1580379"/>
                  <a:gd name="connsiteX326" fmla="*/ 1238131 w 1918558"/>
                  <a:gd name="connsiteY326" fmla="*/ 879761 h 1580379"/>
                  <a:gd name="connsiteX327" fmla="*/ 1235542 w 1918558"/>
                  <a:gd name="connsiteY327" fmla="*/ 876654 h 1580379"/>
                  <a:gd name="connsiteX328" fmla="*/ 1233470 w 1918558"/>
                  <a:gd name="connsiteY328" fmla="*/ 876137 h 1580379"/>
                  <a:gd name="connsiteX329" fmla="*/ 1231917 w 1918558"/>
                  <a:gd name="connsiteY329" fmla="*/ 880797 h 1580379"/>
                  <a:gd name="connsiteX330" fmla="*/ 1227774 w 1918558"/>
                  <a:gd name="connsiteY330" fmla="*/ 882351 h 1580379"/>
                  <a:gd name="connsiteX331" fmla="*/ 1227256 w 1918558"/>
                  <a:gd name="connsiteY331" fmla="*/ 885458 h 1580379"/>
                  <a:gd name="connsiteX332" fmla="*/ 1221560 w 1918558"/>
                  <a:gd name="connsiteY332" fmla="*/ 887011 h 1580379"/>
                  <a:gd name="connsiteX333" fmla="*/ 1214828 w 1918558"/>
                  <a:gd name="connsiteY333" fmla="*/ 891671 h 1580379"/>
                  <a:gd name="connsiteX334" fmla="*/ 1213275 w 1918558"/>
                  <a:gd name="connsiteY334" fmla="*/ 893225 h 1580379"/>
                  <a:gd name="connsiteX335" fmla="*/ 1207061 w 1918558"/>
                  <a:gd name="connsiteY335" fmla="*/ 892189 h 1580379"/>
                  <a:gd name="connsiteX336" fmla="*/ 1206543 w 1918558"/>
                  <a:gd name="connsiteY336" fmla="*/ 893743 h 1580379"/>
                  <a:gd name="connsiteX337" fmla="*/ 1201883 w 1918558"/>
                  <a:gd name="connsiteY337" fmla="*/ 894261 h 1580379"/>
                  <a:gd name="connsiteX338" fmla="*/ 1201883 w 1918558"/>
                  <a:gd name="connsiteY338" fmla="*/ 895814 h 1580379"/>
                  <a:gd name="connsiteX339" fmla="*/ 1198258 w 1918558"/>
                  <a:gd name="connsiteY339" fmla="*/ 897368 h 1580379"/>
                  <a:gd name="connsiteX340" fmla="*/ 1199811 w 1918558"/>
                  <a:gd name="connsiteY340" fmla="*/ 899439 h 1580379"/>
                  <a:gd name="connsiteX341" fmla="*/ 1196704 w 1918558"/>
                  <a:gd name="connsiteY341" fmla="*/ 901510 h 1580379"/>
                  <a:gd name="connsiteX342" fmla="*/ 1193079 w 1918558"/>
                  <a:gd name="connsiteY342" fmla="*/ 902546 h 1580379"/>
                  <a:gd name="connsiteX343" fmla="*/ 1192044 w 1918558"/>
                  <a:gd name="connsiteY343" fmla="*/ 903582 h 1580379"/>
                  <a:gd name="connsiteX344" fmla="*/ 1191008 w 1918558"/>
                  <a:gd name="connsiteY344" fmla="*/ 907206 h 1580379"/>
                  <a:gd name="connsiteX345" fmla="*/ 1187383 w 1918558"/>
                  <a:gd name="connsiteY345" fmla="*/ 907206 h 1580379"/>
                  <a:gd name="connsiteX346" fmla="*/ 1180134 w 1918558"/>
                  <a:gd name="connsiteY346" fmla="*/ 910831 h 1580379"/>
                  <a:gd name="connsiteX347" fmla="*/ 1174955 w 1918558"/>
                  <a:gd name="connsiteY347" fmla="*/ 910313 h 1580379"/>
                  <a:gd name="connsiteX348" fmla="*/ 1173402 w 1918558"/>
                  <a:gd name="connsiteY348" fmla="*/ 911349 h 1580379"/>
                  <a:gd name="connsiteX349" fmla="*/ 1172366 w 1918558"/>
                  <a:gd name="connsiteY349" fmla="*/ 913938 h 1580379"/>
                  <a:gd name="connsiteX350" fmla="*/ 1167188 w 1918558"/>
                  <a:gd name="connsiteY350" fmla="*/ 916010 h 1580379"/>
                  <a:gd name="connsiteX351" fmla="*/ 1165635 w 1918558"/>
                  <a:gd name="connsiteY351" fmla="*/ 913938 h 1580379"/>
                  <a:gd name="connsiteX352" fmla="*/ 1161492 w 1918558"/>
                  <a:gd name="connsiteY352" fmla="*/ 915492 h 1580379"/>
                  <a:gd name="connsiteX353" fmla="*/ 1157867 w 1918558"/>
                  <a:gd name="connsiteY353" fmla="*/ 913938 h 1580379"/>
                  <a:gd name="connsiteX354" fmla="*/ 1155278 w 1918558"/>
                  <a:gd name="connsiteY354" fmla="*/ 914974 h 1580379"/>
                  <a:gd name="connsiteX355" fmla="*/ 1156832 w 1918558"/>
                  <a:gd name="connsiteY355" fmla="*/ 918599 h 1580379"/>
                  <a:gd name="connsiteX356" fmla="*/ 1155796 w 1918558"/>
                  <a:gd name="connsiteY356" fmla="*/ 920670 h 1580379"/>
                  <a:gd name="connsiteX357" fmla="*/ 1152689 w 1918558"/>
                  <a:gd name="connsiteY357" fmla="*/ 924813 h 1580379"/>
                  <a:gd name="connsiteX358" fmla="*/ 1154760 w 1918558"/>
                  <a:gd name="connsiteY358" fmla="*/ 927402 h 1580379"/>
                  <a:gd name="connsiteX359" fmla="*/ 1150617 w 1918558"/>
                  <a:gd name="connsiteY359" fmla="*/ 928437 h 1580379"/>
                  <a:gd name="connsiteX360" fmla="*/ 1146993 w 1918558"/>
                  <a:gd name="connsiteY360" fmla="*/ 926884 h 1580379"/>
                  <a:gd name="connsiteX361" fmla="*/ 1147511 w 1918558"/>
                  <a:gd name="connsiteY361" fmla="*/ 930509 h 1580379"/>
                  <a:gd name="connsiteX362" fmla="*/ 1142850 w 1918558"/>
                  <a:gd name="connsiteY362" fmla="*/ 933098 h 1580379"/>
                  <a:gd name="connsiteX363" fmla="*/ 1140779 w 1918558"/>
                  <a:gd name="connsiteY363" fmla="*/ 932062 h 1580379"/>
                  <a:gd name="connsiteX364" fmla="*/ 1134565 w 1918558"/>
                  <a:gd name="connsiteY364" fmla="*/ 934651 h 1580379"/>
                  <a:gd name="connsiteX365" fmla="*/ 1131458 w 1918558"/>
                  <a:gd name="connsiteY365" fmla="*/ 933098 h 1580379"/>
                  <a:gd name="connsiteX366" fmla="*/ 1116959 w 1918558"/>
                  <a:gd name="connsiteY366" fmla="*/ 937758 h 1580379"/>
                  <a:gd name="connsiteX367" fmla="*/ 1112298 w 1918558"/>
                  <a:gd name="connsiteY367" fmla="*/ 937758 h 1580379"/>
                  <a:gd name="connsiteX368" fmla="*/ 1108155 w 1918558"/>
                  <a:gd name="connsiteY368" fmla="*/ 941383 h 1580379"/>
                  <a:gd name="connsiteX369" fmla="*/ 1102977 w 1918558"/>
                  <a:gd name="connsiteY369" fmla="*/ 941901 h 1580379"/>
                  <a:gd name="connsiteX370" fmla="*/ 1101424 w 1918558"/>
                  <a:gd name="connsiteY370" fmla="*/ 943972 h 1580379"/>
                  <a:gd name="connsiteX371" fmla="*/ 1099352 w 1918558"/>
                  <a:gd name="connsiteY371" fmla="*/ 942937 h 1580379"/>
                  <a:gd name="connsiteX372" fmla="*/ 1095210 w 1918558"/>
                  <a:gd name="connsiteY372" fmla="*/ 945008 h 1580379"/>
                  <a:gd name="connsiteX373" fmla="*/ 1091067 w 1918558"/>
                  <a:gd name="connsiteY373" fmla="*/ 946562 h 1580379"/>
                  <a:gd name="connsiteX374" fmla="*/ 1085371 w 1918558"/>
                  <a:gd name="connsiteY374" fmla="*/ 947079 h 1580379"/>
                  <a:gd name="connsiteX375" fmla="*/ 1081228 w 1918558"/>
                  <a:gd name="connsiteY375" fmla="*/ 949668 h 1580379"/>
                  <a:gd name="connsiteX376" fmla="*/ 1079675 w 1918558"/>
                  <a:gd name="connsiteY376" fmla="*/ 952775 h 1580379"/>
                  <a:gd name="connsiteX377" fmla="*/ 1077603 w 1918558"/>
                  <a:gd name="connsiteY377" fmla="*/ 954329 h 1580379"/>
                  <a:gd name="connsiteX378" fmla="*/ 1076568 w 1918558"/>
                  <a:gd name="connsiteY378" fmla="*/ 957436 h 1580379"/>
                  <a:gd name="connsiteX379" fmla="*/ 1070872 w 1918558"/>
                  <a:gd name="connsiteY379" fmla="*/ 959507 h 1580379"/>
                  <a:gd name="connsiteX380" fmla="*/ 1063622 w 1918558"/>
                  <a:gd name="connsiteY380" fmla="*/ 959507 h 1580379"/>
                  <a:gd name="connsiteX381" fmla="*/ 1057408 w 1918558"/>
                  <a:gd name="connsiteY381" fmla="*/ 962614 h 1580379"/>
                  <a:gd name="connsiteX382" fmla="*/ 1052230 w 1918558"/>
                  <a:gd name="connsiteY382" fmla="*/ 963132 h 1580379"/>
                  <a:gd name="connsiteX383" fmla="*/ 1043427 w 1918558"/>
                  <a:gd name="connsiteY383" fmla="*/ 960543 h 1580379"/>
                  <a:gd name="connsiteX384" fmla="*/ 1039284 w 1918558"/>
                  <a:gd name="connsiteY384" fmla="*/ 963650 h 1580379"/>
                  <a:gd name="connsiteX385" fmla="*/ 1038248 w 1918558"/>
                  <a:gd name="connsiteY385" fmla="*/ 966239 h 1580379"/>
                  <a:gd name="connsiteX386" fmla="*/ 1036177 w 1918558"/>
                  <a:gd name="connsiteY386" fmla="*/ 966757 h 1580379"/>
                  <a:gd name="connsiteX387" fmla="*/ 1033070 w 1918558"/>
                  <a:gd name="connsiteY387" fmla="*/ 965721 h 1580379"/>
                  <a:gd name="connsiteX388" fmla="*/ 1029963 w 1918558"/>
                  <a:gd name="connsiteY388" fmla="*/ 968828 h 1580379"/>
                  <a:gd name="connsiteX389" fmla="*/ 1027374 w 1918558"/>
                  <a:gd name="connsiteY389" fmla="*/ 969346 h 1580379"/>
                  <a:gd name="connsiteX390" fmla="*/ 1027374 w 1918558"/>
                  <a:gd name="connsiteY390" fmla="*/ 971935 h 1580379"/>
                  <a:gd name="connsiteX391" fmla="*/ 1025303 w 1918558"/>
                  <a:gd name="connsiteY391" fmla="*/ 972453 h 1580379"/>
                  <a:gd name="connsiteX392" fmla="*/ 1023231 w 1918558"/>
                  <a:gd name="connsiteY392" fmla="*/ 976596 h 1580379"/>
                  <a:gd name="connsiteX393" fmla="*/ 1018571 w 1918558"/>
                  <a:gd name="connsiteY393" fmla="*/ 978667 h 1580379"/>
                  <a:gd name="connsiteX394" fmla="*/ 1014946 w 1918558"/>
                  <a:gd name="connsiteY394" fmla="*/ 981774 h 1580379"/>
                  <a:gd name="connsiteX395" fmla="*/ 1009768 w 1918558"/>
                  <a:gd name="connsiteY395" fmla="*/ 979703 h 1580379"/>
                  <a:gd name="connsiteX396" fmla="*/ 1005625 w 1918558"/>
                  <a:gd name="connsiteY396" fmla="*/ 981774 h 1580379"/>
                  <a:gd name="connsiteX397" fmla="*/ 999929 w 1918558"/>
                  <a:gd name="connsiteY397" fmla="*/ 986434 h 1580379"/>
                  <a:gd name="connsiteX398" fmla="*/ 997858 w 1918558"/>
                  <a:gd name="connsiteY398" fmla="*/ 991613 h 1580379"/>
                  <a:gd name="connsiteX399" fmla="*/ 1000447 w 1918558"/>
                  <a:gd name="connsiteY399" fmla="*/ 994720 h 1580379"/>
                  <a:gd name="connsiteX400" fmla="*/ 997340 w 1918558"/>
                  <a:gd name="connsiteY400" fmla="*/ 998344 h 1580379"/>
                  <a:gd name="connsiteX401" fmla="*/ 992162 w 1918558"/>
                  <a:gd name="connsiteY401" fmla="*/ 1001451 h 1580379"/>
                  <a:gd name="connsiteX402" fmla="*/ 992162 w 1918558"/>
                  <a:gd name="connsiteY402" fmla="*/ 1004558 h 1580379"/>
                  <a:gd name="connsiteX403" fmla="*/ 994233 w 1918558"/>
                  <a:gd name="connsiteY403" fmla="*/ 1005594 h 1580379"/>
                  <a:gd name="connsiteX404" fmla="*/ 994751 w 1918558"/>
                  <a:gd name="connsiteY404" fmla="*/ 1008701 h 1580379"/>
                  <a:gd name="connsiteX405" fmla="*/ 990090 w 1918558"/>
                  <a:gd name="connsiteY405" fmla="*/ 1014915 h 1580379"/>
                  <a:gd name="connsiteX406" fmla="*/ 985948 w 1918558"/>
                  <a:gd name="connsiteY406" fmla="*/ 1016986 h 1580379"/>
                  <a:gd name="connsiteX407" fmla="*/ 984912 w 1918558"/>
                  <a:gd name="connsiteY407" fmla="*/ 1021647 h 1580379"/>
                  <a:gd name="connsiteX408" fmla="*/ 984912 w 1918558"/>
                  <a:gd name="connsiteY408" fmla="*/ 1024754 h 1580379"/>
                  <a:gd name="connsiteX409" fmla="*/ 982841 w 1918558"/>
                  <a:gd name="connsiteY409" fmla="*/ 1027343 h 1580379"/>
                  <a:gd name="connsiteX410" fmla="*/ 982323 w 1918558"/>
                  <a:gd name="connsiteY410" fmla="*/ 1030450 h 1580379"/>
                  <a:gd name="connsiteX411" fmla="*/ 981287 w 1918558"/>
                  <a:gd name="connsiteY411" fmla="*/ 1030968 h 1580379"/>
                  <a:gd name="connsiteX412" fmla="*/ 977662 w 1918558"/>
                  <a:gd name="connsiteY412" fmla="*/ 1035628 h 1580379"/>
                  <a:gd name="connsiteX413" fmla="*/ 974555 w 1918558"/>
                  <a:gd name="connsiteY413" fmla="*/ 1042360 h 1580379"/>
                  <a:gd name="connsiteX414" fmla="*/ 968859 w 1918558"/>
                  <a:gd name="connsiteY414" fmla="*/ 1049086 h 1580379"/>
                  <a:gd name="connsiteX415" fmla="*/ 960574 w 1918558"/>
                  <a:gd name="connsiteY415" fmla="*/ 1055306 h 1580379"/>
                  <a:gd name="connsiteX416" fmla="*/ 947110 w 1918558"/>
                  <a:gd name="connsiteY416" fmla="*/ 1066698 h 1580379"/>
                  <a:gd name="connsiteX417" fmla="*/ 944521 w 1918558"/>
                  <a:gd name="connsiteY417" fmla="*/ 1069287 h 1580379"/>
                  <a:gd name="connsiteX418" fmla="*/ 942450 w 1918558"/>
                  <a:gd name="connsiteY418" fmla="*/ 1071358 h 1580379"/>
                  <a:gd name="connsiteX419" fmla="*/ 939343 w 1918558"/>
                  <a:gd name="connsiteY419" fmla="*/ 1079644 h 1580379"/>
                  <a:gd name="connsiteX420" fmla="*/ 937790 w 1918558"/>
                  <a:gd name="connsiteY420" fmla="*/ 1081715 h 1580379"/>
                  <a:gd name="connsiteX421" fmla="*/ 930022 w 1918558"/>
                  <a:gd name="connsiteY421" fmla="*/ 1087411 h 1580379"/>
                  <a:gd name="connsiteX422" fmla="*/ 928986 w 1918558"/>
                  <a:gd name="connsiteY422" fmla="*/ 1088965 h 1580379"/>
                  <a:gd name="connsiteX423" fmla="*/ 928986 w 1918558"/>
                  <a:gd name="connsiteY423" fmla="*/ 1092072 h 1580379"/>
                  <a:gd name="connsiteX424" fmla="*/ 931058 w 1918558"/>
                  <a:gd name="connsiteY424" fmla="*/ 1094143 h 1580379"/>
                  <a:gd name="connsiteX425" fmla="*/ 931058 w 1918558"/>
                  <a:gd name="connsiteY425" fmla="*/ 1097763 h 1580379"/>
                  <a:gd name="connsiteX426" fmla="*/ 928469 w 1918558"/>
                  <a:gd name="connsiteY426" fmla="*/ 1099316 h 1580379"/>
                  <a:gd name="connsiteX427" fmla="*/ 928986 w 1918558"/>
                  <a:gd name="connsiteY427" fmla="*/ 1102941 h 1580379"/>
                  <a:gd name="connsiteX428" fmla="*/ 927433 w 1918558"/>
                  <a:gd name="connsiteY428" fmla="*/ 1107601 h 1580379"/>
                  <a:gd name="connsiteX429" fmla="*/ 923808 w 1918558"/>
                  <a:gd name="connsiteY429" fmla="*/ 1113298 h 1580379"/>
                  <a:gd name="connsiteX430" fmla="*/ 914487 w 1918558"/>
                  <a:gd name="connsiteY430" fmla="*/ 1116922 h 1580379"/>
                  <a:gd name="connsiteX431" fmla="*/ 911380 w 1918558"/>
                  <a:gd name="connsiteY431" fmla="*/ 1118994 h 1580379"/>
                  <a:gd name="connsiteX432" fmla="*/ 906720 w 1918558"/>
                  <a:gd name="connsiteY432" fmla="*/ 1118994 h 1580379"/>
                  <a:gd name="connsiteX433" fmla="*/ 901024 w 1918558"/>
                  <a:gd name="connsiteY433" fmla="*/ 1116922 h 1580379"/>
                  <a:gd name="connsiteX434" fmla="*/ 896881 w 1918558"/>
                  <a:gd name="connsiteY434" fmla="*/ 1117435 h 1580379"/>
                  <a:gd name="connsiteX435" fmla="*/ 894292 w 1918558"/>
                  <a:gd name="connsiteY435" fmla="*/ 1121060 h 1580379"/>
                  <a:gd name="connsiteX436" fmla="*/ 890149 w 1918558"/>
                  <a:gd name="connsiteY436" fmla="*/ 1122613 h 1580379"/>
                  <a:gd name="connsiteX437" fmla="*/ 886524 w 1918558"/>
                  <a:gd name="connsiteY437" fmla="*/ 1125720 h 1580379"/>
                  <a:gd name="connsiteX438" fmla="*/ 880310 w 1918558"/>
                  <a:gd name="connsiteY438" fmla="*/ 1124684 h 1580379"/>
                  <a:gd name="connsiteX439" fmla="*/ 878757 w 1918558"/>
                  <a:gd name="connsiteY439" fmla="*/ 1126756 h 1580379"/>
                  <a:gd name="connsiteX440" fmla="*/ 876168 w 1918558"/>
                  <a:gd name="connsiteY440" fmla="*/ 1128309 h 1580379"/>
                  <a:gd name="connsiteX441" fmla="*/ 875132 w 1918558"/>
                  <a:gd name="connsiteY441" fmla="*/ 1126756 h 1580379"/>
                  <a:gd name="connsiteX442" fmla="*/ 869436 w 1918558"/>
                  <a:gd name="connsiteY442" fmla="*/ 1127274 h 1580379"/>
                  <a:gd name="connsiteX443" fmla="*/ 866847 w 1918558"/>
                  <a:gd name="connsiteY443" fmla="*/ 1126238 h 1580379"/>
                  <a:gd name="connsiteX444" fmla="*/ 862704 w 1918558"/>
                  <a:gd name="connsiteY444" fmla="*/ 1127274 h 1580379"/>
                  <a:gd name="connsiteX445" fmla="*/ 858562 w 1918558"/>
                  <a:gd name="connsiteY445" fmla="*/ 1132970 h 1580379"/>
                  <a:gd name="connsiteX446" fmla="*/ 858044 w 1918558"/>
                  <a:gd name="connsiteY446" fmla="*/ 1135041 h 1580379"/>
                  <a:gd name="connsiteX447" fmla="*/ 854937 w 1918558"/>
                  <a:gd name="connsiteY447" fmla="*/ 1135559 h 1580379"/>
                  <a:gd name="connsiteX448" fmla="*/ 849758 w 1918558"/>
                  <a:gd name="connsiteY448" fmla="*/ 1135041 h 1580379"/>
                  <a:gd name="connsiteX449" fmla="*/ 843544 w 1918558"/>
                  <a:gd name="connsiteY449" fmla="*/ 1138666 h 1580379"/>
                  <a:gd name="connsiteX450" fmla="*/ 838366 w 1918558"/>
                  <a:gd name="connsiteY450" fmla="*/ 1136077 h 1580379"/>
                  <a:gd name="connsiteX451" fmla="*/ 835259 w 1918558"/>
                  <a:gd name="connsiteY451" fmla="*/ 1136590 h 1580379"/>
                  <a:gd name="connsiteX452" fmla="*/ 834741 w 1918558"/>
                  <a:gd name="connsiteY452" fmla="*/ 1137625 h 1580379"/>
                  <a:gd name="connsiteX453" fmla="*/ 831117 w 1918558"/>
                  <a:gd name="connsiteY453" fmla="*/ 1140214 h 1580379"/>
                  <a:gd name="connsiteX454" fmla="*/ 831634 w 1918558"/>
                  <a:gd name="connsiteY454" fmla="*/ 1142286 h 1580379"/>
                  <a:gd name="connsiteX455" fmla="*/ 829563 w 1918558"/>
                  <a:gd name="connsiteY455" fmla="*/ 1144875 h 1580379"/>
                  <a:gd name="connsiteX456" fmla="*/ 829045 w 1918558"/>
                  <a:gd name="connsiteY456" fmla="*/ 1146946 h 1580379"/>
                  <a:gd name="connsiteX457" fmla="*/ 825938 w 1918558"/>
                  <a:gd name="connsiteY457" fmla="*/ 1151089 h 1580379"/>
                  <a:gd name="connsiteX458" fmla="*/ 829045 w 1918558"/>
                  <a:gd name="connsiteY458" fmla="*/ 1153160 h 1580379"/>
                  <a:gd name="connsiteX459" fmla="*/ 825938 w 1918558"/>
                  <a:gd name="connsiteY459" fmla="*/ 1156267 h 1580379"/>
                  <a:gd name="connsiteX460" fmla="*/ 825420 w 1918558"/>
                  <a:gd name="connsiteY460" fmla="*/ 1159892 h 1580379"/>
                  <a:gd name="connsiteX461" fmla="*/ 822831 w 1918558"/>
                  <a:gd name="connsiteY461" fmla="*/ 1159892 h 1580379"/>
                  <a:gd name="connsiteX462" fmla="*/ 821796 w 1918558"/>
                  <a:gd name="connsiteY462" fmla="*/ 1162999 h 1580379"/>
                  <a:gd name="connsiteX463" fmla="*/ 822313 w 1918558"/>
                  <a:gd name="connsiteY463" fmla="*/ 1167141 h 1580379"/>
                  <a:gd name="connsiteX464" fmla="*/ 824903 w 1918558"/>
                  <a:gd name="connsiteY464" fmla="*/ 1170766 h 1580379"/>
                  <a:gd name="connsiteX465" fmla="*/ 824903 w 1918558"/>
                  <a:gd name="connsiteY465" fmla="*/ 1173873 h 1580379"/>
                  <a:gd name="connsiteX466" fmla="*/ 820760 w 1918558"/>
                  <a:gd name="connsiteY466" fmla="*/ 1172837 h 1580379"/>
                  <a:gd name="connsiteX467" fmla="*/ 818689 w 1918558"/>
                  <a:gd name="connsiteY467" fmla="*/ 1176980 h 1580379"/>
                  <a:gd name="connsiteX468" fmla="*/ 816617 w 1918558"/>
                  <a:gd name="connsiteY468" fmla="*/ 1178016 h 1580379"/>
                  <a:gd name="connsiteX469" fmla="*/ 812992 w 1918558"/>
                  <a:gd name="connsiteY469" fmla="*/ 1177498 h 1580379"/>
                  <a:gd name="connsiteX470" fmla="*/ 809886 w 1918558"/>
                  <a:gd name="connsiteY470" fmla="*/ 1175427 h 1580379"/>
                  <a:gd name="connsiteX471" fmla="*/ 808332 w 1918558"/>
                  <a:gd name="connsiteY471" fmla="*/ 1176462 h 1580379"/>
                  <a:gd name="connsiteX472" fmla="*/ 809886 w 1918558"/>
                  <a:gd name="connsiteY472" fmla="*/ 1179569 h 1580379"/>
                  <a:gd name="connsiteX473" fmla="*/ 807814 w 1918558"/>
                  <a:gd name="connsiteY473" fmla="*/ 1182676 h 1580379"/>
                  <a:gd name="connsiteX474" fmla="*/ 808332 w 1918558"/>
                  <a:gd name="connsiteY474" fmla="*/ 1185266 h 1580379"/>
                  <a:gd name="connsiteX475" fmla="*/ 807296 w 1918558"/>
                  <a:gd name="connsiteY475" fmla="*/ 1187337 h 1580379"/>
                  <a:gd name="connsiteX476" fmla="*/ 809368 w 1918558"/>
                  <a:gd name="connsiteY476" fmla="*/ 1190444 h 1580379"/>
                  <a:gd name="connsiteX477" fmla="*/ 809368 w 1918558"/>
                  <a:gd name="connsiteY477" fmla="*/ 1199765 h 1580379"/>
                  <a:gd name="connsiteX478" fmla="*/ 807814 w 1918558"/>
                  <a:gd name="connsiteY478" fmla="*/ 1201836 h 1580379"/>
                  <a:gd name="connsiteX479" fmla="*/ 807296 w 1918558"/>
                  <a:gd name="connsiteY479" fmla="*/ 1206496 h 1580379"/>
                  <a:gd name="connsiteX480" fmla="*/ 802636 w 1918558"/>
                  <a:gd name="connsiteY480" fmla="*/ 1205461 h 1580379"/>
                  <a:gd name="connsiteX481" fmla="*/ 803672 w 1918558"/>
                  <a:gd name="connsiteY481" fmla="*/ 1209603 h 1580379"/>
                  <a:gd name="connsiteX482" fmla="*/ 810403 w 1918558"/>
                  <a:gd name="connsiteY482" fmla="*/ 1212193 h 1580379"/>
                  <a:gd name="connsiteX483" fmla="*/ 816099 w 1918558"/>
                  <a:gd name="connsiteY483" fmla="*/ 1210639 h 1580379"/>
                  <a:gd name="connsiteX484" fmla="*/ 821278 w 1918558"/>
                  <a:gd name="connsiteY484" fmla="*/ 1211675 h 1580379"/>
                  <a:gd name="connsiteX485" fmla="*/ 827492 w 1918558"/>
                  <a:gd name="connsiteY485" fmla="*/ 1213746 h 1580379"/>
                  <a:gd name="connsiteX486" fmla="*/ 829045 w 1918558"/>
                  <a:gd name="connsiteY486" fmla="*/ 1217366 h 1580379"/>
                  <a:gd name="connsiteX487" fmla="*/ 832152 w 1918558"/>
                  <a:gd name="connsiteY487" fmla="*/ 1217884 h 1580379"/>
                  <a:gd name="connsiteX488" fmla="*/ 836295 w 1918558"/>
                  <a:gd name="connsiteY488" fmla="*/ 1221508 h 1580379"/>
                  <a:gd name="connsiteX489" fmla="*/ 839402 w 1918558"/>
                  <a:gd name="connsiteY489" fmla="*/ 1220473 h 1580379"/>
                  <a:gd name="connsiteX490" fmla="*/ 843544 w 1918558"/>
                  <a:gd name="connsiteY490" fmla="*/ 1223062 h 1580379"/>
                  <a:gd name="connsiteX491" fmla="*/ 843027 w 1918558"/>
                  <a:gd name="connsiteY491" fmla="*/ 1226169 h 1580379"/>
                  <a:gd name="connsiteX492" fmla="*/ 845098 w 1918558"/>
                  <a:gd name="connsiteY492" fmla="*/ 1228758 h 1580379"/>
                  <a:gd name="connsiteX493" fmla="*/ 844062 w 1918558"/>
                  <a:gd name="connsiteY493" fmla="*/ 1231865 h 1580379"/>
                  <a:gd name="connsiteX494" fmla="*/ 845098 w 1918558"/>
                  <a:gd name="connsiteY494" fmla="*/ 1233418 h 1580379"/>
                  <a:gd name="connsiteX495" fmla="*/ 845098 w 1918558"/>
                  <a:gd name="connsiteY495" fmla="*/ 1240145 h 1580379"/>
                  <a:gd name="connsiteX496" fmla="*/ 843027 w 1918558"/>
                  <a:gd name="connsiteY496" fmla="*/ 1249984 h 1580379"/>
                  <a:gd name="connsiteX497" fmla="*/ 843027 w 1918558"/>
                  <a:gd name="connsiteY497" fmla="*/ 1258787 h 1580379"/>
                  <a:gd name="connsiteX498" fmla="*/ 840955 w 1918558"/>
                  <a:gd name="connsiteY498" fmla="*/ 1260858 h 1580379"/>
                  <a:gd name="connsiteX499" fmla="*/ 844580 w 1918558"/>
                  <a:gd name="connsiteY499" fmla="*/ 1263965 h 1580379"/>
                  <a:gd name="connsiteX500" fmla="*/ 846134 w 1918558"/>
                  <a:gd name="connsiteY500" fmla="*/ 1266037 h 1580379"/>
                  <a:gd name="connsiteX501" fmla="*/ 847169 w 1918558"/>
                  <a:gd name="connsiteY501" fmla="*/ 1271733 h 1580379"/>
                  <a:gd name="connsiteX502" fmla="*/ 845098 w 1918558"/>
                  <a:gd name="connsiteY502" fmla="*/ 1280018 h 1580379"/>
                  <a:gd name="connsiteX503" fmla="*/ 847687 w 1918558"/>
                  <a:gd name="connsiteY503" fmla="*/ 1280536 h 1580379"/>
                  <a:gd name="connsiteX504" fmla="*/ 847687 w 1918558"/>
                  <a:gd name="connsiteY504" fmla="*/ 1282607 h 1580379"/>
                  <a:gd name="connsiteX505" fmla="*/ 843544 w 1918558"/>
                  <a:gd name="connsiteY505" fmla="*/ 1283643 h 1580379"/>
                  <a:gd name="connsiteX506" fmla="*/ 841473 w 1918558"/>
                  <a:gd name="connsiteY506" fmla="*/ 1282089 h 1580379"/>
                  <a:gd name="connsiteX507" fmla="*/ 839402 w 1918558"/>
                  <a:gd name="connsiteY507" fmla="*/ 1285201 h 1580379"/>
                  <a:gd name="connsiteX508" fmla="*/ 840955 w 1918558"/>
                  <a:gd name="connsiteY508" fmla="*/ 1287791 h 1580379"/>
                  <a:gd name="connsiteX509" fmla="*/ 838884 w 1918558"/>
                  <a:gd name="connsiteY509" fmla="*/ 1289344 h 1580379"/>
                  <a:gd name="connsiteX510" fmla="*/ 839402 w 1918558"/>
                  <a:gd name="connsiteY510" fmla="*/ 1294522 h 1580379"/>
                  <a:gd name="connsiteX511" fmla="*/ 833706 w 1918558"/>
                  <a:gd name="connsiteY511" fmla="*/ 1294522 h 1580379"/>
                  <a:gd name="connsiteX512" fmla="*/ 831117 w 1918558"/>
                  <a:gd name="connsiteY512" fmla="*/ 1292451 h 1580379"/>
                  <a:gd name="connsiteX513" fmla="*/ 830599 w 1918558"/>
                  <a:gd name="connsiteY513" fmla="*/ 1296076 h 1580379"/>
                  <a:gd name="connsiteX514" fmla="*/ 826456 w 1918558"/>
                  <a:gd name="connsiteY514" fmla="*/ 1299183 h 1580379"/>
                  <a:gd name="connsiteX515" fmla="*/ 826456 w 1918558"/>
                  <a:gd name="connsiteY515" fmla="*/ 1300736 h 1580379"/>
                  <a:gd name="connsiteX516" fmla="*/ 828527 w 1918558"/>
                  <a:gd name="connsiteY516" fmla="*/ 1303326 h 1580379"/>
                  <a:gd name="connsiteX517" fmla="*/ 828527 w 1918558"/>
                  <a:gd name="connsiteY517" fmla="*/ 1307986 h 1580379"/>
                  <a:gd name="connsiteX518" fmla="*/ 831117 w 1918558"/>
                  <a:gd name="connsiteY518" fmla="*/ 1312129 h 1580379"/>
                  <a:gd name="connsiteX519" fmla="*/ 835777 w 1918558"/>
                  <a:gd name="connsiteY519" fmla="*/ 1314717 h 1580379"/>
                  <a:gd name="connsiteX520" fmla="*/ 834741 w 1918558"/>
                  <a:gd name="connsiteY520" fmla="*/ 1318860 h 1580379"/>
                  <a:gd name="connsiteX521" fmla="*/ 832152 w 1918558"/>
                  <a:gd name="connsiteY521" fmla="*/ 1321450 h 1580379"/>
                  <a:gd name="connsiteX522" fmla="*/ 831634 w 1918558"/>
                  <a:gd name="connsiteY522" fmla="*/ 1332324 h 1580379"/>
                  <a:gd name="connsiteX523" fmla="*/ 830081 w 1918558"/>
                  <a:gd name="connsiteY523" fmla="*/ 1335431 h 1580379"/>
                  <a:gd name="connsiteX524" fmla="*/ 831634 w 1918558"/>
                  <a:gd name="connsiteY524" fmla="*/ 1336984 h 1580379"/>
                  <a:gd name="connsiteX525" fmla="*/ 836295 w 1918558"/>
                  <a:gd name="connsiteY525" fmla="*/ 1344234 h 1580379"/>
                  <a:gd name="connsiteX526" fmla="*/ 835259 w 1918558"/>
                  <a:gd name="connsiteY526" fmla="*/ 1346823 h 1580379"/>
                  <a:gd name="connsiteX527" fmla="*/ 832152 w 1918558"/>
                  <a:gd name="connsiteY527" fmla="*/ 1347341 h 1580379"/>
                  <a:gd name="connsiteX528" fmla="*/ 831117 w 1918558"/>
                  <a:gd name="connsiteY528" fmla="*/ 1350966 h 1580379"/>
                  <a:gd name="connsiteX529" fmla="*/ 831117 w 1918558"/>
                  <a:gd name="connsiteY529" fmla="*/ 1356144 h 1580379"/>
                  <a:gd name="connsiteX530" fmla="*/ 836295 w 1918558"/>
                  <a:gd name="connsiteY530" fmla="*/ 1364947 h 1580379"/>
                  <a:gd name="connsiteX531" fmla="*/ 841991 w 1918558"/>
                  <a:gd name="connsiteY531" fmla="*/ 1376339 h 1580379"/>
                  <a:gd name="connsiteX532" fmla="*/ 843544 w 1918558"/>
                  <a:gd name="connsiteY532" fmla="*/ 1381000 h 1580379"/>
                  <a:gd name="connsiteX533" fmla="*/ 843027 w 1918558"/>
                  <a:gd name="connsiteY533" fmla="*/ 1384625 h 1580379"/>
                  <a:gd name="connsiteX534" fmla="*/ 841473 w 1918558"/>
                  <a:gd name="connsiteY534" fmla="*/ 1388767 h 1580379"/>
                  <a:gd name="connsiteX535" fmla="*/ 839402 w 1918558"/>
                  <a:gd name="connsiteY535" fmla="*/ 1391356 h 1580379"/>
                  <a:gd name="connsiteX536" fmla="*/ 830599 w 1918558"/>
                  <a:gd name="connsiteY536" fmla="*/ 1398606 h 1580379"/>
                  <a:gd name="connsiteX537" fmla="*/ 828010 w 1918558"/>
                  <a:gd name="connsiteY537" fmla="*/ 1401718 h 1580379"/>
                  <a:gd name="connsiteX538" fmla="*/ 825938 w 1918558"/>
                  <a:gd name="connsiteY538" fmla="*/ 1407414 h 1580379"/>
                  <a:gd name="connsiteX539" fmla="*/ 826456 w 1918558"/>
                  <a:gd name="connsiteY539" fmla="*/ 1410003 h 1580379"/>
                  <a:gd name="connsiteX540" fmla="*/ 832152 w 1918558"/>
                  <a:gd name="connsiteY540" fmla="*/ 1416218 h 1580379"/>
                  <a:gd name="connsiteX541" fmla="*/ 832152 w 1918558"/>
                  <a:gd name="connsiteY541" fmla="*/ 1417771 h 1580379"/>
                  <a:gd name="connsiteX542" fmla="*/ 823349 w 1918558"/>
                  <a:gd name="connsiteY542" fmla="*/ 1417253 h 1580379"/>
                  <a:gd name="connsiteX543" fmla="*/ 821796 w 1918558"/>
                  <a:gd name="connsiteY543" fmla="*/ 1419324 h 1580379"/>
                  <a:gd name="connsiteX544" fmla="*/ 821278 w 1918558"/>
                  <a:gd name="connsiteY544" fmla="*/ 1423467 h 1580379"/>
                  <a:gd name="connsiteX545" fmla="*/ 823349 w 1918558"/>
                  <a:gd name="connsiteY545" fmla="*/ 1429681 h 1580379"/>
                  <a:gd name="connsiteX546" fmla="*/ 823349 w 1918558"/>
                  <a:gd name="connsiteY546" fmla="*/ 1435377 h 1580379"/>
                  <a:gd name="connsiteX547" fmla="*/ 824385 w 1918558"/>
                  <a:gd name="connsiteY547" fmla="*/ 1440038 h 1580379"/>
                  <a:gd name="connsiteX548" fmla="*/ 828527 w 1918558"/>
                  <a:gd name="connsiteY548" fmla="*/ 1448323 h 1580379"/>
                  <a:gd name="connsiteX549" fmla="*/ 830081 w 1918558"/>
                  <a:gd name="connsiteY549" fmla="*/ 1453501 h 1580379"/>
                  <a:gd name="connsiteX550" fmla="*/ 829045 w 1918558"/>
                  <a:gd name="connsiteY550" fmla="*/ 1456090 h 1580379"/>
                  <a:gd name="connsiteX551" fmla="*/ 824903 w 1918558"/>
                  <a:gd name="connsiteY551" fmla="*/ 1460751 h 1580379"/>
                  <a:gd name="connsiteX552" fmla="*/ 822313 w 1918558"/>
                  <a:gd name="connsiteY552" fmla="*/ 1462304 h 1580379"/>
                  <a:gd name="connsiteX553" fmla="*/ 821278 w 1918558"/>
                  <a:gd name="connsiteY553" fmla="*/ 1468001 h 1580379"/>
                  <a:gd name="connsiteX554" fmla="*/ 816617 w 1918558"/>
                  <a:gd name="connsiteY554" fmla="*/ 1471625 h 1580379"/>
                  <a:gd name="connsiteX555" fmla="*/ 816099 w 1918558"/>
                  <a:gd name="connsiteY555" fmla="*/ 1473179 h 1580379"/>
                  <a:gd name="connsiteX556" fmla="*/ 816617 w 1918558"/>
                  <a:gd name="connsiteY556" fmla="*/ 1479910 h 1580379"/>
                  <a:gd name="connsiteX557" fmla="*/ 819724 w 1918558"/>
                  <a:gd name="connsiteY557" fmla="*/ 1482500 h 1580379"/>
                  <a:gd name="connsiteX558" fmla="*/ 825938 w 1918558"/>
                  <a:gd name="connsiteY558" fmla="*/ 1491821 h 1580379"/>
                  <a:gd name="connsiteX559" fmla="*/ 826974 w 1918558"/>
                  <a:gd name="connsiteY559" fmla="*/ 1494928 h 1580379"/>
                  <a:gd name="connsiteX560" fmla="*/ 825420 w 1918558"/>
                  <a:gd name="connsiteY560" fmla="*/ 1496999 h 1580379"/>
                  <a:gd name="connsiteX561" fmla="*/ 811957 w 1918558"/>
                  <a:gd name="connsiteY561" fmla="*/ 1504766 h 1580379"/>
                  <a:gd name="connsiteX562" fmla="*/ 810403 w 1918558"/>
                  <a:gd name="connsiteY562" fmla="*/ 1508909 h 1580379"/>
                  <a:gd name="connsiteX563" fmla="*/ 810921 w 1918558"/>
                  <a:gd name="connsiteY563" fmla="*/ 1512016 h 1580379"/>
                  <a:gd name="connsiteX564" fmla="*/ 806779 w 1918558"/>
                  <a:gd name="connsiteY564" fmla="*/ 1512016 h 1580379"/>
                  <a:gd name="connsiteX565" fmla="*/ 802636 w 1918558"/>
                  <a:gd name="connsiteY565" fmla="*/ 1509427 h 1580379"/>
                  <a:gd name="connsiteX566" fmla="*/ 801082 w 1918558"/>
                  <a:gd name="connsiteY566" fmla="*/ 1505802 h 1580379"/>
                  <a:gd name="connsiteX567" fmla="*/ 799011 w 1918558"/>
                  <a:gd name="connsiteY567" fmla="*/ 1504766 h 1580379"/>
                  <a:gd name="connsiteX568" fmla="*/ 796422 w 1918558"/>
                  <a:gd name="connsiteY568" fmla="*/ 1502177 h 1580379"/>
                  <a:gd name="connsiteX569" fmla="*/ 783994 w 1918558"/>
                  <a:gd name="connsiteY569" fmla="*/ 1501142 h 1580379"/>
                  <a:gd name="connsiteX570" fmla="*/ 766906 w 1918558"/>
                  <a:gd name="connsiteY570" fmla="*/ 1501142 h 1580379"/>
                  <a:gd name="connsiteX571" fmla="*/ 758620 w 1918558"/>
                  <a:gd name="connsiteY571" fmla="*/ 1501659 h 1580379"/>
                  <a:gd name="connsiteX572" fmla="*/ 752924 w 1918558"/>
                  <a:gd name="connsiteY572" fmla="*/ 1503731 h 1580379"/>
                  <a:gd name="connsiteX573" fmla="*/ 745675 w 1918558"/>
                  <a:gd name="connsiteY573" fmla="*/ 1504248 h 1580379"/>
                  <a:gd name="connsiteX574" fmla="*/ 736354 w 1918558"/>
                  <a:gd name="connsiteY574" fmla="*/ 1508909 h 1580379"/>
                  <a:gd name="connsiteX575" fmla="*/ 730140 w 1918558"/>
                  <a:gd name="connsiteY575" fmla="*/ 1509427 h 1580379"/>
                  <a:gd name="connsiteX576" fmla="*/ 724444 w 1918558"/>
                  <a:gd name="connsiteY576" fmla="*/ 1508391 h 1580379"/>
                  <a:gd name="connsiteX577" fmla="*/ 719265 w 1918558"/>
                  <a:gd name="connsiteY577" fmla="*/ 1508904 h 1580379"/>
                  <a:gd name="connsiteX578" fmla="*/ 714605 w 1918558"/>
                  <a:gd name="connsiteY578" fmla="*/ 1510457 h 1580379"/>
                  <a:gd name="connsiteX579" fmla="*/ 709427 w 1918558"/>
                  <a:gd name="connsiteY579" fmla="*/ 1514082 h 1580379"/>
                  <a:gd name="connsiteX580" fmla="*/ 705802 w 1918558"/>
                  <a:gd name="connsiteY580" fmla="*/ 1515636 h 1580379"/>
                  <a:gd name="connsiteX581" fmla="*/ 695963 w 1918558"/>
                  <a:gd name="connsiteY581" fmla="*/ 1518225 h 1580379"/>
                  <a:gd name="connsiteX582" fmla="*/ 693374 w 1918558"/>
                  <a:gd name="connsiteY582" fmla="*/ 1520814 h 1580379"/>
                  <a:gd name="connsiteX583" fmla="*/ 691303 w 1918558"/>
                  <a:gd name="connsiteY583" fmla="*/ 1526510 h 1580379"/>
                  <a:gd name="connsiteX584" fmla="*/ 688713 w 1918558"/>
                  <a:gd name="connsiteY584" fmla="*/ 1530653 h 1580379"/>
                  <a:gd name="connsiteX585" fmla="*/ 689231 w 1918558"/>
                  <a:gd name="connsiteY585" fmla="*/ 1533760 h 1580379"/>
                  <a:gd name="connsiteX586" fmla="*/ 692338 w 1918558"/>
                  <a:gd name="connsiteY586" fmla="*/ 1536349 h 1580379"/>
                  <a:gd name="connsiteX587" fmla="*/ 692856 w 1918558"/>
                  <a:gd name="connsiteY587" fmla="*/ 1539974 h 1580379"/>
                  <a:gd name="connsiteX588" fmla="*/ 690785 w 1918558"/>
                  <a:gd name="connsiteY588" fmla="*/ 1547223 h 1580379"/>
                  <a:gd name="connsiteX589" fmla="*/ 692338 w 1918558"/>
                  <a:gd name="connsiteY589" fmla="*/ 1551884 h 1580379"/>
                  <a:gd name="connsiteX590" fmla="*/ 692338 w 1918558"/>
                  <a:gd name="connsiteY590" fmla="*/ 1554473 h 1580379"/>
                  <a:gd name="connsiteX591" fmla="*/ 690267 w 1918558"/>
                  <a:gd name="connsiteY591" fmla="*/ 1559651 h 1580379"/>
                  <a:gd name="connsiteX592" fmla="*/ 688195 w 1918558"/>
                  <a:gd name="connsiteY592" fmla="*/ 1560687 h 1580379"/>
                  <a:gd name="connsiteX593" fmla="*/ 684053 w 1918558"/>
                  <a:gd name="connsiteY593" fmla="*/ 1560174 h 1580379"/>
                  <a:gd name="connsiteX594" fmla="*/ 679392 w 1918558"/>
                  <a:gd name="connsiteY594" fmla="*/ 1556549 h 1580379"/>
                  <a:gd name="connsiteX595" fmla="*/ 675250 w 1918558"/>
                  <a:gd name="connsiteY595" fmla="*/ 1553960 h 1580379"/>
                  <a:gd name="connsiteX596" fmla="*/ 669554 w 1918558"/>
                  <a:gd name="connsiteY596" fmla="*/ 1554478 h 1580379"/>
                  <a:gd name="connsiteX597" fmla="*/ 666447 w 1918558"/>
                  <a:gd name="connsiteY597" fmla="*/ 1552925 h 1580379"/>
                  <a:gd name="connsiteX598" fmla="*/ 662304 w 1918558"/>
                  <a:gd name="connsiteY598" fmla="*/ 1548782 h 1580379"/>
                  <a:gd name="connsiteX599" fmla="*/ 658161 w 1918558"/>
                  <a:gd name="connsiteY599" fmla="*/ 1545157 h 1580379"/>
                  <a:gd name="connsiteX600" fmla="*/ 653501 w 1918558"/>
                  <a:gd name="connsiteY600" fmla="*/ 1543604 h 1580379"/>
                  <a:gd name="connsiteX601" fmla="*/ 648323 w 1918558"/>
                  <a:gd name="connsiteY601" fmla="*/ 1544639 h 1580379"/>
                  <a:gd name="connsiteX602" fmla="*/ 645733 w 1918558"/>
                  <a:gd name="connsiteY602" fmla="*/ 1544127 h 1580379"/>
                  <a:gd name="connsiteX603" fmla="*/ 642109 w 1918558"/>
                  <a:gd name="connsiteY603" fmla="*/ 1541537 h 1580379"/>
                  <a:gd name="connsiteX604" fmla="*/ 638484 w 1918558"/>
                  <a:gd name="connsiteY604" fmla="*/ 1540502 h 1580379"/>
                  <a:gd name="connsiteX605" fmla="*/ 635377 w 1918558"/>
                  <a:gd name="connsiteY605" fmla="*/ 1543091 h 1580379"/>
                  <a:gd name="connsiteX606" fmla="*/ 631234 w 1918558"/>
                  <a:gd name="connsiteY606" fmla="*/ 1542573 h 1580379"/>
                  <a:gd name="connsiteX607" fmla="*/ 627610 w 1918558"/>
                  <a:gd name="connsiteY607" fmla="*/ 1546198 h 1580379"/>
                  <a:gd name="connsiteX608" fmla="*/ 622949 w 1918558"/>
                  <a:gd name="connsiteY608" fmla="*/ 1543609 h 1580379"/>
                  <a:gd name="connsiteX609" fmla="*/ 621396 w 1918558"/>
                  <a:gd name="connsiteY609" fmla="*/ 1544127 h 1580379"/>
                  <a:gd name="connsiteX610" fmla="*/ 617771 w 1918558"/>
                  <a:gd name="connsiteY610" fmla="*/ 1548787 h 1580379"/>
                  <a:gd name="connsiteX611" fmla="*/ 615699 w 1918558"/>
                  <a:gd name="connsiteY611" fmla="*/ 1549822 h 1580379"/>
                  <a:gd name="connsiteX612" fmla="*/ 610521 w 1918558"/>
                  <a:gd name="connsiteY612" fmla="*/ 1548269 h 1580379"/>
                  <a:gd name="connsiteX613" fmla="*/ 604825 w 1918558"/>
                  <a:gd name="connsiteY613" fmla="*/ 1547234 h 1580379"/>
                  <a:gd name="connsiteX614" fmla="*/ 601200 w 1918558"/>
                  <a:gd name="connsiteY614" fmla="*/ 1544644 h 1580379"/>
                  <a:gd name="connsiteX615" fmla="*/ 596022 w 1918558"/>
                  <a:gd name="connsiteY615" fmla="*/ 1544644 h 1580379"/>
                  <a:gd name="connsiteX616" fmla="*/ 594468 w 1918558"/>
                  <a:gd name="connsiteY616" fmla="*/ 1542573 h 1580379"/>
                  <a:gd name="connsiteX617" fmla="*/ 591879 w 1918558"/>
                  <a:gd name="connsiteY617" fmla="*/ 1542573 h 1580379"/>
                  <a:gd name="connsiteX618" fmla="*/ 590326 w 1918558"/>
                  <a:gd name="connsiteY618" fmla="*/ 1548269 h 1580379"/>
                  <a:gd name="connsiteX619" fmla="*/ 584112 w 1918558"/>
                  <a:gd name="connsiteY619" fmla="*/ 1549822 h 1580379"/>
                  <a:gd name="connsiteX620" fmla="*/ 579451 w 1918558"/>
                  <a:gd name="connsiteY620" fmla="*/ 1548787 h 1580379"/>
                  <a:gd name="connsiteX621" fmla="*/ 571166 w 1918558"/>
                  <a:gd name="connsiteY621" fmla="*/ 1551894 h 1580379"/>
                  <a:gd name="connsiteX622" fmla="*/ 568059 w 1918558"/>
                  <a:gd name="connsiteY622" fmla="*/ 1549305 h 1580379"/>
                  <a:gd name="connsiteX623" fmla="*/ 563916 w 1918558"/>
                  <a:gd name="connsiteY623" fmla="*/ 1549305 h 1580379"/>
                  <a:gd name="connsiteX624" fmla="*/ 558220 w 1918558"/>
                  <a:gd name="connsiteY624" fmla="*/ 1545162 h 1580379"/>
                  <a:gd name="connsiteX625" fmla="*/ 554596 w 1918558"/>
                  <a:gd name="connsiteY625" fmla="*/ 1545162 h 1580379"/>
                  <a:gd name="connsiteX626" fmla="*/ 549417 w 1918558"/>
                  <a:gd name="connsiteY626" fmla="*/ 1549822 h 1580379"/>
                  <a:gd name="connsiteX627" fmla="*/ 546310 w 1918558"/>
                  <a:gd name="connsiteY627" fmla="*/ 1549822 h 1580379"/>
                  <a:gd name="connsiteX628" fmla="*/ 541650 w 1918558"/>
                  <a:gd name="connsiteY628" fmla="*/ 1546716 h 1580379"/>
                  <a:gd name="connsiteX629" fmla="*/ 537507 w 1918558"/>
                  <a:gd name="connsiteY629" fmla="*/ 1543609 h 1580379"/>
                  <a:gd name="connsiteX630" fmla="*/ 533882 w 1918558"/>
                  <a:gd name="connsiteY630" fmla="*/ 1542055 h 1580379"/>
                  <a:gd name="connsiteX631" fmla="*/ 528186 w 1918558"/>
                  <a:gd name="connsiteY631" fmla="*/ 1541019 h 1580379"/>
                  <a:gd name="connsiteX632" fmla="*/ 517830 w 1918558"/>
                  <a:gd name="connsiteY632" fmla="*/ 1540507 h 1580379"/>
                  <a:gd name="connsiteX633" fmla="*/ 513687 w 1918558"/>
                  <a:gd name="connsiteY633" fmla="*/ 1543614 h 1580379"/>
                  <a:gd name="connsiteX634" fmla="*/ 510062 w 1918558"/>
                  <a:gd name="connsiteY634" fmla="*/ 1543614 h 1580379"/>
                  <a:gd name="connsiteX635" fmla="*/ 507473 w 1918558"/>
                  <a:gd name="connsiteY635" fmla="*/ 1546203 h 1580379"/>
                  <a:gd name="connsiteX636" fmla="*/ 500741 w 1918558"/>
                  <a:gd name="connsiteY636" fmla="*/ 1547757 h 1580379"/>
                  <a:gd name="connsiteX637" fmla="*/ 491938 w 1918558"/>
                  <a:gd name="connsiteY637" fmla="*/ 1552417 h 1580379"/>
                  <a:gd name="connsiteX638" fmla="*/ 490385 w 1918558"/>
                  <a:gd name="connsiteY638" fmla="*/ 1554488 h 1580379"/>
                  <a:gd name="connsiteX639" fmla="*/ 488831 w 1918558"/>
                  <a:gd name="connsiteY639" fmla="*/ 1562256 h 1580379"/>
                  <a:gd name="connsiteX640" fmla="*/ 485724 w 1918558"/>
                  <a:gd name="connsiteY640" fmla="*/ 1566916 h 1580379"/>
                  <a:gd name="connsiteX641" fmla="*/ 479510 w 1918558"/>
                  <a:gd name="connsiteY641" fmla="*/ 1574684 h 1580379"/>
                  <a:gd name="connsiteX642" fmla="*/ 472261 w 1918558"/>
                  <a:gd name="connsiteY642" fmla="*/ 1577790 h 1580379"/>
                  <a:gd name="connsiteX643" fmla="*/ 469672 w 1918558"/>
                  <a:gd name="connsiteY643" fmla="*/ 1577790 h 1580379"/>
                  <a:gd name="connsiteX644" fmla="*/ 459833 w 1918558"/>
                  <a:gd name="connsiteY644" fmla="*/ 1574166 h 1580379"/>
                  <a:gd name="connsiteX645" fmla="*/ 455690 w 1918558"/>
                  <a:gd name="connsiteY645" fmla="*/ 1571059 h 1580379"/>
                  <a:gd name="connsiteX646" fmla="*/ 451547 w 1918558"/>
                  <a:gd name="connsiteY646" fmla="*/ 1568470 h 1580379"/>
                  <a:gd name="connsiteX647" fmla="*/ 448440 w 1918558"/>
                  <a:gd name="connsiteY647" fmla="*/ 1567952 h 1580379"/>
                  <a:gd name="connsiteX648" fmla="*/ 443262 w 1918558"/>
                  <a:gd name="connsiteY648" fmla="*/ 1570541 h 1580379"/>
                  <a:gd name="connsiteX649" fmla="*/ 441709 w 1918558"/>
                  <a:gd name="connsiteY649" fmla="*/ 1570541 h 1580379"/>
                  <a:gd name="connsiteX650" fmla="*/ 436012 w 1918558"/>
                  <a:gd name="connsiteY650" fmla="*/ 1567952 h 1580379"/>
                  <a:gd name="connsiteX651" fmla="*/ 433423 w 1918558"/>
                  <a:gd name="connsiteY651" fmla="*/ 1567434 h 1580379"/>
                  <a:gd name="connsiteX652" fmla="*/ 429281 w 1918558"/>
                  <a:gd name="connsiteY652" fmla="*/ 1569505 h 1580379"/>
                  <a:gd name="connsiteX653" fmla="*/ 423585 w 1918558"/>
                  <a:gd name="connsiteY653" fmla="*/ 1575202 h 1580379"/>
                  <a:gd name="connsiteX654" fmla="*/ 419442 w 1918558"/>
                  <a:gd name="connsiteY654" fmla="*/ 1576237 h 1580379"/>
                  <a:gd name="connsiteX655" fmla="*/ 412192 w 1918558"/>
                  <a:gd name="connsiteY655" fmla="*/ 1573130 h 1580379"/>
                  <a:gd name="connsiteX656" fmla="*/ 408050 w 1918558"/>
                  <a:gd name="connsiteY656" fmla="*/ 1572612 h 1580379"/>
                  <a:gd name="connsiteX657" fmla="*/ 405461 w 1918558"/>
                  <a:gd name="connsiteY657" fmla="*/ 1573648 h 1580379"/>
                  <a:gd name="connsiteX658" fmla="*/ 401318 w 1918558"/>
                  <a:gd name="connsiteY658" fmla="*/ 1579862 h 1580379"/>
                  <a:gd name="connsiteX659" fmla="*/ 396658 w 1918558"/>
                  <a:gd name="connsiteY659" fmla="*/ 1580380 h 1580379"/>
                  <a:gd name="connsiteX660" fmla="*/ 391997 w 1918558"/>
                  <a:gd name="connsiteY660" fmla="*/ 1579344 h 1580379"/>
                  <a:gd name="connsiteX661" fmla="*/ 384230 w 1918558"/>
                  <a:gd name="connsiteY661" fmla="*/ 1575719 h 1580379"/>
                  <a:gd name="connsiteX662" fmla="*/ 376980 w 1918558"/>
                  <a:gd name="connsiteY662" fmla="*/ 1576755 h 1580379"/>
                  <a:gd name="connsiteX663" fmla="*/ 370248 w 1918558"/>
                  <a:gd name="connsiteY663" fmla="*/ 1570028 h 1580379"/>
                  <a:gd name="connsiteX664" fmla="*/ 368695 w 1918558"/>
                  <a:gd name="connsiteY664" fmla="*/ 1568993 h 1580379"/>
                  <a:gd name="connsiteX665" fmla="*/ 367659 w 1918558"/>
                  <a:gd name="connsiteY665" fmla="*/ 1563814 h 1580379"/>
                  <a:gd name="connsiteX666" fmla="*/ 365070 w 1918558"/>
                  <a:gd name="connsiteY666" fmla="*/ 1561225 h 1580379"/>
                  <a:gd name="connsiteX667" fmla="*/ 357820 w 1918558"/>
                  <a:gd name="connsiteY667" fmla="*/ 1556565 h 1580379"/>
                  <a:gd name="connsiteX668" fmla="*/ 343839 w 1918558"/>
                  <a:gd name="connsiteY668" fmla="*/ 1549833 h 1580379"/>
                  <a:gd name="connsiteX669" fmla="*/ 336589 w 1918558"/>
                  <a:gd name="connsiteY669" fmla="*/ 1549315 h 1580379"/>
                  <a:gd name="connsiteX670" fmla="*/ 331411 w 1918558"/>
                  <a:gd name="connsiteY670" fmla="*/ 1547762 h 1580379"/>
                  <a:gd name="connsiteX671" fmla="*/ 327786 w 1918558"/>
                  <a:gd name="connsiteY671" fmla="*/ 1544142 h 1580379"/>
                  <a:gd name="connsiteX672" fmla="*/ 323126 w 1918558"/>
                  <a:gd name="connsiteY672" fmla="*/ 1543624 h 1580379"/>
                  <a:gd name="connsiteX673" fmla="*/ 318465 w 1918558"/>
                  <a:gd name="connsiteY673" fmla="*/ 1545178 h 1580379"/>
                  <a:gd name="connsiteX674" fmla="*/ 313287 w 1918558"/>
                  <a:gd name="connsiteY674" fmla="*/ 1544660 h 1580379"/>
                  <a:gd name="connsiteX675" fmla="*/ 309662 w 1918558"/>
                  <a:gd name="connsiteY675" fmla="*/ 1542071 h 1580379"/>
                  <a:gd name="connsiteX676" fmla="*/ 305002 w 1918558"/>
                  <a:gd name="connsiteY676" fmla="*/ 1542071 h 1580379"/>
                  <a:gd name="connsiteX677" fmla="*/ 300859 w 1918558"/>
                  <a:gd name="connsiteY677" fmla="*/ 1546213 h 1580379"/>
                  <a:gd name="connsiteX678" fmla="*/ 295163 w 1918558"/>
                  <a:gd name="connsiteY678" fmla="*/ 1549320 h 1580379"/>
                  <a:gd name="connsiteX679" fmla="*/ 291538 w 1918558"/>
                  <a:gd name="connsiteY679" fmla="*/ 1549320 h 1580379"/>
                  <a:gd name="connsiteX680" fmla="*/ 285324 w 1918558"/>
                  <a:gd name="connsiteY680" fmla="*/ 1547249 h 1580379"/>
                  <a:gd name="connsiteX681" fmla="*/ 280146 w 1918558"/>
                  <a:gd name="connsiteY681" fmla="*/ 1546213 h 1580379"/>
                  <a:gd name="connsiteX682" fmla="*/ 278074 w 1918558"/>
                  <a:gd name="connsiteY682" fmla="*/ 1545178 h 1580379"/>
                  <a:gd name="connsiteX683" fmla="*/ 277039 w 1918558"/>
                  <a:gd name="connsiteY683" fmla="*/ 1542071 h 1580379"/>
                  <a:gd name="connsiteX684" fmla="*/ 275485 w 1918558"/>
                  <a:gd name="connsiteY684" fmla="*/ 1535339 h 1580379"/>
                  <a:gd name="connsiteX685" fmla="*/ 272378 w 1918558"/>
                  <a:gd name="connsiteY685" fmla="*/ 1532750 h 1580379"/>
                  <a:gd name="connsiteX686" fmla="*/ 267200 w 1918558"/>
                  <a:gd name="connsiteY686" fmla="*/ 1531196 h 1580379"/>
                  <a:gd name="connsiteX687" fmla="*/ 263057 w 1918558"/>
                  <a:gd name="connsiteY687" fmla="*/ 1530678 h 1580379"/>
                  <a:gd name="connsiteX688" fmla="*/ 258915 w 1918558"/>
                  <a:gd name="connsiteY688" fmla="*/ 1531196 h 1580379"/>
                  <a:gd name="connsiteX689" fmla="*/ 254254 w 1918558"/>
                  <a:gd name="connsiteY689" fmla="*/ 1534303 h 1580379"/>
                  <a:gd name="connsiteX690" fmla="*/ 252701 w 1918558"/>
                  <a:gd name="connsiteY690" fmla="*/ 1536375 h 1580379"/>
                  <a:gd name="connsiteX691" fmla="*/ 252183 w 1918558"/>
                  <a:gd name="connsiteY691" fmla="*/ 1540517 h 1580379"/>
                  <a:gd name="connsiteX692" fmla="*/ 250630 w 1918558"/>
                  <a:gd name="connsiteY692" fmla="*/ 1543624 h 1580379"/>
                  <a:gd name="connsiteX693" fmla="*/ 247005 w 1918558"/>
                  <a:gd name="connsiteY693" fmla="*/ 1546731 h 1580379"/>
                  <a:gd name="connsiteX694" fmla="*/ 245969 w 1918558"/>
                  <a:gd name="connsiteY694" fmla="*/ 1550356 h 1580379"/>
                  <a:gd name="connsiteX695" fmla="*/ 243898 w 1918558"/>
                  <a:gd name="connsiteY695" fmla="*/ 1552945 h 1580379"/>
                  <a:gd name="connsiteX696" fmla="*/ 237684 w 1918558"/>
                  <a:gd name="connsiteY696" fmla="*/ 1556052 h 1580379"/>
                  <a:gd name="connsiteX697" fmla="*/ 232505 w 1918558"/>
                  <a:gd name="connsiteY697" fmla="*/ 1556570 h 1580379"/>
                  <a:gd name="connsiteX698" fmla="*/ 226809 w 1918558"/>
                  <a:gd name="connsiteY698" fmla="*/ 1555534 h 1580379"/>
                  <a:gd name="connsiteX699" fmla="*/ 222149 w 1918558"/>
                  <a:gd name="connsiteY699" fmla="*/ 1551392 h 1580379"/>
                  <a:gd name="connsiteX700" fmla="*/ 220078 w 1918558"/>
                  <a:gd name="connsiteY700" fmla="*/ 1550874 h 1580379"/>
                  <a:gd name="connsiteX701" fmla="*/ 215417 w 1918558"/>
                  <a:gd name="connsiteY701" fmla="*/ 1552945 h 1580379"/>
                  <a:gd name="connsiteX702" fmla="*/ 209203 w 1918558"/>
                  <a:gd name="connsiteY702" fmla="*/ 1552945 h 1580379"/>
                  <a:gd name="connsiteX703" fmla="*/ 207132 w 1918558"/>
                  <a:gd name="connsiteY703" fmla="*/ 1551910 h 1580379"/>
                  <a:gd name="connsiteX704" fmla="*/ 204543 w 1918558"/>
                  <a:gd name="connsiteY704" fmla="*/ 1548802 h 1580379"/>
                  <a:gd name="connsiteX705" fmla="*/ 199882 w 1918558"/>
                  <a:gd name="connsiteY705" fmla="*/ 1547249 h 1580379"/>
                  <a:gd name="connsiteX706" fmla="*/ 198329 w 1918558"/>
                  <a:gd name="connsiteY706" fmla="*/ 1539999 h 1580379"/>
                  <a:gd name="connsiteX707" fmla="*/ 198329 w 1918558"/>
                  <a:gd name="connsiteY707" fmla="*/ 1534821 h 1580379"/>
                  <a:gd name="connsiteX708" fmla="*/ 196775 w 1918558"/>
                  <a:gd name="connsiteY708" fmla="*/ 1532232 h 1580379"/>
                  <a:gd name="connsiteX709" fmla="*/ 192633 w 1918558"/>
                  <a:gd name="connsiteY709" fmla="*/ 1530678 h 1580379"/>
                  <a:gd name="connsiteX710" fmla="*/ 188490 w 1918558"/>
                  <a:gd name="connsiteY710" fmla="*/ 1530160 h 1580379"/>
                  <a:gd name="connsiteX711" fmla="*/ 185383 w 1918558"/>
                  <a:gd name="connsiteY711" fmla="*/ 1531196 h 1580379"/>
                  <a:gd name="connsiteX712" fmla="*/ 181240 w 1918558"/>
                  <a:gd name="connsiteY712" fmla="*/ 1533785 h 1580379"/>
                  <a:gd name="connsiteX713" fmla="*/ 178651 w 1918558"/>
                  <a:gd name="connsiteY713" fmla="*/ 1533785 h 1580379"/>
                  <a:gd name="connsiteX714" fmla="*/ 174509 w 1918558"/>
                  <a:gd name="connsiteY714" fmla="*/ 1531196 h 1580379"/>
                  <a:gd name="connsiteX715" fmla="*/ 169848 w 1918558"/>
                  <a:gd name="connsiteY715" fmla="*/ 1526018 h 1580379"/>
                  <a:gd name="connsiteX716" fmla="*/ 165188 w 1918558"/>
                  <a:gd name="connsiteY716" fmla="*/ 1523429 h 1580379"/>
                  <a:gd name="connsiteX717" fmla="*/ 163634 w 1918558"/>
                  <a:gd name="connsiteY717" fmla="*/ 1522911 h 1580379"/>
                  <a:gd name="connsiteX718" fmla="*/ 158974 w 1918558"/>
                  <a:gd name="connsiteY718" fmla="*/ 1524982 h 1580379"/>
                  <a:gd name="connsiteX719" fmla="*/ 152760 w 1918558"/>
                  <a:gd name="connsiteY719" fmla="*/ 1533268 h 1580379"/>
                  <a:gd name="connsiteX720" fmla="*/ 151206 w 1918558"/>
                  <a:gd name="connsiteY720" fmla="*/ 1518251 h 1580379"/>
                  <a:gd name="connsiteX721" fmla="*/ 149135 w 1918558"/>
                  <a:gd name="connsiteY721" fmla="*/ 1511001 h 1580379"/>
                  <a:gd name="connsiteX722" fmla="*/ 138260 w 1918558"/>
                  <a:gd name="connsiteY722" fmla="*/ 1489770 h 1580379"/>
                  <a:gd name="connsiteX723" fmla="*/ 127386 w 1918558"/>
                  <a:gd name="connsiteY723" fmla="*/ 1462843 h 1580379"/>
                  <a:gd name="connsiteX724" fmla="*/ 121690 w 1918558"/>
                  <a:gd name="connsiteY724" fmla="*/ 1450933 h 1580379"/>
                  <a:gd name="connsiteX725" fmla="*/ 119619 w 1918558"/>
                  <a:gd name="connsiteY725" fmla="*/ 1434362 h 1580379"/>
                  <a:gd name="connsiteX726" fmla="*/ 115994 w 1918558"/>
                  <a:gd name="connsiteY726" fmla="*/ 1421416 h 1580379"/>
                  <a:gd name="connsiteX727" fmla="*/ 104084 w 1918558"/>
                  <a:gd name="connsiteY727" fmla="*/ 1385168 h 1580379"/>
                  <a:gd name="connsiteX728" fmla="*/ 98388 w 1918558"/>
                  <a:gd name="connsiteY728" fmla="*/ 1373258 h 1580379"/>
                  <a:gd name="connsiteX729" fmla="*/ 90102 w 1918558"/>
                  <a:gd name="connsiteY729" fmla="*/ 1362902 h 1580379"/>
                  <a:gd name="connsiteX730" fmla="*/ 77157 w 1918558"/>
                  <a:gd name="connsiteY730" fmla="*/ 1350469 h 1580379"/>
                  <a:gd name="connsiteX731" fmla="*/ 69389 w 1918558"/>
                  <a:gd name="connsiteY731" fmla="*/ 1344255 h 1580379"/>
                  <a:gd name="connsiteX732" fmla="*/ 64211 w 1918558"/>
                  <a:gd name="connsiteY732" fmla="*/ 1343219 h 1580379"/>
                  <a:gd name="connsiteX733" fmla="*/ 61104 w 1918558"/>
                  <a:gd name="connsiteY733" fmla="*/ 1340630 h 1580379"/>
                  <a:gd name="connsiteX734" fmla="*/ 60586 w 1918558"/>
                  <a:gd name="connsiteY734" fmla="*/ 1334416 h 1580379"/>
                  <a:gd name="connsiteX735" fmla="*/ 63175 w 1918558"/>
                  <a:gd name="connsiteY735" fmla="*/ 1327684 h 1580379"/>
                  <a:gd name="connsiteX736" fmla="*/ 62139 w 1918558"/>
                  <a:gd name="connsiteY736" fmla="*/ 1323024 h 1580379"/>
                  <a:gd name="connsiteX737" fmla="*/ 62657 w 1918558"/>
                  <a:gd name="connsiteY737" fmla="*/ 1313703 h 1580379"/>
                  <a:gd name="connsiteX738" fmla="*/ 63693 w 1918558"/>
                  <a:gd name="connsiteY738" fmla="*/ 1304382 h 1580379"/>
                  <a:gd name="connsiteX739" fmla="*/ 65764 w 1918558"/>
                  <a:gd name="connsiteY739" fmla="*/ 1298686 h 1580379"/>
                  <a:gd name="connsiteX740" fmla="*/ 68354 w 1918558"/>
                  <a:gd name="connsiteY740" fmla="*/ 1291954 h 1580379"/>
                  <a:gd name="connsiteX741" fmla="*/ 71978 w 1918558"/>
                  <a:gd name="connsiteY741" fmla="*/ 1284704 h 1580379"/>
                  <a:gd name="connsiteX742" fmla="*/ 75085 w 1918558"/>
                  <a:gd name="connsiteY742" fmla="*/ 1280044 h 1580379"/>
                  <a:gd name="connsiteX743" fmla="*/ 82853 w 1918558"/>
                  <a:gd name="connsiteY743" fmla="*/ 1274348 h 1580379"/>
                  <a:gd name="connsiteX744" fmla="*/ 86995 w 1918558"/>
                  <a:gd name="connsiteY744" fmla="*/ 1269687 h 1580379"/>
                  <a:gd name="connsiteX745" fmla="*/ 89585 w 1918558"/>
                  <a:gd name="connsiteY745" fmla="*/ 1263991 h 1580379"/>
                  <a:gd name="connsiteX746" fmla="*/ 91656 w 1918558"/>
                  <a:gd name="connsiteY746" fmla="*/ 1258813 h 1580379"/>
                  <a:gd name="connsiteX747" fmla="*/ 91656 w 1918558"/>
                  <a:gd name="connsiteY747" fmla="*/ 1255706 h 1580379"/>
                  <a:gd name="connsiteX748" fmla="*/ 88031 w 1918558"/>
                  <a:gd name="connsiteY748" fmla="*/ 1250010 h 1580379"/>
                  <a:gd name="connsiteX749" fmla="*/ 81299 w 1918558"/>
                  <a:gd name="connsiteY749" fmla="*/ 1244314 h 1580379"/>
                  <a:gd name="connsiteX750" fmla="*/ 78192 w 1918558"/>
                  <a:gd name="connsiteY750" fmla="*/ 1238099 h 1580379"/>
                  <a:gd name="connsiteX751" fmla="*/ 78192 w 1918558"/>
                  <a:gd name="connsiteY751" fmla="*/ 1233957 h 1580379"/>
                  <a:gd name="connsiteX752" fmla="*/ 79228 w 1918558"/>
                  <a:gd name="connsiteY752" fmla="*/ 1229814 h 1580379"/>
                  <a:gd name="connsiteX753" fmla="*/ 80781 w 1918558"/>
                  <a:gd name="connsiteY753" fmla="*/ 1224636 h 1580379"/>
                  <a:gd name="connsiteX754" fmla="*/ 80781 w 1918558"/>
                  <a:gd name="connsiteY754" fmla="*/ 1218422 h 1580379"/>
                  <a:gd name="connsiteX755" fmla="*/ 77674 w 1918558"/>
                  <a:gd name="connsiteY755" fmla="*/ 1205994 h 1580379"/>
                  <a:gd name="connsiteX756" fmla="*/ 75603 w 1918558"/>
                  <a:gd name="connsiteY756" fmla="*/ 1200298 h 1580379"/>
                  <a:gd name="connsiteX757" fmla="*/ 72496 w 1918558"/>
                  <a:gd name="connsiteY757" fmla="*/ 1195120 h 1580379"/>
                  <a:gd name="connsiteX758" fmla="*/ 71978 w 1918558"/>
                  <a:gd name="connsiteY758" fmla="*/ 1192013 h 1580379"/>
                  <a:gd name="connsiteX759" fmla="*/ 73014 w 1918558"/>
                  <a:gd name="connsiteY759" fmla="*/ 1187870 h 1580379"/>
                  <a:gd name="connsiteX760" fmla="*/ 74567 w 1918558"/>
                  <a:gd name="connsiteY760" fmla="*/ 1185281 h 1580379"/>
                  <a:gd name="connsiteX761" fmla="*/ 85442 w 1918558"/>
                  <a:gd name="connsiteY761" fmla="*/ 1173889 h 1580379"/>
                  <a:gd name="connsiteX762" fmla="*/ 87513 w 1918558"/>
                  <a:gd name="connsiteY762" fmla="*/ 1169746 h 1580379"/>
                  <a:gd name="connsiteX763" fmla="*/ 87513 w 1918558"/>
                  <a:gd name="connsiteY763" fmla="*/ 1164050 h 1580379"/>
                  <a:gd name="connsiteX764" fmla="*/ 90620 w 1918558"/>
                  <a:gd name="connsiteY764" fmla="*/ 1158354 h 1580379"/>
                  <a:gd name="connsiteX765" fmla="*/ 90620 w 1918558"/>
                  <a:gd name="connsiteY765" fmla="*/ 1154211 h 1580379"/>
                  <a:gd name="connsiteX766" fmla="*/ 89585 w 1918558"/>
                  <a:gd name="connsiteY766" fmla="*/ 1151622 h 1580379"/>
                  <a:gd name="connsiteX767" fmla="*/ 85960 w 1918558"/>
                  <a:gd name="connsiteY767" fmla="*/ 1149033 h 1580379"/>
                  <a:gd name="connsiteX768" fmla="*/ 81817 w 1918558"/>
                  <a:gd name="connsiteY768" fmla="*/ 1147997 h 1580379"/>
                  <a:gd name="connsiteX769" fmla="*/ 77157 w 1918558"/>
                  <a:gd name="connsiteY769" fmla="*/ 1147479 h 1580379"/>
                  <a:gd name="connsiteX770" fmla="*/ 71460 w 1918558"/>
                  <a:gd name="connsiteY770" fmla="*/ 1149033 h 1580379"/>
                  <a:gd name="connsiteX771" fmla="*/ 68871 w 1918558"/>
                  <a:gd name="connsiteY771" fmla="*/ 1147997 h 1580379"/>
                  <a:gd name="connsiteX772" fmla="*/ 66800 w 1918558"/>
                  <a:gd name="connsiteY772" fmla="*/ 1146444 h 1580379"/>
                  <a:gd name="connsiteX773" fmla="*/ 65764 w 1918558"/>
                  <a:gd name="connsiteY773" fmla="*/ 1142824 h 1580379"/>
                  <a:gd name="connsiteX774" fmla="*/ 67836 w 1918558"/>
                  <a:gd name="connsiteY774" fmla="*/ 1138681 h 1580379"/>
                  <a:gd name="connsiteX775" fmla="*/ 67318 w 1918558"/>
                  <a:gd name="connsiteY775" fmla="*/ 1136610 h 1580379"/>
                  <a:gd name="connsiteX776" fmla="*/ 64211 w 1918558"/>
                  <a:gd name="connsiteY776" fmla="*/ 1131432 h 1580379"/>
                  <a:gd name="connsiteX777" fmla="*/ 57997 w 1918558"/>
                  <a:gd name="connsiteY777" fmla="*/ 1129878 h 1580379"/>
                  <a:gd name="connsiteX778" fmla="*/ 47640 w 1918558"/>
                  <a:gd name="connsiteY778" fmla="*/ 1128325 h 1580379"/>
                  <a:gd name="connsiteX779" fmla="*/ 42462 w 1918558"/>
                  <a:gd name="connsiteY779" fmla="*/ 1126254 h 1580379"/>
                  <a:gd name="connsiteX780" fmla="*/ 35212 w 1918558"/>
                  <a:gd name="connsiteY780" fmla="*/ 1122629 h 1580379"/>
                  <a:gd name="connsiteX781" fmla="*/ 31588 w 1918558"/>
                  <a:gd name="connsiteY781" fmla="*/ 1119522 h 1580379"/>
                  <a:gd name="connsiteX782" fmla="*/ 30034 w 1918558"/>
                  <a:gd name="connsiteY782" fmla="*/ 1116933 h 1580379"/>
                  <a:gd name="connsiteX783" fmla="*/ 30552 w 1918558"/>
                  <a:gd name="connsiteY783" fmla="*/ 1111754 h 1580379"/>
                  <a:gd name="connsiteX784" fmla="*/ 33141 w 1918558"/>
                  <a:gd name="connsiteY784" fmla="*/ 1107612 h 1580379"/>
                  <a:gd name="connsiteX785" fmla="*/ 33141 w 1918558"/>
                  <a:gd name="connsiteY785" fmla="*/ 1101916 h 1580379"/>
                  <a:gd name="connsiteX786" fmla="*/ 30552 w 1918558"/>
                  <a:gd name="connsiteY786" fmla="*/ 1097773 h 1580379"/>
                  <a:gd name="connsiteX787" fmla="*/ 13981 w 1918558"/>
                  <a:gd name="connsiteY787" fmla="*/ 1083274 h 1580379"/>
                  <a:gd name="connsiteX788" fmla="*/ 5696 w 1918558"/>
                  <a:gd name="connsiteY788" fmla="*/ 1072917 h 1580379"/>
                  <a:gd name="connsiteX789" fmla="*/ 1036 w 1918558"/>
                  <a:gd name="connsiteY789" fmla="*/ 1066185 h 1580379"/>
                  <a:gd name="connsiteX790" fmla="*/ 0 w 1918558"/>
                  <a:gd name="connsiteY790" fmla="*/ 1063078 h 1580379"/>
                  <a:gd name="connsiteX791" fmla="*/ 1036 w 1918558"/>
                  <a:gd name="connsiteY791" fmla="*/ 1058418 h 1580379"/>
                  <a:gd name="connsiteX792" fmla="*/ 3625 w 1918558"/>
                  <a:gd name="connsiteY792" fmla="*/ 1056347 h 1580379"/>
                  <a:gd name="connsiteX793" fmla="*/ 9839 w 1918558"/>
                  <a:gd name="connsiteY793" fmla="*/ 1053757 h 1580379"/>
                  <a:gd name="connsiteX794" fmla="*/ 21231 w 1918558"/>
                  <a:gd name="connsiteY794" fmla="*/ 1053239 h 1580379"/>
                  <a:gd name="connsiteX795" fmla="*/ 21749 w 1918558"/>
                  <a:gd name="connsiteY795" fmla="*/ 1051686 h 1580379"/>
                  <a:gd name="connsiteX796" fmla="*/ 20195 w 1918558"/>
                  <a:gd name="connsiteY796" fmla="*/ 1048579 h 1580379"/>
                  <a:gd name="connsiteX797" fmla="*/ 20195 w 1918558"/>
                  <a:gd name="connsiteY797" fmla="*/ 1041847 h 1580379"/>
                  <a:gd name="connsiteX798" fmla="*/ 22784 w 1918558"/>
                  <a:gd name="connsiteY798" fmla="*/ 1038740 h 1580379"/>
                  <a:gd name="connsiteX799" fmla="*/ 23820 w 1918558"/>
                  <a:gd name="connsiteY799" fmla="*/ 1035633 h 1580379"/>
                  <a:gd name="connsiteX800" fmla="*/ 23820 w 1918558"/>
                  <a:gd name="connsiteY800" fmla="*/ 1029419 h 1580379"/>
                  <a:gd name="connsiteX801" fmla="*/ 26927 w 1918558"/>
                  <a:gd name="connsiteY801" fmla="*/ 1024759 h 1580379"/>
                  <a:gd name="connsiteX802" fmla="*/ 27445 w 1918558"/>
                  <a:gd name="connsiteY802" fmla="*/ 1019581 h 1580379"/>
                  <a:gd name="connsiteX803" fmla="*/ 28481 w 1918558"/>
                  <a:gd name="connsiteY803" fmla="*/ 1017509 h 1580379"/>
                  <a:gd name="connsiteX804" fmla="*/ 33659 w 1918558"/>
                  <a:gd name="connsiteY804" fmla="*/ 1010778 h 1580379"/>
                  <a:gd name="connsiteX805" fmla="*/ 37802 w 1918558"/>
                  <a:gd name="connsiteY805" fmla="*/ 1007153 h 1580379"/>
                  <a:gd name="connsiteX806" fmla="*/ 41426 w 1918558"/>
                  <a:gd name="connsiteY806" fmla="*/ 1004564 h 1580379"/>
                  <a:gd name="connsiteX807" fmla="*/ 47640 w 1918558"/>
                  <a:gd name="connsiteY807" fmla="*/ 1003528 h 1580379"/>
                  <a:gd name="connsiteX808" fmla="*/ 53336 w 1918558"/>
                  <a:gd name="connsiteY808" fmla="*/ 1003528 h 1580379"/>
                  <a:gd name="connsiteX809" fmla="*/ 55408 w 1918558"/>
                  <a:gd name="connsiteY809" fmla="*/ 1001974 h 1580379"/>
                  <a:gd name="connsiteX810" fmla="*/ 54890 w 1918558"/>
                  <a:gd name="connsiteY810" fmla="*/ 1000421 h 1580379"/>
                  <a:gd name="connsiteX811" fmla="*/ 50747 w 1918558"/>
                  <a:gd name="connsiteY811" fmla="*/ 996796 h 1580379"/>
                  <a:gd name="connsiteX812" fmla="*/ 49712 w 1918558"/>
                  <a:gd name="connsiteY812" fmla="*/ 994207 h 1580379"/>
                  <a:gd name="connsiteX813" fmla="*/ 49712 w 1918558"/>
                  <a:gd name="connsiteY813" fmla="*/ 991618 h 1580379"/>
                  <a:gd name="connsiteX814" fmla="*/ 53336 w 1918558"/>
                  <a:gd name="connsiteY814" fmla="*/ 987475 h 1580379"/>
                  <a:gd name="connsiteX815" fmla="*/ 60068 w 1918558"/>
                  <a:gd name="connsiteY815" fmla="*/ 983333 h 1580379"/>
                  <a:gd name="connsiteX816" fmla="*/ 63693 w 1918558"/>
                  <a:gd name="connsiteY816" fmla="*/ 983333 h 1580379"/>
                  <a:gd name="connsiteX817" fmla="*/ 70943 w 1918558"/>
                  <a:gd name="connsiteY817" fmla="*/ 986440 h 1580379"/>
                  <a:gd name="connsiteX818" fmla="*/ 78710 w 1918558"/>
                  <a:gd name="connsiteY818" fmla="*/ 989029 h 1580379"/>
                  <a:gd name="connsiteX819" fmla="*/ 85960 w 1918558"/>
                  <a:gd name="connsiteY819" fmla="*/ 988511 h 1580379"/>
                  <a:gd name="connsiteX820" fmla="*/ 89067 w 1918558"/>
                  <a:gd name="connsiteY820" fmla="*/ 987475 h 1580379"/>
                  <a:gd name="connsiteX821" fmla="*/ 90620 w 1918558"/>
                  <a:gd name="connsiteY821" fmla="*/ 983850 h 1580379"/>
                  <a:gd name="connsiteX822" fmla="*/ 90620 w 1918558"/>
                  <a:gd name="connsiteY822" fmla="*/ 976083 h 1580379"/>
                  <a:gd name="connsiteX823" fmla="*/ 93727 w 1918558"/>
                  <a:gd name="connsiteY823" fmla="*/ 968316 h 1580379"/>
                  <a:gd name="connsiteX824" fmla="*/ 94245 w 1918558"/>
                  <a:gd name="connsiteY824" fmla="*/ 964696 h 1580379"/>
                  <a:gd name="connsiteX825" fmla="*/ 92174 w 1918558"/>
                  <a:gd name="connsiteY825" fmla="*/ 959518 h 1580379"/>
                  <a:gd name="connsiteX826" fmla="*/ 89067 w 1918558"/>
                  <a:gd name="connsiteY826" fmla="*/ 955893 h 1580379"/>
                  <a:gd name="connsiteX827" fmla="*/ 83371 w 1918558"/>
                  <a:gd name="connsiteY827" fmla="*/ 951750 h 1580379"/>
                  <a:gd name="connsiteX828" fmla="*/ 81817 w 1918558"/>
                  <a:gd name="connsiteY828" fmla="*/ 950197 h 1580379"/>
                  <a:gd name="connsiteX829" fmla="*/ 83371 w 1918558"/>
                  <a:gd name="connsiteY829" fmla="*/ 945018 h 1580379"/>
                  <a:gd name="connsiteX830" fmla="*/ 89067 w 1918558"/>
                  <a:gd name="connsiteY830" fmla="*/ 935697 h 1580379"/>
                  <a:gd name="connsiteX831" fmla="*/ 92174 w 1918558"/>
                  <a:gd name="connsiteY831" fmla="*/ 924305 h 1580379"/>
                  <a:gd name="connsiteX832" fmla="*/ 92174 w 1918558"/>
                  <a:gd name="connsiteY832" fmla="*/ 912395 h 1580379"/>
                  <a:gd name="connsiteX833" fmla="*/ 93209 w 1918558"/>
                  <a:gd name="connsiteY833" fmla="*/ 907735 h 1580379"/>
                  <a:gd name="connsiteX834" fmla="*/ 95281 w 1918558"/>
                  <a:gd name="connsiteY834" fmla="*/ 903592 h 1580379"/>
                  <a:gd name="connsiteX835" fmla="*/ 98905 w 1918558"/>
                  <a:gd name="connsiteY835" fmla="*/ 900485 h 1580379"/>
                  <a:gd name="connsiteX836" fmla="*/ 105637 w 1918558"/>
                  <a:gd name="connsiteY836" fmla="*/ 897896 h 1580379"/>
                  <a:gd name="connsiteX837" fmla="*/ 110298 w 1918558"/>
                  <a:gd name="connsiteY837" fmla="*/ 894789 h 1580379"/>
                  <a:gd name="connsiteX838" fmla="*/ 111333 w 1918558"/>
                  <a:gd name="connsiteY838" fmla="*/ 892200 h 1580379"/>
                  <a:gd name="connsiteX839" fmla="*/ 111851 w 1918558"/>
                  <a:gd name="connsiteY839" fmla="*/ 876147 h 1580379"/>
                  <a:gd name="connsiteX840" fmla="*/ 110816 w 1918558"/>
                  <a:gd name="connsiteY840" fmla="*/ 873040 h 1580379"/>
                  <a:gd name="connsiteX841" fmla="*/ 105637 w 1918558"/>
                  <a:gd name="connsiteY841" fmla="*/ 867344 h 1580379"/>
                  <a:gd name="connsiteX842" fmla="*/ 104602 w 1918558"/>
                  <a:gd name="connsiteY842" fmla="*/ 865273 h 1580379"/>
                  <a:gd name="connsiteX843" fmla="*/ 105119 w 1918558"/>
                  <a:gd name="connsiteY843" fmla="*/ 862166 h 1580379"/>
                  <a:gd name="connsiteX844" fmla="*/ 110298 w 1918558"/>
                  <a:gd name="connsiteY844" fmla="*/ 855434 h 1580379"/>
                  <a:gd name="connsiteX845" fmla="*/ 113922 w 1918558"/>
                  <a:gd name="connsiteY845" fmla="*/ 852845 h 1580379"/>
                  <a:gd name="connsiteX846" fmla="*/ 120136 w 1918558"/>
                  <a:gd name="connsiteY846" fmla="*/ 850255 h 1580379"/>
                  <a:gd name="connsiteX847" fmla="*/ 122208 w 1918558"/>
                  <a:gd name="connsiteY847" fmla="*/ 848702 h 1580379"/>
                  <a:gd name="connsiteX848" fmla="*/ 127386 w 1918558"/>
                  <a:gd name="connsiteY848" fmla="*/ 840934 h 1580379"/>
                  <a:gd name="connsiteX849" fmla="*/ 134636 w 1918558"/>
                  <a:gd name="connsiteY849" fmla="*/ 832131 h 1580379"/>
                  <a:gd name="connsiteX850" fmla="*/ 135154 w 1918558"/>
                  <a:gd name="connsiteY850" fmla="*/ 826435 h 1580379"/>
                  <a:gd name="connsiteX851" fmla="*/ 137225 w 1918558"/>
                  <a:gd name="connsiteY851" fmla="*/ 823846 h 1580379"/>
                  <a:gd name="connsiteX852" fmla="*/ 138778 w 1918558"/>
                  <a:gd name="connsiteY852" fmla="*/ 819703 h 1580379"/>
                  <a:gd name="connsiteX853" fmla="*/ 141885 w 1918558"/>
                  <a:gd name="connsiteY853" fmla="*/ 816079 h 1580379"/>
                  <a:gd name="connsiteX854" fmla="*/ 145510 w 1918558"/>
                  <a:gd name="connsiteY854" fmla="*/ 814008 h 1580379"/>
                  <a:gd name="connsiteX855" fmla="*/ 146546 w 1918558"/>
                  <a:gd name="connsiteY855" fmla="*/ 812454 h 1580379"/>
                  <a:gd name="connsiteX856" fmla="*/ 146028 w 1918558"/>
                  <a:gd name="connsiteY856" fmla="*/ 808829 h 1580379"/>
                  <a:gd name="connsiteX857" fmla="*/ 144474 w 1918558"/>
                  <a:gd name="connsiteY857" fmla="*/ 807793 h 1580379"/>
                  <a:gd name="connsiteX858" fmla="*/ 140332 w 1918558"/>
                  <a:gd name="connsiteY858" fmla="*/ 806240 h 1580379"/>
                  <a:gd name="connsiteX859" fmla="*/ 138778 w 1918558"/>
                  <a:gd name="connsiteY859" fmla="*/ 804169 h 1580379"/>
                  <a:gd name="connsiteX860" fmla="*/ 139296 w 1918558"/>
                  <a:gd name="connsiteY860" fmla="*/ 798990 h 1580379"/>
                  <a:gd name="connsiteX861" fmla="*/ 136189 w 1918558"/>
                  <a:gd name="connsiteY861" fmla="*/ 797437 h 1580379"/>
                  <a:gd name="connsiteX862" fmla="*/ 130493 w 1918558"/>
                  <a:gd name="connsiteY862" fmla="*/ 797437 h 1580379"/>
                  <a:gd name="connsiteX863" fmla="*/ 125315 w 1918558"/>
                  <a:gd name="connsiteY863" fmla="*/ 798990 h 1580379"/>
                  <a:gd name="connsiteX864" fmla="*/ 123243 w 1918558"/>
                  <a:gd name="connsiteY864" fmla="*/ 797955 h 1580379"/>
                  <a:gd name="connsiteX865" fmla="*/ 123243 w 1918558"/>
                  <a:gd name="connsiteY865" fmla="*/ 791741 h 1580379"/>
                  <a:gd name="connsiteX866" fmla="*/ 122208 w 1918558"/>
                  <a:gd name="connsiteY866" fmla="*/ 789152 h 1580379"/>
                  <a:gd name="connsiteX867" fmla="*/ 118583 w 1918558"/>
                  <a:gd name="connsiteY867" fmla="*/ 787080 h 1580379"/>
                  <a:gd name="connsiteX868" fmla="*/ 117029 w 1918558"/>
                  <a:gd name="connsiteY868" fmla="*/ 785527 h 1580379"/>
                  <a:gd name="connsiteX869" fmla="*/ 117547 w 1918558"/>
                  <a:gd name="connsiteY869" fmla="*/ 773099 h 1580379"/>
                  <a:gd name="connsiteX870" fmla="*/ 116512 w 1918558"/>
                  <a:gd name="connsiteY870" fmla="*/ 762742 h 1580379"/>
                  <a:gd name="connsiteX871" fmla="*/ 114958 w 1918558"/>
                  <a:gd name="connsiteY871" fmla="*/ 758600 h 1580379"/>
                  <a:gd name="connsiteX872" fmla="*/ 114958 w 1918558"/>
                  <a:gd name="connsiteY872" fmla="*/ 754975 h 1580379"/>
                  <a:gd name="connsiteX873" fmla="*/ 117029 w 1918558"/>
                  <a:gd name="connsiteY873" fmla="*/ 754462 h 1580379"/>
                  <a:gd name="connsiteX874" fmla="*/ 121172 w 1918558"/>
                  <a:gd name="connsiteY874" fmla="*/ 754462 h 1580379"/>
                  <a:gd name="connsiteX875" fmla="*/ 123761 w 1918558"/>
                  <a:gd name="connsiteY875" fmla="*/ 752391 h 1580379"/>
                  <a:gd name="connsiteX876" fmla="*/ 124279 w 1918558"/>
                  <a:gd name="connsiteY876" fmla="*/ 750320 h 1580379"/>
                  <a:gd name="connsiteX877" fmla="*/ 122726 w 1918558"/>
                  <a:gd name="connsiteY877" fmla="*/ 747730 h 1580379"/>
                  <a:gd name="connsiteX878" fmla="*/ 115476 w 1918558"/>
                  <a:gd name="connsiteY878" fmla="*/ 741516 h 1580379"/>
                  <a:gd name="connsiteX879" fmla="*/ 113922 w 1918558"/>
                  <a:gd name="connsiteY879" fmla="*/ 738404 h 1580379"/>
                  <a:gd name="connsiteX880" fmla="*/ 112887 w 1918558"/>
                  <a:gd name="connsiteY880" fmla="*/ 732190 h 1580379"/>
                  <a:gd name="connsiteX881" fmla="*/ 112887 w 1918558"/>
                  <a:gd name="connsiteY881" fmla="*/ 729083 h 1580379"/>
                  <a:gd name="connsiteX882" fmla="*/ 113922 w 1918558"/>
                  <a:gd name="connsiteY882" fmla="*/ 723905 h 1580379"/>
                  <a:gd name="connsiteX883" fmla="*/ 115994 w 1918558"/>
                  <a:gd name="connsiteY883" fmla="*/ 720798 h 1580379"/>
                  <a:gd name="connsiteX884" fmla="*/ 120654 w 1918558"/>
                  <a:gd name="connsiteY884" fmla="*/ 715620 h 1580379"/>
                  <a:gd name="connsiteX885" fmla="*/ 127386 w 1918558"/>
                  <a:gd name="connsiteY885" fmla="*/ 713548 h 1580379"/>
                  <a:gd name="connsiteX886" fmla="*/ 132564 w 1918558"/>
                  <a:gd name="connsiteY886" fmla="*/ 713548 h 1580379"/>
                  <a:gd name="connsiteX887" fmla="*/ 139296 w 1918558"/>
                  <a:gd name="connsiteY887" fmla="*/ 714066 h 1580379"/>
                  <a:gd name="connsiteX888" fmla="*/ 143439 w 1918558"/>
                  <a:gd name="connsiteY888" fmla="*/ 713031 h 1580379"/>
                  <a:gd name="connsiteX889" fmla="*/ 144474 w 1918558"/>
                  <a:gd name="connsiteY889" fmla="*/ 709406 h 1580379"/>
                  <a:gd name="connsiteX890" fmla="*/ 143439 w 1918558"/>
                  <a:gd name="connsiteY890" fmla="*/ 706299 h 1580379"/>
                  <a:gd name="connsiteX891" fmla="*/ 136707 w 1918558"/>
                  <a:gd name="connsiteY891" fmla="*/ 699567 h 1580379"/>
                  <a:gd name="connsiteX892" fmla="*/ 128422 w 1918558"/>
                  <a:gd name="connsiteY892" fmla="*/ 695424 h 1580379"/>
                  <a:gd name="connsiteX893" fmla="*/ 120136 w 1918558"/>
                  <a:gd name="connsiteY893" fmla="*/ 687139 h 1580379"/>
                  <a:gd name="connsiteX894" fmla="*/ 118583 w 1918558"/>
                  <a:gd name="connsiteY894" fmla="*/ 684550 h 1580379"/>
                  <a:gd name="connsiteX895" fmla="*/ 119101 w 1918558"/>
                  <a:gd name="connsiteY895" fmla="*/ 682996 h 1580379"/>
                  <a:gd name="connsiteX896" fmla="*/ 122208 w 1918558"/>
                  <a:gd name="connsiteY896" fmla="*/ 679372 h 1580379"/>
                  <a:gd name="connsiteX897" fmla="*/ 121172 w 1918558"/>
                  <a:gd name="connsiteY897" fmla="*/ 677300 h 1580379"/>
                  <a:gd name="connsiteX898" fmla="*/ 116512 w 1918558"/>
                  <a:gd name="connsiteY898" fmla="*/ 673158 h 1580379"/>
                  <a:gd name="connsiteX899" fmla="*/ 116512 w 1918558"/>
                  <a:gd name="connsiteY899" fmla="*/ 670569 h 1580379"/>
                  <a:gd name="connsiteX900" fmla="*/ 122726 w 1918558"/>
                  <a:gd name="connsiteY900" fmla="*/ 663319 h 1580379"/>
                  <a:gd name="connsiteX901" fmla="*/ 137225 w 1918558"/>
                  <a:gd name="connsiteY901" fmla="*/ 650891 h 1580379"/>
                  <a:gd name="connsiteX902" fmla="*/ 140850 w 1918558"/>
                  <a:gd name="connsiteY902" fmla="*/ 646748 h 1580379"/>
                  <a:gd name="connsiteX903" fmla="*/ 140850 w 1918558"/>
                  <a:gd name="connsiteY903" fmla="*/ 643642 h 1580379"/>
                  <a:gd name="connsiteX904" fmla="*/ 137225 w 1918558"/>
                  <a:gd name="connsiteY904" fmla="*/ 640534 h 1580379"/>
                  <a:gd name="connsiteX905" fmla="*/ 138260 w 1918558"/>
                  <a:gd name="connsiteY905" fmla="*/ 634838 h 1580379"/>
                  <a:gd name="connsiteX906" fmla="*/ 136189 w 1918558"/>
                  <a:gd name="connsiteY906" fmla="*/ 632767 h 1580379"/>
                  <a:gd name="connsiteX907" fmla="*/ 125833 w 1918558"/>
                  <a:gd name="connsiteY907" fmla="*/ 627589 h 1580379"/>
                  <a:gd name="connsiteX908" fmla="*/ 124279 w 1918558"/>
                  <a:gd name="connsiteY908" fmla="*/ 622928 h 1580379"/>
                  <a:gd name="connsiteX909" fmla="*/ 109780 w 1918558"/>
                  <a:gd name="connsiteY909" fmla="*/ 617750 h 1580379"/>
                  <a:gd name="connsiteX910" fmla="*/ 106673 w 1918558"/>
                  <a:gd name="connsiteY910" fmla="*/ 614643 h 1580379"/>
                  <a:gd name="connsiteX911" fmla="*/ 105637 w 1918558"/>
                  <a:gd name="connsiteY911" fmla="*/ 612054 h 1580379"/>
                  <a:gd name="connsiteX912" fmla="*/ 106155 w 1918558"/>
                  <a:gd name="connsiteY912" fmla="*/ 607393 h 1580379"/>
                  <a:gd name="connsiteX913" fmla="*/ 108226 w 1918558"/>
                  <a:gd name="connsiteY913" fmla="*/ 603251 h 1580379"/>
                  <a:gd name="connsiteX914" fmla="*/ 110298 w 1918558"/>
                  <a:gd name="connsiteY914" fmla="*/ 599626 h 1580379"/>
                  <a:gd name="connsiteX915" fmla="*/ 110816 w 1918558"/>
                  <a:gd name="connsiteY915" fmla="*/ 597037 h 1580379"/>
                  <a:gd name="connsiteX916" fmla="*/ 109262 w 1918558"/>
                  <a:gd name="connsiteY916" fmla="*/ 591341 h 1580379"/>
                  <a:gd name="connsiteX917" fmla="*/ 111851 w 1918558"/>
                  <a:gd name="connsiteY917" fmla="*/ 586162 h 1580379"/>
                  <a:gd name="connsiteX918" fmla="*/ 110816 w 1918558"/>
                  <a:gd name="connsiteY918" fmla="*/ 585127 h 1580379"/>
                  <a:gd name="connsiteX919" fmla="*/ 104602 w 1918558"/>
                  <a:gd name="connsiteY919" fmla="*/ 581502 h 1580379"/>
                  <a:gd name="connsiteX920" fmla="*/ 104084 w 1918558"/>
                  <a:gd name="connsiteY920" fmla="*/ 579431 h 1580379"/>
                  <a:gd name="connsiteX921" fmla="*/ 108226 w 1918558"/>
                  <a:gd name="connsiteY921" fmla="*/ 576324 h 1580379"/>
                  <a:gd name="connsiteX922" fmla="*/ 111851 w 1918558"/>
                  <a:gd name="connsiteY922" fmla="*/ 571663 h 1580379"/>
                  <a:gd name="connsiteX923" fmla="*/ 113922 w 1918558"/>
                  <a:gd name="connsiteY923" fmla="*/ 568038 h 1580379"/>
                  <a:gd name="connsiteX924" fmla="*/ 110816 w 1918558"/>
                  <a:gd name="connsiteY924" fmla="*/ 563378 h 1580379"/>
                  <a:gd name="connsiteX925" fmla="*/ 110816 w 1918558"/>
                  <a:gd name="connsiteY925" fmla="*/ 559235 h 1580379"/>
                  <a:gd name="connsiteX926" fmla="*/ 108744 w 1918558"/>
                  <a:gd name="connsiteY926" fmla="*/ 557164 h 1580379"/>
                  <a:gd name="connsiteX927" fmla="*/ 109262 w 1918558"/>
                  <a:gd name="connsiteY927" fmla="*/ 553021 h 1580379"/>
                  <a:gd name="connsiteX928" fmla="*/ 107708 w 1918558"/>
                  <a:gd name="connsiteY928" fmla="*/ 550432 h 1580379"/>
                  <a:gd name="connsiteX929" fmla="*/ 109262 w 1918558"/>
                  <a:gd name="connsiteY929" fmla="*/ 544213 h 1580379"/>
                  <a:gd name="connsiteX930" fmla="*/ 112887 w 1918558"/>
                  <a:gd name="connsiteY930" fmla="*/ 540070 h 1580379"/>
                  <a:gd name="connsiteX931" fmla="*/ 120654 w 1918558"/>
                  <a:gd name="connsiteY931" fmla="*/ 533339 h 1580379"/>
                  <a:gd name="connsiteX932" fmla="*/ 123243 w 1918558"/>
                  <a:gd name="connsiteY932" fmla="*/ 531267 h 1580379"/>
                  <a:gd name="connsiteX933" fmla="*/ 126350 w 1918558"/>
                  <a:gd name="connsiteY933" fmla="*/ 528160 h 1580379"/>
                  <a:gd name="connsiteX934" fmla="*/ 127904 w 1918558"/>
                  <a:gd name="connsiteY934" fmla="*/ 524541 h 1580379"/>
                  <a:gd name="connsiteX935" fmla="*/ 128422 w 1918558"/>
                  <a:gd name="connsiteY935" fmla="*/ 521434 h 1580379"/>
                  <a:gd name="connsiteX936" fmla="*/ 127904 w 1918558"/>
                  <a:gd name="connsiteY936" fmla="*/ 515215 h 1580379"/>
                  <a:gd name="connsiteX937" fmla="*/ 128939 w 1918558"/>
                  <a:gd name="connsiteY937" fmla="*/ 507965 h 1580379"/>
                  <a:gd name="connsiteX938" fmla="*/ 136707 w 1918558"/>
                  <a:gd name="connsiteY938" fmla="*/ 500715 h 1580379"/>
                  <a:gd name="connsiteX939" fmla="*/ 138260 w 1918558"/>
                  <a:gd name="connsiteY939" fmla="*/ 498126 h 1580379"/>
                  <a:gd name="connsiteX940" fmla="*/ 140850 w 1918558"/>
                  <a:gd name="connsiteY940" fmla="*/ 497608 h 1580379"/>
                  <a:gd name="connsiteX941" fmla="*/ 142921 w 1918558"/>
                  <a:gd name="connsiteY941" fmla="*/ 496055 h 1580379"/>
                  <a:gd name="connsiteX942" fmla="*/ 146028 w 1918558"/>
                  <a:gd name="connsiteY942" fmla="*/ 495542 h 1580379"/>
                  <a:gd name="connsiteX943" fmla="*/ 148617 w 1918558"/>
                  <a:gd name="connsiteY943" fmla="*/ 492430 h 1580379"/>
                  <a:gd name="connsiteX944" fmla="*/ 150170 w 1918558"/>
                  <a:gd name="connsiteY944" fmla="*/ 487252 h 1580379"/>
                  <a:gd name="connsiteX945" fmla="*/ 153278 w 1918558"/>
                  <a:gd name="connsiteY945" fmla="*/ 484663 h 1580379"/>
                  <a:gd name="connsiteX946" fmla="*/ 159491 w 1918558"/>
                  <a:gd name="connsiteY946" fmla="*/ 484145 h 1580379"/>
                  <a:gd name="connsiteX947" fmla="*/ 161045 w 1918558"/>
                  <a:gd name="connsiteY947" fmla="*/ 482591 h 1580379"/>
                  <a:gd name="connsiteX948" fmla="*/ 165188 w 1918558"/>
                  <a:gd name="connsiteY948" fmla="*/ 482073 h 1580379"/>
                  <a:gd name="connsiteX949" fmla="*/ 166741 w 1918558"/>
                  <a:gd name="connsiteY949" fmla="*/ 481038 h 1580379"/>
                  <a:gd name="connsiteX950" fmla="*/ 176580 w 1918558"/>
                  <a:gd name="connsiteY950" fmla="*/ 481556 h 1580379"/>
                  <a:gd name="connsiteX951" fmla="*/ 182794 w 1918558"/>
                  <a:gd name="connsiteY951" fmla="*/ 478967 h 1580379"/>
                  <a:gd name="connsiteX952" fmla="*/ 185901 w 1918558"/>
                  <a:gd name="connsiteY952" fmla="*/ 477413 h 1580379"/>
                  <a:gd name="connsiteX953" fmla="*/ 190561 w 1918558"/>
                  <a:gd name="connsiteY953" fmla="*/ 477413 h 1580379"/>
                  <a:gd name="connsiteX954" fmla="*/ 193150 w 1918558"/>
                  <a:gd name="connsiteY954" fmla="*/ 479484 h 1580379"/>
                  <a:gd name="connsiteX955" fmla="*/ 199882 w 1918558"/>
                  <a:gd name="connsiteY955" fmla="*/ 480002 h 1580379"/>
                  <a:gd name="connsiteX956" fmla="*/ 209203 w 1918558"/>
                  <a:gd name="connsiteY956" fmla="*/ 481038 h 1580379"/>
                  <a:gd name="connsiteX957" fmla="*/ 213864 w 1918558"/>
                  <a:gd name="connsiteY957" fmla="*/ 483109 h 1580379"/>
                  <a:gd name="connsiteX958" fmla="*/ 215935 w 1918558"/>
                  <a:gd name="connsiteY958" fmla="*/ 478449 h 1580379"/>
                  <a:gd name="connsiteX959" fmla="*/ 215935 w 1918558"/>
                  <a:gd name="connsiteY959" fmla="*/ 473788 h 1580379"/>
                  <a:gd name="connsiteX960" fmla="*/ 218524 w 1918558"/>
                  <a:gd name="connsiteY960" fmla="*/ 467574 h 1580379"/>
                  <a:gd name="connsiteX961" fmla="*/ 220595 w 1918558"/>
                  <a:gd name="connsiteY961" fmla="*/ 460842 h 1580379"/>
                  <a:gd name="connsiteX962" fmla="*/ 224738 w 1918558"/>
                  <a:gd name="connsiteY962" fmla="*/ 456700 h 1580379"/>
                  <a:gd name="connsiteX963" fmla="*/ 226809 w 1918558"/>
                  <a:gd name="connsiteY963" fmla="*/ 453588 h 1580379"/>
                  <a:gd name="connsiteX964" fmla="*/ 228363 w 1918558"/>
                  <a:gd name="connsiteY964" fmla="*/ 447892 h 1580379"/>
                  <a:gd name="connsiteX965" fmla="*/ 226809 w 1918558"/>
                  <a:gd name="connsiteY965" fmla="*/ 444784 h 1580379"/>
                  <a:gd name="connsiteX966" fmla="*/ 215935 w 1918558"/>
                  <a:gd name="connsiteY966" fmla="*/ 438053 h 1580379"/>
                  <a:gd name="connsiteX967" fmla="*/ 206096 w 1918558"/>
                  <a:gd name="connsiteY967" fmla="*/ 435464 h 1580379"/>
                  <a:gd name="connsiteX968" fmla="*/ 203507 w 1918558"/>
                  <a:gd name="connsiteY968" fmla="*/ 433910 h 1580379"/>
                  <a:gd name="connsiteX969" fmla="*/ 202471 w 1918558"/>
                  <a:gd name="connsiteY969" fmla="*/ 431839 h 1580379"/>
                  <a:gd name="connsiteX970" fmla="*/ 204543 w 1918558"/>
                  <a:gd name="connsiteY970" fmla="*/ 425625 h 1580379"/>
                  <a:gd name="connsiteX971" fmla="*/ 203507 w 1918558"/>
                  <a:gd name="connsiteY971" fmla="*/ 420964 h 1580379"/>
                  <a:gd name="connsiteX972" fmla="*/ 201436 w 1918558"/>
                  <a:gd name="connsiteY972" fmla="*/ 419411 h 1580379"/>
                  <a:gd name="connsiteX973" fmla="*/ 196775 w 1918558"/>
                  <a:gd name="connsiteY973" fmla="*/ 418375 h 1580379"/>
                  <a:gd name="connsiteX974" fmla="*/ 192115 w 1918558"/>
                  <a:gd name="connsiteY974" fmla="*/ 418375 h 1580379"/>
                  <a:gd name="connsiteX975" fmla="*/ 188490 w 1918558"/>
                  <a:gd name="connsiteY975" fmla="*/ 417863 h 1580379"/>
                  <a:gd name="connsiteX976" fmla="*/ 179687 w 1918558"/>
                  <a:gd name="connsiteY976" fmla="*/ 410095 h 1580379"/>
                  <a:gd name="connsiteX977" fmla="*/ 177616 w 1918558"/>
                  <a:gd name="connsiteY977" fmla="*/ 406470 h 1580379"/>
                  <a:gd name="connsiteX978" fmla="*/ 179169 w 1918558"/>
                  <a:gd name="connsiteY978" fmla="*/ 402846 h 1580379"/>
                  <a:gd name="connsiteX979" fmla="*/ 182276 w 1918558"/>
                  <a:gd name="connsiteY979" fmla="*/ 398703 h 1580379"/>
                  <a:gd name="connsiteX980" fmla="*/ 186937 w 1918558"/>
                  <a:gd name="connsiteY980" fmla="*/ 395083 h 1580379"/>
                  <a:gd name="connsiteX981" fmla="*/ 189008 w 1918558"/>
                  <a:gd name="connsiteY981" fmla="*/ 389387 h 1580379"/>
                  <a:gd name="connsiteX982" fmla="*/ 195222 w 1918558"/>
                  <a:gd name="connsiteY982" fmla="*/ 384209 h 1580379"/>
                  <a:gd name="connsiteX983" fmla="*/ 197293 w 1918558"/>
                  <a:gd name="connsiteY983" fmla="*/ 384209 h 1580379"/>
                  <a:gd name="connsiteX984" fmla="*/ 201953 w 1918558"/>
                  <a:gd name="connsiteY984" fmla="*/ 387316 h 1580379"/>
                  <a:gd name="connsiteX985" fmla="*/ 205061 w 1918558"/>
                  <a:gd name="connsiteY985" fmla="*/ 388351 h 1580379"/>
                  <a:gd name="connsiteX986" fmla="*/ 212828 w 1918558"/>
                  <a:gd name="connsiteY986" fmla="*/ 390423 h 1580379"/>
                  <a:gd name="connsiteX987" fmla="*/ 218006 w 1918558"/>
                  <a:gd name="connsiteY987" fmla="*/ 392494 h 1580379"/>
                  <a:gd name="connsiteX988" fmla="*/ 221631 w 1918558"/>
                  <a:gd name="connsiteY988" fmla="*/ 391981 h 1580379"/>
                  <a:gd name="connsiteX989" fmla="*/ 226809 w 1918558"/>
                  <a:gd name="connsiteY989" fmla="*/ 388357 h 1580379"/>
                  <a:gd name="connsiteX990" fmla="*/ 229399 w 1918558"/>
                  <a:gd name="connsiteY990" fmla="*/ 387839 h 1580379"/>
                  <a:gd name="connsiteX991" fmla="*/ 231470 w 1918558"/>
                  <a:gd name="connsiteY991" fmla="*/ 385250 h 1580379"/>
                  <a:gd name="connsiteX992" fmla="*/ 230952 w 1918558"/>
                  <a:gd name="connsiteY992" fmla="*/ 381625 h 1580379"/>
                  <a:gd name="connsiteX993" fmla="*/ 233541 w 1918558"/>
                  <a:gd name="connsiteY993" fmla="*/ 379036 h 1580379"/>
                  <a:gd name="connsiteX994" fmla="*/ 237684 w 1918558"/>
                  <a:gd name="connsiteY994" fmla="*/ 376964 h 1580379"/>
                  <a:gd name="connsiteX995" fmla="*/ 239755 w 1918558"/>
                  <a:gd name="connsiteY995" fmla="*/ 374893 h 1580379"/>
                  <a:gd name="connsiteX996" fmla="*/ 241826 w 1918558"/>
                  <a:gd name="connsiteY996" fmla="*/ 373857 h 1580379"/>
                  <a:gd name="connsiteX997" fmla="*/ 253736 w 1918558"/>
                  <a:gd name="connsiteY997" fmla="*/ 374893 h 1580379"/>
                  <a:gd name="connsiteX998" fmla="*/ 259433 w 1918558"/>
                  <a:gd name="connsiteY998" fmla="*/ 372822 h 1580379"/>
                  <a:gd name="connsiteX999" fmla="*/ 264093 w 1918558"/>
                  <a:gd name="connsiteY999" fmla="*/ 371268 h 1580379"/>
                  <a:gd name="connsiteX1000" fmla="*/ 269271 w 1918558"/>
                  <a:gd name="connsiteY1000" fmla="*/ 370750 h 1580379"/>
                  <a:gd name="connsiteX1001" fmla="*/ 272378 w 1918558"/>
                  <a:gd name="connsiteY1001" fmla="*/ 373340 h 1580379"/>
                  <a:gd name="connsiteX1002" fmla="*/ 274450 w 1918558"/>
                  <a:gd name="connsiteY1002" fmla="*/ 373340 h 1580379"/>
                  <a:gd name="connsiteX1003" fmla="*/ 279628 w 1918558"/>
                  <a:gd name="connsiteY1003" fmla="*/ 371786 h 1580379"/>
                  <a:gd name="connsiteX1004" fmla="*/ 284806 w 1918558"/>
                  <a:gd name="connsiteY1004" fmla="*/ 372822 h 1580379"/>
                  <a:gd name="connsiteX1005" fmla="*/ 288949 w 1918558"/>
                  <a:gd name="connsiteY1005" fmla="*/ 372822 h 1580379"/>
                  <a:gd name="connsiteX1006" fmla="*/ 294127 w 1918558"/>
                  <a:gd name="connsiteY1006" fmla="*/ 370750 h 1580379"/>
                  <a:gd name="connsiteX1007" fmla="*/ 296716 w 1918558"/>
                  <a:gd name="connsiteY1007" fmla="*/ 368679 h 1580379"/>
                  <a:gd name="connsiteX1008" fmla="*/ 308109 w 1918558"/>
                  <a:gd name="connsiteY1008" fmla="*/ 362983 h 1580379"/>
                  <a:gd name="connsiteX1009" fmla="*/ 314840 w 1918558"/>
                  <a:gd name="connsiteY1009" fmla="*/ 361947 h 1580379"/>
                  <a:gd name="connsiteX1010" fmla="*/ 321054 w 1918558"/>
                  <a:gd name="connsiteY1010" fmla="*/ 359876 h 1580379"/>
                  <a:gd name="connsiteX1011" fmla="*/ 328822 w 1918558"/>
                  <a:gd name="connsiteY1011" fmla="*/ 355733 h 1580379"/>
                  <a:gd name="connsiteX1012" fmla="*/ 329340 w 1918558"/>
                  <a:gd name="connsiteY1012" fmla="*/ 351591 h 1580379"/>
                  <a:gd name="connsiteX1013" fmla="*/ 327786 w 1918558"/>
                  <a:gd name="connsiteY1013" fmla="*/ 346930 h 1580379"/>
                  <a:gd name="connsiteX1014" fmla="*/ 323126 w 1918558"/>
                  <a:gd name="connsiteY1014" fmla="*/ 339681 h 1580379"/>
                  <a:gd name="connsiteX1015" fmla="*/ 322608 w 1918558"/>
                  <a:gd name="connsiteY1015" fmla="*/ 336056 h 1580379"/>
                  <a:gd name="connsiteX1016" fmla="*/ 325197 w 1918558"/>
                  <a:gd name="connsiteY1016" fmla="*/ 328288 h 1580379"/>
                  <a:gd name="connsiteX1017" fmla="*/ 328304 w 1918558"/>
                  <a:gd name="connsiteY1017" fmla="*/ 322075 h 1580379"/>
                  <a:gd name="connsiteX1018" fmla="*/ 330375 w 1918558"/>
                  <a:gd name="connsiteY1018" fmla="*/ 314825 h 1580379"/>
                  <a:gd name="connsiteX1019" fmla="*/ 336071 w 1918558"/>
                  <a:gd name="connsiteY1019" fmla="*/ 307575 h 1580379"/>
                  <a:gd name="connsiteX1020" fmla="*/ 337107 w 1918558"/>
                  <a:gd name="connsiteY1020" fmla="*/ 299290 h 1580379"/>
                  <a:gd name="connsiteX1021" fmla="*/ 341250 w 1918558"/>
                  <a:gd name="connsiteY1021" fmla="*/ 294112 h 1580379"/>
                  <a:gd name="connsiteX1022" fmla="*/ 341250 w 1918558"/>
                  <a:gd name="connsiteY1022" fmla="*/ 291523 h 1580379"/>
                  <a:gd name="connsiteX1023" fmla="*/ 336589 w 1918558"/>
                  <a:gd name="connsiteY1023" fmla="*/ 286862 h 1580379"/>
                  <a:gd name="connsiteX1024" fmla="*/ 336071 w 1918558"/>
                  <a:gd name="connsiteY1024" fmla="*/ 284273 h 1580379"/>
                  <a:gd name="connsiteX1025" fmla="*/ 337625 w 1918558"/>
                  <a:gd name="connsiteY1025" fmla="*/ 281684 h 1580379"/>
                  <a:gd name="connsiteX1026" fmla="*/ 338660 w 1918558"/>
                  <a:gd name="connsiteY1026" fmla="*/ 276505 h 1580379"/>
                  <a:gd name="connsiteX1027" fmla="*/ 341250 w 1918558"/>
                  <a:gd name="connsiteY1027" fmla="*/ 274952 h 1580379"/>
                  <a:gd name="connsiteX1028" fmla="*/ 345392 w 1918558"/>
                  <a:gd name="connsiteY1028" fmla="*/ 274434 h 1580379"/>
                  <a:gd name="connsiteX1029" fmla="*/ 345392 w 1918558"/>
                  <a:gd name="connsiteY1029" fmla="*/ 272363 h 1580379"/>
                  <a:gd name="connsiteX1030" fmla="*/ 343839 w 1918558"/>
                  <a:gd name="connsiteY1030" fmla="*/ 267184 h 1580379"/>
                  <a:gd name="connsiteX1031" fmla="*/ 343321 w 1918558"/>
                  <a:gd name="connsiteY1031" fmla="*/ 259935 h 1580379"/>
                  <a:gd name="connsiteX1032" fmla="*/ 340732 w 1918558"/>
                  <a:gd name="connsiteY1032" fmla="*/ 254239 h 1580379"/>
                  <a:gd name="connsiteX1033" fmla="*/ 340732 w 1918558"/>
                  <a:gd name="connsiteY1033" fmla="*/ 250096 h 1580379"/>
                  <a:gd name="connsiteX1034" fmla="*/ 344875 w 1918558"/>
                  <a:gd name="connsiteY1034" fmla="*/ 246989 h 1580379"/>
                  <a:gd name="connsiteX1035" fmla="*/ 355749 w 1918558"/>
                  <a:gd name="connsiteY1035" fmla="*/ 243882 h 1580379"/>
                  <a:gd name="connsiteX1036" fmla="*/ 360927 w 1918558"/>
                  <a:gd name="connsiteY1036" fmla="*/ 240775 h 1580379"/>
                  <a:gd name="connsiteX1037" fmla="*/ 364034 w 1918558"/>
                  <a:gd name="connsiteY1037" fmla="*/ 236633 h 1580379"/>
                  <a:gd name="connsiteX1038" fmla="*/ 369730 w 1918558"/>
                  <a:gd name="connsiteY1038" fmla="*/ 235597 h 1580379"/>
                  <a:gd name="connsiteX1039" fmla="*/ 372837 w 1918558"/>
                  <a:gd name="connsiteY1039" fmla="*/ 233526 h 1580379"/>
                  <a:gd name="connsiteX1040" fmla="*/ 378016 w 1918558"/>
                  <a:gd name="connsiteY1040" fmla="*/ 233013 h 1580379"/>
                  <a:gd name="connsiteX1041" fmla="*/ 379051 w 1918558"/>
                  <a:gd name="connsiteY1041" fmla="*/ 229388 h 1580379"/>
                  <a:gd name="connsiteX1042" fmla="*/ 378533 w 1918558"/>
                  <a:gd name="connsiteY1042" fmla="*/ 227835 h 1580379"/>
                  <a:gd name="connsiteX1043" fmla="*/ 375427 w 1918558"/>
                  <a:gd name="connsiteY1043" fmla="*/ 225246 h 1580379"/>
                  <a:gd name="connsiteX1044" fmla="*/ 373873 w 1918558"/>
                  <a:gd name="connsiteY1044" fmla="*/ 221103 h 1580379"/>
                  <a:gd name="connsiteX1045" fmla="*/ 375427 w 1918558"/>
                  <a:gd name="connsiteY1045" fmla="*/ 211264 h 1580379"/>
                  <a:gd name="connsiteX1046" fmla="*/ 374909 w 1918558"/>
                  <a:gd name="connsiteY1046" fmla="*/ 201943 h 1580379"/>
                  <a:gd name="connsiteX1047" fmla="*/ 374391 w 1918558"/>
                  <a:gd name="connsiteY1047" fmla="*/ 199354 h 1580379"/>
                  <a:gd name="connsiteX1048" fmla="*/ 367659 w 1918558"/>
                  <a:gd name="connsiteY1048" fmla="*/ 189515 h 1580379"/>
                  <a:gd name="connsiteX1049" fmla="*/ 366623 w 1918558"/>
                  <a:gd name="connsiteY1049" fmla="*/ 185890 h 1580379"/>
                  <a:gd name="connsiteX1050" fmla="*/ 365588 w 1918558"/>
                  <a:gd name="connsiteY1050" fmla="*/ 179676 h 1580379"/>
                  <a:gd name="connsiteX1051" fmla="*/ 366106 w 1918558"/>
                  <a:gd name="connsiteY1051" fmla="*/ 168284 h 1580379"/>
                  <a:gd name="connsiteX1052" fmla="*/ 366106 w 1918558"/>
                  <a:gd name="connsiteY1052" fmla="*/ 152749 h 1580379"/>
                  <a:gd name="connsiteX1053" fmla="*/ 367659 w 1918558"/>
                  <a:gd name="connsiteY1053" fmla="*/ 145500 h 1580379"/>
                  <a:gd name="connsiteX1054" fmla="*/ 371284 w 1918558"/>
                  <a:gd name="connsiteY1054" fmla="*/ 141875 h 1580379"/>
                  <a:gd name="connsiteX1055" fmla="*/ 374909 w 1918558"/>
                  <a:gd name="connsiteY1055" fmla="*/ 140322 h 1580379"/>
                  <a:gd name="connsiteX1056" fmla="*/ 375944 w 1918558"/>
                  <a:gd name="connsiteY1056" fmla="*/ 137732 h 1580379"/>
                  <a:gd name="connsiteX1057" fmla="*/ 373355 w 1918558"/>
                  <a:gd name="connsiteY1057" fmla="*/ 134107 h 1580379"/>
                  <a:gd name="connsiteX1058" fmla="*/ 373355 w 1918558"/>
                  <a:gd name="connsiteY1058" fmla="*/ 131001 h 1580379"/>
                  <a:gd name="connsiteX1059" fmla="*/ 374391 w 1918558"/>
                  <a:gd name="connsiteY1059" fmla="*/ 117019 h 1580379"/>
                  <a:gd name="connsiteX1060" fmla="*/ 372837 w 1918558"/>
                  <a:gd name="connsiteY1060" fmla="*/ 115466 h 1580379"/>
                  <a:gd name="connsiteX1061" fmla="*/ 374391 w 1918558"/>
                  <a:gd name="connsiteY1061" fmla="*/ 111841 h 1580379"/>
                  <a:gd name="connsiteX1062" fmla="*/ 374391 w 1918558"/>
                  <a:gd name="connsiteY1062" fmla="*/ 110287 h 1580379"/>
                  <a:gd name="connsiteX1063" fmla="*/ 370766 w 1918558"/>
                  <a:gd name="connsiteY1063" fmla="*/ 107698 h 1580379"/>
                  <a:gd name="connsiteX1064" fmla="*/ 370766 w 1918558"/>
                  <a:gd name="connsiteY1064" fmla="*/ 105109 h 1580379"/>
                  <a:gd name="connsiteX1065" fmla="*/ 372319 w 1918558"/>
                  <a:gd name="connsiteY1065" fmla="*/ 102520 h 1580379"/>
                  <a:gd name="connsiteX1066" fmla="*/ 381123 w 1918558"/>
                  <a:gd name="connsiteY1066" fmla="*/ 98895 h 1580379"/>
                  <a:gd name="connsiteX1067" fmla="*/ 382676 w 1918558"/>
                  <a:gd name="connsiteY1067" fmla="*/ 97342 h 1580379"/>
                  <a:gd name="connsiteX1068" fmla="*/ 383194 w 1918558"/>
                  <a:gd name="connsiteY1068" fmla="*/ 90092 h 1580379"/>
                  <a:gd name="connsiteX1069" fmla="*/ 385265 w 1918558"/>
                  <a:gd name="connsiteY1069" fmla="*/ 82842 h 1580379"/>
                  <a:gd name="connsiteX1070" fmla="*/ 387854 w 1918558"/>
                  <a:gd name="connsiteY1070" fmla="*/ 78182 h 1580379"/>
                  <a:gd name="connsiteX1071" fmla="*/ 390443 w 1918558"/>
                  <a:gd name="connsiteY1071" fmla="*/ 75593 h 1580379"/>
                  <a:gd name="connsiteX1072" fmla="*/ 394068 w 1918558"/>
                  <a:gd name="connsiteY1072" fmla="*/ 73521 h 1580379"/>
                  <a:gd name="connsiteX1073" fmla="*/ 399247 w 1918558"/>
                  <a:gd name="connsiteY1073" fmla="*/ 71968 h 1580379"/>
                  <a:gd name="connsiteX1074" fmla="*/ 408050 w 1918558"/>
                  <a:gd name="connsiteY1074" fmla="*/ 69379 h 1580379"/>
                  <a:gd name="connsiteX1075" fmla="*/ 416335 w 1918558"/>
                  <a:gd name="connsiteY1075" fmla="*/ 65236 h 1580379"/>
                  <a:gd name="connsiteX1076" fmla="*/ 424620 w 1918558"/>
                  <a:gd name="connsiteY1076" fmla="*/ 61617 h 1580379"/>
                  <a:gd name="connsiteX1077" fmla="*/ 427209 w 1918558"/>
                  <a:gd name="connsiteY1077" fmla="*/ 59027 h 1580379"/>
                  <a:gd name="connsiteX1078" fmla="*/ 428245 w 1918558"/>
                  <a:gd name="connsiteY1078" fmla="*/ 53331 h 1580379"/>
                  <a:gd name="connsiteX1079" fmla="*/ 437566 w 1918558"/>
                  <a:gd name="connsiteY1079" fmla="*/ 55403 h 1580379"/>
                  <a:gd name="connsiteX1080" fmla="*/ 448440 w 1918558"/>
                  <a:gd name="connsiteY1080" fmla="*/ 59545 h 1580379"/>
                  <a:gd name="connsiteX1081" fmla="*/ 454654 w 1918558"/>
                  <a:gd name="connsiteY1081" fmla="*/ 60581 h 1580379"/>
                  <a:gd name="connsiteX1082" fmla="*/ 459833 w 1918558"/>
                  <a:gd name="connsiteY1082" fmla="*/ 59545 h 1580379"/>
                  <a:gd name="connsiteX1083" fmla="*/ 464493 w 1918558"/>
                  <a:gd name="connsiteY1083" fmla="*/ 57992 h 1580379"/>
                  <a:gd name="connsiteX1084" fmla="*/ 475885 w 1918558"/>
                  <a:gd name="connsiteY1084" fmla="*/ 50742 h 1580379"/>
                  <a:gd name="connsiteX1085" fmla="*/ 488831 w 1918558"/>
                  <a:gd name="connsiteY1085" fmla="*/ 41939 h 1580379"/>
                  <a:gd name="connsiteX1086" fmla="*/ 496599 w 1918558"/>
                  <a:gd name="connsiteY1086" fmla="*/ 33136 h 1580379"/>
                  <a:gd name="connsiteX1087" fmla="*/ 505402 w 1918558"/>
                  <a:gd name="connsiteY1087" fmla="*/ 22261 h 1580379"/>
                  <a:gd name="connsiteX1088" fmla="*/ 509026 w 1918558"/>
                  <a:gd name="connsiteY1088" fmla="*/ 19672 h 1580379"/>
                  <a:gd name="connsiteX1089" fmla="*/ 515240 w 1918558"/>
                  <a:gd name="connsiteY1089" fmla="*/ 20185 h 1580379"/>
                  <a:gd name="connsiteX1090" fmla="*/ 523526 w 1918558"/>
                  <a:gd name="connsiteY1090" fmla="*/ 23810 h 1580379"/>
                  <a:gd name="connsiteX1091" fmla="*/ 539061 w 1918558"/>
                  <a:gd name="connsiteY1091" fmla="*/ 35720 h 1580379"/>
                  <a:gd name="connsiteX1092" fmla="*/ 547346 w 1918558"/>
                  <a:gd name="connsiteY1092" fmla="*/ 40898 h 1580379"/>
                  <a:gd name="connsiteX1093" fmla="*/ 554596 w 1918558"/>
                  <a:gd name="connsiteY1093" fmla="*/ 44523 h 1580379"/>
                  <a:gd name="connsiteX1094" fmla="*/ 558220 w 1918558"/>
                  <a:gd name="connsiteY1094" fmla="*/ 45041 h 1580379"/>
                  <a:gd name="connsiteX1095" fmla="*/ 560809 w 1918558"/>
                  <a:gd name="connsiteY1095" fmla="*/ 46594 h 1580379"/>
                  <a:gd name="connsiteX1096" fmla="*/ 567541 w 1918558"/>
                  <a:gd name="connsiteY1096" fmla="*/ 47112 h 1580379"/>
                  <a:gd name="connsiteX1097" fmla="*/ 570648 w 1918558"/>
                  <a:gd name="connsiteY1097" fmla="*/ 46594 h 1580379"/>
                  <a:gd name="connsiteX1098" fmla="*/ 576344 w 1918558"/>
                  <a:gd name="connsiteY1098" fmla="*/ 41934 h 1580379"/>
                  <a:gd name="connsiteX1099" fmla="*/ 584630 w 1918558"/>
                  <a:gd name="connsiteY1099" fmla="*/ 41934 h 1580379"/>
                  <a:gd name="connsiteX1100" fmla="*/ 587737 w 1918558"/>
                  <a:gd name="connsiteY1100" fmla="*/ 45559 h 1580379"/>
                  <a:gd name="connsiteX1101" fmla="*/ 589290 w 1918558"/>
                  <a:gd name="connsiteY1101" fmla="*/ 51255 h 1580379"/>
                  <a:gd name="connsiteX1102" fmla="*/ 589808 w 1918558"/>
                  <a:gd name="connsiteY1102" fmla="*/ 55397 h 1580379"/>
                  <a:gd name="connsiteX1103" fmla="*/ 591879 w 1918558"/>
                  <a:gd name="connsiteY1103" fmla="*/ 56951 h 1580379"/>
                  <a:gd name="connsiteX1104" fmla="*/ 596022 w 1918558"/>
                  <a:gd name="connsiteY1104" fmla="*/ 56951 h 1580379"/>
                  <a:gd name="connsiteX1105" fmla="*/ 599129 w 1918558"/>
                  <a:gd name="connsiteY1105" fmla="*/ 57987 h 1580379"/>
                  <a:gd name="connsiteX1106" fmla="*/ 603271 w 1918558"/>
                  <a:gd name="connsiteY1106" fmla="*/ 57469 h 1580379"/>
                  <a:gd name="connsiteX1107" fmla="*/ 606896 w 1918558"/>
                  <a:gd name="connsiteY1107" fmla="*/ 59022 h 1580379"/>
                  <a:gd name="connsiteX1108" fmla="*/ 612075 w 1918558"/>
                  <a:gd name="connsiteY1108" fmla="*/ 59022 h 1580379"/>
                  <a:gd name="connsiteX1109" fmla="*/ 618289 w 1918558"/>
                  <a:gd name="connsiteY1109" fmla="*/ 63165 h 1580379"/>
                  <a:gd name="connsiteX1110" fmla="*/ 622431 w 1918558"/>
                  <a:gd name="connsiteY1110" fmla="*/ 67308 h 1580379"/>
                  <a:gd name="connsiteX1111" fmla="*/ 626574 w 1918558"/>
                  <a:gd name="connsiteY1111" fmla="*/ 66790 h 1580379"/>
                  <a:gd name="connsiteX1112" fmla="*/ 629163 w 1918558"/>
                  <a:gd name="connsiteY1112" fmla="*/ 63683 h 1580379"/>
                  <a:gd name="connsiteX1113" fmla="*/ 633306 w 1918558"/>
                  <a:gd name="connsiteY1113" fmla="*/ 64200 h 1580379"/>
                  <a:gd name="connsiteX1114" fmla="*/ 639520 w 1918558"/>
                  <a:gd name="connsiteY1114" fmla="*/ 58504 h 1580379"/>
                  <a:gd name="connsiteX1115" fmla="*/ 639520 w 1918558"/>
                  <a:gd name="connsiteY1115" fmla="*/ 55915 h 1580379"/>
                  <a:gd name="connsiteX1116" fmla="*/ 636413 w 1918558"/>
                  <a:gd name="connsiteY1116" fmla="*/ 55915 h 1580379"/>
                  <a:gd name="connsiteX1117" fmla="*/ 635377 w 1918558"/>
                  <a:gd name="connsiteY1117" fmla="*/ 54362 h 1580379"/>
                  <a:gd name="connsiteX1118" fmla="*/ 637448 w 1918558"/>
                  <a:gd name="connsiteY1118" fmla="*/ 50737 h 1580379"/>
                  <a:gd name="connsiteX1119" fmla="*/ 636413 w 1918558"/>
                  <a:gd name="connsiteY1119" fmla="*/ 48666 h 1580379"/>
                  <a:gd name="connsiteX1120" fmla="*/ 632788 w 1918558"/>
                  <a:gd name="connsiteY1120" fmla="*/ 46594 h 1580379"/>
                  <a:gd name="connsiteX1121" fmla="*/ 634859 w 1918558"/>
                  <a:gd name="connsiteY1121" fmla="*/ 39345 h 1580379"/>
                  <a:gd name="connsiteX1122" fmla="*/ 636930 w 1918558"/>
                  <a:gd name="connsiteY1122" fmla="*/ 39345 h 1580379"/>
                  <a:gd name="connsiteX1123" fmla="*/ 638484 w 1918558"/>
                  <a:gd name="connsiteY1123" fmla="*/ 37791 h 1580379"/>
                  <a:gd name="connsiteX1124" fmla="*/ 636413 w 1918558"/>
                  <a:gd name="connsiteY1124" fmla="*/ 35202 h 1580379"/>
                  <a:gd name="connsiteX1125" fmla="*/ 635895 w 1918558"/>
                  <a:gd name="connsiteY1125" fmla="*/ 32095 h 1580379"/>
                  <a:gd name="connsiteX1126" fmla="*/ 638484 w 1918558"/>
                  <a:gd name="connsiteY1126" fmla="*/ 29506 h 1580379"/>
                  <a:gd name="connsiteX1127" fmla="*/ 642109 w 1918558"/>
                  <a:gd name="connsiteY1127" fmla="*/ 28988 h 1580379"/>
                  <a:gd name="connsiteX1128" fmla="*/ 643662 w 1918558"/>
                  <a:gd name="connsiteY1128" fmla="*/ 26917 h 1580379"/>
                  <a:gd name="connsiteX1129" fmla="*/ 647287 w 1918558"/>
                  <a:gd name="connsiteY1129" fmla="*/ 25881 h 1580379"/>
                  <a:gd name="connsiteX1130" fmla="*/ 648841 w 1918558"/>
                  <a:gd name="connsiteY1130" fmla="*/ 24328 h 1580379"/>
                  <a:gd name="connsiteX1131" fmla="*/ 652983 w 1918558"/>
                  <a:gd name="connsiteY1131" fmla="*/ 23810 h 1580379"/>
                  <a:gd name="connsiteX1132" fmla="*/ 657126 w 1918558"/>
                  <a:gd name="connsiteY1132" fmla="*/ 25363 h 1580379"/>
                  <a:gd name="connsiteX1133" fmla="*/ 659715 w 1918558"/>
                  <a:gd name="connsiteY1133" fmla="*/ 23292 h 1580379"/>
                  <a:gd name="connsiteX1134" fmla="*/ 665929 w 1918558"/>
                  <a:gd name="connsiteY1134" fmla="*/ 22779 h 1580379"/>
                  <a:gd name="connsiteX1135" fmla="*/ 668518 w 1918558"/>
                  <a:gd name="connsiteY1135" fmla="*/ 24851 h 1580379"/>
                  <a:gd name="connsiteX1136" fmla="*/ 671625 w 1918558"/>
                  <a:gd name="connsiteY1136" fmla="*/ 22779 h 1580379"/>
                  <a:gd name="connsiteX1137" fmla="*/ 677321 w 1918558"/>
                  <a:gd name="connsiteY1137" fmla="*/ 21744 h 1580379"/>
                  <a:gd name="connsiteX1138" fmla="*/ 677839 w 1918558"/>
                  <a:gd name="connsiteY1138" fmla="*/ 19672 h 1580379"/>
                  <a:gd name="connsiteX1139" fmla="*/ 680946 w 1918558"/>
                  <a:gd name="connsiteY1139" fmla="*/ 18637 h 1580379"/>
                  <a:gd name="connsiteX1140" fmla="*/ 681982 w 1918558"/>
                  <a:gd name="connsiteY1140" fmla="*/ 17083 h 1580379"/>
                  <a:gd name="connsiteX1141" fmla="*/ 678357 w 1918558"/>
                  <a:gd name="connsiteY1141" fmla="*/ 16047 h 1580379"/>
                  <a:gd name="connsiteX1142" fmla="*/ 678357 w 1918558"/>
                  <a:gd name="connsiteY1142" fmla="*/ 12423 h 1580379"/>
                  <a:gd name="connsiteX1143" fmla="*/ 676285 w 1918558"/>
                  <a:gd name="connsiteY1143" fmla="*/ 10351 h 1580379"/>
                  <a:gd name="connsiteX1144" fmla="*/ 677839 w 1918558"/>
                  <a:gd name="connsiteY1144" fmla="*/ 4137 h 1580379"/>
                  <a:gd name="connsiteX1145" fmla="*/ 681982 w 1918558"/>
                  <a:gd name="connsiteY1145" fmla="*/ 3625 h 1580379"/>
                  <a:gd name="connsiteX1146" fmla="*/ 687678 w 1918558"/>
                  <a:gd name="connsiteY1146" fmla="*/ 0 h 1580379"/>
                  <a:gd name="connsiteX1147" fmla="*/ 692856 w 1918558"/>
                  <a:gd name="connsiteY1147" fmla="*/ 3107 h 1580379"/>
                  <a:gd name="connsiteX1148" fmla="*/ 695445 w 1918558"/>
                  <a:gd name="connsiteY1148" fmla="*/ 3625 h 1580379"/>
                  <a:gd name="connsiteX1149" fmla="*/ 697516 w 1918558"/>
                  <a:gd name="connsiteY1149" fmla="*/ 2589 h 1580379"/>
                  <a:gd name="connsiteX1150" fmla="*/ 700106 w 1918558"/>
                  <a:gd name="connsiteY1150" fmla="*/ 3625 h 1580379"/>
                  <a:gd name="connsiteX1151" fmla="*/ 699588 w 1918558"/>
                  <a:gd name="connsiteY1151" fmla="*/ 7767 h 1580379"/>
                  <a:gd name="connsiteX1152" fmla="*/ 700623 w 1918558"/>
                  <a:gd name="connsiteY1152" fmla="*/ 10874 h 1580379"/>
                  <a:gd name="connsiteX1153" fmla="*/ 704248 w 1918558"/>
                  <a:gd name="connsiteY1153" fmla="*/ 12428 h 1580379"/>
                  <a:gd name="connsiteX1154" fmla="*/ 706837 w 1918558"/>
                  <a:gd name="connsiteY1154" fmla="*/ 14499 h 1580379"/>
                  <a:gd name="connsiteX1155" fmla="*/ 712016 w 1918558"/>
                  <a:gd name="connsiteY1155" fmla="*/ 15535 h 1580379"/>
                  <a:gd name="connsiteX1156" fmla="*/ 713569 w 1918558"/>
                  <a:gd name="connsiteY1156" fmla="*/ 19160 h 1580379"/>
                  <a:gd name="connsiteX1157" fmla="*/ 718747 w 1918558"/>
                  <a:gd name="connsiteY1157" fmla="*/ 27445 h 1580379"/>
                  <a:gd name="connsiteX1158" fmla="*/ 717194 w 1918558"/>
                  <a:gd name="connsiteY1158" fmla="*/ 29516 h 1580379"/>
                  <a:gd name="connsiteX1159" fmla="*/ 717712 w 1918558"/>
                  <a:gd name="connsiteY1159" fmla="*/ 32623 h 1580379"/>
                  <a:gd name="connsiteX1160" fmla="*/ 719265 w 1918558"/>
                  <a:gd name="connsiteY1160" fmla="*/ 32623 h 1580379"/>
                  <a:gd name="connsiteX1161" fmla="*/ 721337 w 1918558"/>
                  <a:gd name="connsiteY1161" fmla="*/ 30034 h 1580379"/>
                  <a:gd name="connsiteX1162" fmla="*/ 725479 w 1918558"/>
                  <a:gd name="connsiteY1162" fmla="*/ 29521 h 1580379"/>
                  <a:gd name="connsiteX1163" fmla="*/ 729104 w 1918558"/>
                  <a:gd name="connsiteY1163" fmla="*/ 32628 h 1580379"/>
                  <a:gd name="connsiteX1164" fmla="*/ 732211 w 1918558"/>
                  <a:gd name="connsiteY1164" fmla="*/ 30039 h 1580379"/>
                  <a:gd name="connsiteX1165" fmla="*/ 736872 w 1918558"/>
                  <a:gd name="connsiteY1165" fmla="*/ 31593 h 1580379"/>
                  <a:gd name="connsiteX1166" fmla="*/ 738425 w 1918558"/>
                  <a:gd name="connsiteY1166" fmla="*/ 34182 h 1580379"/>
                  <a:gd name="connsiteX1167" fmla="*/ 738943 w 1918558"/>
                  <a:gd name="connsiteY1167" fmla="*/ 37807 h 1580379"/>
                  <a:gd name="connsiteX1168" fmla="*/ 743086 w 1918558"/>
                  <a:gd name="connsiteY1168" fmla="*/ 37807 h 1580379"/>
                  <a:gd name="connsiteX1169" fmla="*/ 745675 w 1918558"/>
                  <a:gd name="connsiteY1169" fmla="*/ 34182 h 1580379"/>
                  <a:gd name="connsiteX1170" fmla="*/ 749817 w 1918558"/>
                  <a:gd name="connsiteY1170" fmla="*/ 26414 h 1580379"/>
                  <a:gd name="connsiteX1171" fmla="*/ 750335 w 1918558"/>
                  <a:gd name="connsiteY1171" fmla="*/ 21754 h 1580379"/>
                  <a:gd name="connsiteX1172" fmla="*/ 752406 w 1918558"/>
                  <a:gd name="connsiteY1172" fmla="*/ 18129 h 1580379"/>
                  <a:gd name="connsiteX1173" fmla="*/ 753960 w 1918558"/>
                  <a:gd name="connsiteY1173" fmla="*/ 18129 h 1580379"/>
                  <a:gd name="connsiteX1174" fmla="*/ 759656 w 1918558"/>
                  <a:gd name="connsiteY1174" fmla="*/ 21236 h 1580379"/>
                  <a:gd name="connsiteX1175" fmla="*/ 761209 w 1918558"/>
                  <a:gd name="connsiteY1175" fmla="*/ 24861 h 1580379"/>
                  <a:gd name="connsiteX1176" fmla="*/ 763281 w 1918558"/>
                  <a:gd name="connsiteY1176" fmla="*/ 25897 h 1580379"/>
                  <a:gd name="connsiteX1177" fmla="*/ 764834 w 1918558"/>
                  <a:gd name="connsiteY1177" fmla="*/ 22272 h 1580379"/>
                  <a:gd name="connsiteX1178" fmla="*/ 766388 w 1918558"/>
                  <a:gd name="connsiteY1178" fmla="*/ 22790 h 1580379"/>
                  <a:gd name="connsiteX1179" fmla="*/ 770013 w 1918558"/>
                  <a:gd name="connsiteY1179" fmla="*/ 29004 h 1580379"/>
                  <a:gd name="connsiteX1180" fmla="*/ 773120 w 1918558"/>
                  <a:gd name="connsiteY1180" fmla="*/ 29004 h 1580379"/>
                  <a:gd name="connsiteX1181" fmla="*/ 776745 w 1918558"/>
                  <a:gd name="connsiteY1181" fmla="*/ 30039 h 1580379"/>
                  <a:gd name="connsiteX1182" fmla="*/ 777262 w 1918558"/>
                  <a:gd name="connsiteY1182" fmla="*/ 34700 h 1580379"/>
                  <a:gd name="connsiteX1183" fmla="*/ 782441 w 1918558"/>
                  <a:gd name="connsiteY1183" fmla="*/ 33664 h 1580379"/>
                  <a:gd name="connsiteX1184" fmla="*/ 785030 w 1918558"/>
                  <a:gd name="connsiteY1184" fmla="*/ 36253 h 1580379"/>
                  <a:gd name="connsiteX1185" fmla="*/ 783476 w 1918558"/>
                  <a:gd name="connsiteY1185" fmla="*/ 41431 h 1580379"/>
                  <a:gd name="connsiteX1186" fmla="*/ 785030 w 1918558"/>
                  <a:gd name="connsiteY1186" fmla="*/ 42985 h 1580379"/>
                  <a:gd name="connsiteX1187" fmla="*/ 788137 w 1918558"/>
                  <a:gd name="connsiteY1187" fmla="*/ 42472 h 1580379"/>
                  <a:gd name="connsiteX1188" fmla="*/ 787619 w 1918558"/>
                  <a:gd name="connsiteY1188" fmla="*/ 45061 h 1580379"/>
                  <a:gd name="connsiteX1189" fmla="*/ 783994 w 1918558"/>
                  <a:gd name="connsiteY1189" fmla="*/ 50240 h 1580379"/>
                  <a:gd name="connsiteX1190" fmla="*/ 784512 w 1918558"/>
                  <a:gd name="connsiteY1190" fmla="*/ 51793 h 1580379"/>
                  <a:gd name="connsiteX1191" fmla="*/ 787619 w 1918558"/>
                  <a:gd name="connsiteY1191" fmla="*/ 53347 h 1580379"/>
                  <a:gd name="connsiteX1192" fmla="*/ 791244 w 1918558"/>
                  <a:gd name="connsiteY1192" fmla="*/ 51793 h 1580379"/>
                  <a:gd name="connsiteX1193" fmla="*/ 797458 w 1918558"/>
                  <a:gd name="connsiteY1193" fmla="*/ 49722 h 1580379"/>
                  <a:gd name="connsiteX1194" fmla="*/ 800047 w 1918558"/>
                  <a:gd name="connsiteY1194" fmla="*/ 49722 h 1580379"/>
                  <a:gd name="connsiteX1195" fmla="*/ 799529 w 1918558"/>
                  <a:gd name="connsiteY1195" fmla="*/ 51793 h 1580379"/>
                  <a:gd name="connsiteX1196" fmla="*/ 802636 w 1918558"/>
                  <a:gd name="connsiteY1196" fmla="*/ 52829 h 1580379"/>
                  <a:gd name="connsiteX1197" fmla="*/ 804189 w 1918558"/>
                  <a:gd name="connsiteY1197" fmla="*/ 50240 h 1580379"/>
                  <a:gd name="connsiteX1198" fmla="*/ 807296 w 1918558"/>
                  <a:gd name="connsiteY1198" fmla="*/ 49722 h 1580379"/>
                  <a:gd name="connsiteX1199" fmla="*/ 809886 w 1918558"/>
                  <a:gd name="connsiteY1199" fmla="*/ 53347 h 1580379"/>
                  <a:gd name="connsiteX1200" fmla="*/ 812992 w 1918558"/>
                  <a:gd name="connsiteY1200" fmla="*/ 54900 h 1580379"/>
                  <a:gd name="connsiteX1201" fmla="*/ 816099 w 1918558"/>
                  <a:gd name="connsiteY1201" fmla="*/ 53865 h 1580379"/>
                  <a:gd name="connsiteX1202" fmla="*/ 821278 w 1918558"/>
                  <a:gd name="connsiteY1202" fmla="*/ 49722 h 1580379"/>
                  <a:gd name="connsiteX1203" fmla="*/ 825420 w 1918558"/>
                  <a:gd name="connsiteY1203" fmla="*/ 48168 h 1580379"/>
                  <a:gd name="connsiteX1204" fmla="*/ 826974 w 1918558"/>
                  <a:gd name="connsiteY1204" fmla="*/ 49722 h 1580379"/>
                  <a:gd name="connsiteX1205" fmla="*/ 828010 w 1918558"/>
                  <a:gd name="connsiteY1205" fmla="*/ 53865 h 1580379"/>
                  <a:gd name="connsiteX1206" fmla="*/ 832670 w 1918558"/>
                  <a:gd name="connsiteY1206" fmla="*/ 53865 h 1580379"/>
                  <a:gd name="connsiteX1207" fmla="*/ 835259 w 1918558"/>
                  <a:gd name="connsiteY1207" fmla="*/ 54900 h 1580379"/>
                  <a:gd name="connsiteX1208" fmla="*/ 839920 w 1918558"/>
                  <a:gd name="connsiteY1208" fmla="*/ 53865 h 1580379"/>
                  <a:gd name="connsiteX1209" fmla="*/ 846134 w 1918558"/>
                  <a:gd name="connsiteY1209" fmla="*/ 54382 h 1580379"/>
                  <a:gd name="connsiteX1210" fmla="*/ 850276 w 1918558"/>
                  <a:gd name="connsiteY1210" fmla="*/ 55936 h 1580379"/>
                  <a:gd name="connsiteX1211" fmla="*/ 853383 w 1918558"/>
                  <a:gd name="connsiteY1211" fmla="*/ 58525 h 1580379"/>
                  <a:gd name="connsiteX1212" fmla="*/ 861151 w 1918558"/>
                  <a:gd name="connsiteY1212" fmla="*/ 60079 h 1580379"/>
                  <a:gd name="connsiteX1213" fmla="*/ 866847 w 1918558"/>
                  <a:gd name="connsiteY1213" fmla="*/ 63703 h 1580379"/>
                  <a:gd name="connsiteX1214" fmla="*/ 868918 w 1918558"/>
                  <a:gd name="connsiteY1214" fmla="*/ 64221 h 1580379"/>
                  <a:gd name="connsiteX1215" fmla="*/ 876168 w 1918558"/>
                  <a:gd name="connsiteY1215" fmla="*/ 64221 h 1580379"/>
                  <a:gd name="connsiteX1216" fmla="*/ 881346 w 1918558"/>
                  <a:gd name="connsiteY1216" fmla="*/ 67328 h 1580379"/>
                  <a:gd name="connsiteX1217" fmla="*/ 883935 w 1918558"/>
                  <a:gd name="connsiteY1217" fmla="*/ 62668 h 1580379"/>
                  <a:gd name="connsiteX1218" fmla="*/ 886007 w 1918558"/>
                  <a:gd name="connsiteY1218" fmla="*/ 60596 h 1580379"/>
                  <a:gd name="connsiteX1219" fmla="*/ 893256 w 1918558"/>
                  <a:gd name="connsiteY1219" fmla="*/ 58007 h 1580379"/>
                  <a:gd name="connsiteX1220" fmla="*/ 895845 w 1918558"/>
                  <a:gd name="connsiteY1220" fmla="*/ 58007 h 1580379"/>
                  <a:gd name="connsiteX1221" fmla="*/ 898952 w 1918558"/>
                  <a:gd name="connsiteY1221" fmla="*/ 55418 h 1580379"/>
                  <a:gd name="connsiteX1222" fmla="*/ 901541 w 1918558"/>
                  <a:gd name="connsiteY1222" fmla="*/ 55418 h 1580379"/>
                  <a:gd name="connsiteX1223" fmla="*/ 902577 w 1918558"/>
                  <a:gd name="connsiteY1223" fmla="*/ 58007 h 1580379"/>
                  <a:gd name="connsiteX1224" fmla="*/ 905166 w 1918558"/>
                  <a:gd name="connsiteY1224" fmla="*/ 59043 h 1580379"/>
                  <a:gd name="connsiteX1225" fmla="*/ 906202 w 1918558"/>
                  <a:gd name="connsiteY1225" fmla="*/ 62668 h 1580379"/>
                  <a:gd name="connsiteX1226" fmla="*/ 908273 w 1918558"/>
                  <a:gd name="connsiteY1226" fmla="*/ 63703 h 1580379"/>
                  <a:gd name="connsiteX1227" fmla="*/ 918112 w 1918558"/>
                  <a:gd name="connsiteY1227" fmla="*/ 63703 h 1580379"/>
                  <a:gd name="connsiteX1228" fmla="*/ 922772 w 1918558"/>
                  <a:gd name="connsiteY1228" fmla="*/ 62668 h 1580379"/>
                  <a:gd name="connsiteX1229" fmla="*/ 924844 w 1918558"/>
                  <a:gd name="connsiteY1229" fmla="*/ 64221 h 1580379"/>
                  <a:gd name="connsiteX1230" fmla="*/ 924844 w 1918558"/>
                  <a:gd name="connsiteY1230" fmla="*/ 70435 h 1580379"/>
                  <a:gd name="connsiteX1231" fmla="*/ 926397 w 1918558"/>
                  <a:gd name="connsiteY1231" fmla="*/ 72507 h 1580379"/>
                  <a:gd name="connsiteX1232" fmla="*/ 931058 w 1918558"/>
                  <a:gd name="connsiteY1232" fmla="*/ 75096 h 1580379"/>
                  <a:gd name="connsiteX1233" fmla="*/ 931058 w 1918558"/>
                  <a:gd name="connsiteY1233" fmla="*/ 77167 h 1580379"/>
                  <a:gd name="connsiteX1234" fmla="*/ 928986 w 1918558"/>
                  <a:gd name="connsiteY1234" fmla="*/ 80792 h 1580379"/>
                  <a:gd name="connsiteX1235" fmla="*/ 930540 w 1918558"/>
                  <a:gd name="connsiteY1235" fmla="*/ 84417 h 1580379"/>
                  <a:gd name="connsiteX1236" fmla="*/ 932093 w 1918558"/>
                  <a:gd name="connsiteY1236" fmla="*/ 91666 h 1580379"/>
                  <a:gd name="connsiteX1237" fmla="*/ 934683 w 1918558"/>
                  <a:gd name="connsiteY1237" fmla="*/ 93738 h 1580379"/>
                  <a:gd name="connsiteX1238" fmla="*/ 937272 w 1918558"/>
                  <a:gd name="connsiteY1238" fmla="*/ 97880 h 1580379"/>
                  <a:gd name="connsiteX1239" fmla="*/ 938307 w 1918558"/>
                  <a:gd name="connsiteY1239" fmla="*/ 103576 h 1580379"/>
                  <a:gd name="connsiteX1240" fmla="*/ 940896 w 1918558"/>
                  <a:gd name="connsiteY1240" fmla="*/ 109272 h 1580379"/>
                  <a:gd name="connsiteX1241" fmla="*/ 942968 w 1918558"/>
                  <a:gd name="connsiteY1241" fmla="*/ 110826 h 1580379"/>
                  <a:gd name="connsiteX1242" fmla="*/ 946593 w 1918558"/>
                  <a:gd name="connsiteY1242" fmla="*/ 111344 h 1580379"/>
                  <a:gd name="connsiteX1243" fmla="*/ 947110 w 1918558"/>
                  <a:gd name="connsiteY1243" fmla="*/ 118076 h 1580379"/>
                  <a:gd name="connsiteX1244" fmla="*/ 950217 w 1918558"/>
                  <a:gd name="connsiteY1244" fmla="*/ 120665 h 1580379"/>
                  <a:gd name="connsiteX1245" fmla="*/ 951253 w 1918558"/>
                  <a:gd name="connsiteY1245" fmla="*/ 125843 h 1580379"/>
                  <a:gd name="connsiteX1246" fmla="*/ 953842 w 1918558"/>
                  <a:gd name="connsiteY1246" fmla="*/ 127396 h 1580379"/>
                  <a:gd name="connsiteX1247" fmla="*/ 954878 w 1918558"/>
                  <a:gd name="connsiteY1247" fmla="*/ 131539 h 1580379"/>
                  <a:gd name="connsiteX1248" fmla="*/ 958503 w 1918558"/>
                  <a:gd name="connsiteY1248" fmla="*/ 133610 h 1580379"/>
                  <a:gd name="connsiteX1249" fmla="*/ 960056 w 1918558"/>
                  <a:gd name="connsiteY1249" fmla="*/ 139824 h 1580379"/>
                  <a:gd name="connsiteX1250" fmla="*/ 959021 w 1918558"/>
                  <a:gd name="connsiteY1250" fmla="*/ 143967 h 1580379"/>
                  <a:gd name="connsiteX1251" fmla="*/ 964717 w 1918558"/>
                  <a:gd name="connsiteY1251" fmla="*/ 145520 h 1580379"/>
                  <a:gd name="connsiteX1252" fmla="*/ 966270 w 1918558"/>
                  <a:gd name="connsiteY1252" fmla="*/ 148627 h 1580379"/>
                  <a:gd name="connsiteX1253" fmla="*/ 963163 w 1918558"/>
                  <a:gd name="connsiteY1253" fmla="*/ 153288 h 1580379"/>
                  <a:gd name="connsiteX1254" fmla="*/ 958503 w 1918558"/>
                  <a:gd name="connsiteY1254" fmla="*/ 155877 h 1580379"/>
                  <a:gd name="connsiteX1255" fmla="*/ 957985 w 1918558"/>
                  <a:gd name="connsiteY1255" fmla="*/ 156913 h 1580379"/>
                  <a:gd name="connsiteX1256" fmla="*/ 959538 w 1918558"/>
                  <a:gd name="connsiteY1256" fmla="*/ 161573 h 1580379"/>
                  <a:gd name="connsiteX1257" fmla="*/ 963681 w 1918558"/>
                  <a:gd name="connsiteY1257" fmla="*/ 163644 h 1580379"/>
                  <a:gd name="connsiteX1258" fmla="*/ 965234 w 1918558"/>
                  <a:gd name="connsiteY1258" fmla="*/ 165716 h 1580379"/>
                  <a:gd name="connsiteX1259" fmla="*/ 964717 w 1918558"/>
                  <a:gd name="connsiteY1259" fmla="*/ 171412 h 1580379"/>
                  <a:gd name="connsiteX1260" fmla="*/ 962645 w 1918558"/>
                  <a:gd name="connsiteY1260" fmla="*/ 176590 h 1580379"/>
                  <a:gd name="connsiteX1261" fmla="*/ 962645 w 1918558"/>
                  <a:gd name="connsiteY1261" fmla="*/ 178144 h 1580379"/>
                  <a:gd name="connsiteX1262" fmla="*/ 967824 w 1918558"/>
                  <a:gd name="connsiteY1262" fmla="*/ 180215 h 1580379"/>
                  <a:gd name="connsiteX1263" fmla="*/ 973520 w 1918558"/>
                  <a:gd name="connsiteY1263" fmla="*/ 179179 h 1580379"/>
                  <a:gd name="connsiteX1264" fmla="*/ 976109 w 1918558"/>
                  <a:gd name="connsiteY1264" fmla="*/ 176590 h 1580379"/>
                  <a:gd name="connsiteX1265" fmla="*/ 979734 w 1918558"/>
                  <a:gd name="connsiteY1265" fmla="*/ 177108 h 1580379"/>
                  <a:gd name="connsiteX1266" fmla="*/ 984912 w 1918558"/>
                  <a:gd name="connsiteY1266" fmla="*/ 178662 h 1580379"/>
                  <a:gd name="connsiteX1267" fmla="*/ 992679 w 1918558"/>
                  <a:gd name="connsiteY1267" fmla="*/ 179179 h 1580379"/>
                  <a:gd name="connsiteX1268" fmla="*/ 998893 w 1918558"/>
                  <a:gd name="connsiteY1268" fmla="*/ 177108 h 1580379"/>
                  <a:gd name="connsiteX1269" fmla="*/ 1005625 w 1918558"/>
                  <a:gd name="connsiteY1269" fmla="*/ 175554 h 1580379"/>
                  <a:gd name="connsiteX1270" fmla="*/ 1010804 w 1918558"/>
                  <a:gd name="connsiteY1270" fmla="*/ 172448 h 1580379"/>
                  <a:gd name="connsiteX1271" fmla="*/ 1019607 w 1918558"/>
                  <a:gd name="connsiteY1271" fmla="*/ 170894 h 1580379"/>
                  <a:gd name="connsiteX1272" fmla="*/ 1021678 w 1918558"/>
                  <a:gd name="connsiteY1272" fmla="*/ 169341 h 1580379"/>
                  <a:gd name="connsiteX1273" fmla="*/ 1026338 w 1918558"/>
                  <a:gd name="connsiteY1273" fmla="*/ 162609 h 1580379"/>
                  <a:gd name="connsiteX1274" fmla="*/ 1029963 w 1918558"/>
                  <a:gd name="connsiteY1274" fmla="*/ 161055 h 1580379"/>
                  <a:gd name="connsiteX1275" fmla="*/ 1034106 w 1918558"/>
                  <a:gd name="connsiteY1275" fmla="*/ 160538 h 1580379"/>
                  <a:gd name="connsiteX1276" fmla="*/ 1039802 w 1918558"/>
                  <a:gd name="connsiteY1276" fmla="*/ 162091 h 1580379"/>
                  <a:gd name="connsiteX1277" fmla="*/ 1045498 w 1918558"/>
                  <a:gd name="connsiteY1277" fmla="*/ 160538 h 1580379"/>
                  <a:gd name="connsiteX1278" fmla="*/ 1047569 w 1918558"/>
                  <a:gd name="connsiteY1278" fmla="*/ 157431 h 1580379"/>
                  <a:gd name="connsiteX1279" fmla="*/ 1055337 w 1918558"/>
                  <a:gd name="connsiteY1279" fmla="*/ 158466 h 1580379"/>
                  <a:gd name="connsiteX1280" fmla="*/ 1061033 w 1918558"/>
                  <a:gd name="connsiteY1280" fmla="*/ 154323 h 1580379"/>
                  <a:gd name="connsiteX1281" fmla="*/ 1064140 w 1918558"/>
                  <a:gd name="connsiteY1281" fmla="*/ 155877 h 1580379"/>
                  <a:gd name="connsiteX1282" fmla="*/ 1063622 w 1918558"/>
                  <a:gd name="connsiteY1282" fmla="*/ 159502 h 1580379"/>
                  <a:gd name="connsiteX1283" fmla="*/ 1066729 w 1918558"/>
                  <a:gd name="connsiteY1283" fmla="*/ 157948 h 1580379"/>
                  <a:gd name="connsiteX1284" fmla="*/ 1069318 w 1918558"/>
                  <a:gd name="connsiteY1284" fmla="*/ 158466 h 1580379"/>
                  <a:gd name="connsiteX1285" fmla="*/ 1073979 w 1918558"/>
                  <a:gd name="connsiteY1285" fmla="*/ 161573 h 1580379"/>
                  <a:gd name="connsiteX1286" fmla="*/ 1080711 w 1918558"/>
                  <a:gd name="connsiteY1286" fmla="*/ 160538 h 1580379"/>
                  <a:gd name="connsiteX1287" fmla="*/ 1082782 w 1918558"/>
                  <a:gd name="connsiteY1287" fmla="*/ 162609 h 1580379"/>
                  <a:gd name="connsiteX1288" fmla="*/ 1083300 w 1918558"/>
                  <a:gd name="connsiteY1288" fmla="*/ 167787 h 1580379"/>
                  <a:gd name="connsiteX1289" fmla="*/ 1086407 w 1918558"/>
                  <a:gd name="connsiteY1289" fmla="*/ 168305 h 1580379"/>
                  <a:gd name="connsiteX1290" fmla="*/ 1087960 w 1918558"/>
                  <a:gd name="connsiteY1290" fmla="*/ 165716 h 1580379"/>
                  <a:gd name="connsiteX1291" fmla="*/ 1090549 w 1918558"/>
                  <a:gd name="connsiteY1291" fmla="*/ 166751 h 1580379"/>
                  <a:gd name="connsiteX1292" fmla="*/ 1093656 w 1918558"/>
                  <a:gd name="connsiteY1292" fmla="*/ 171412 h 1580379"/>
                  <a:gd name="connsiteX1293" fmla="*/ 1093656 w 1918558"/>
                  <a:gd name="connsiteY1293" fmla="*/ 172965 h 1580379"/>
                  <a:gd name="connsiteX1294" fmla="*/ 1096763 w 1918558"/>
                  <a:gd name="connsiteY1294" fmla="*/ 175554 h 1580379"/>
                  <a:gd name="connsiteX1295" fmla="*/ 1100906 w 1918558"/>
                  <a:gd name="connsiteY1295" fmla="*/ 176590 h 1580379"/>
                  <a:gd name="connsiteX1296" fmla="*/ 1100906 w 1918558"/>
                  <a:gd name="connsiteY1296" fmla="*/ 178144 h 1580379"/>
                  <a:gd name="connsiteX1297" fmla="*/ 1097799 w 1918558"/>
                  <a:gd name="connsiteY1297" fmla="*/ 179179 h 1580379"/>
                  <a:gd name="connsiteX1298" fmla="*/ 1096763 w 1918558"/>
                  <a:gd name="connsiteY1298" fmla="*/ 184358 h 1580379"/>
                  <a:gd name="connsiteX1299" fmla="*/ 1098317 w 1918558"/>
                  <a:gd name="connsiteY1299" fmla="*/ 185393 h 1580379"/>
                  <a:gd name="connsiteX1300" fmla="*/ 1108155 w 1918558"/>
                  <a:gd name="connsiteY1300" fmla="*/ 186429 h 1580379"/>
                  <a:gd name="connsiteX1301" fmla="*/ 1110745 w 1918558"/>
                  <a:gd name="connsiteY1301" fmla="*/ 189536 h 1580379"/>
                  <a:gd name="connsiteX1302" fmla="*/ 1116959 w 1918558"/>
                  <a:gd name="connsiteY1302" fmla="*/ 191607 h 1580379"/>
                  <a:gd name="connsiteX1303" fmla="*/ 1122137 w 1918558"/>
                  <a:gd name="connsiteY1303" fmla="*/ 194714 h 1580379"/>
                  <a:gd name="connsiteX1304" fmla="*/ 1124208 w 1918558"/>
                  <a:gd name="connsiteY1304" fmla="*/ 197303 h 1580379"/>
                  <a:gd name="connsiteX1305" fmla="*/ 1124208 w 1918558"/>
                  <a:gd name="connsiteY1305" fmla="*/ 201446 h 1580379"/>
                  <a:gd name="connsiteX1306" fmla="*/ 1126280 w 1918558"/>
                  <a:gd name="connsiteY1306" fmla="*/ 201964 h 1580379"/>
                  <a:gd name="connsiteX1307" fmla="*/ 1129386 w 1918558"/>
                  <a:gd name="connsiteY1307" fmla="*/ 199893 h 1580379"/>
                  <a:gd name="connsiteX1308" fmla="*/ 1130940 w 1918558"/>
                  <a:gd name="connsiteY1308" fmla="*/ 199893 h 1580379"/>
                  <a:gd name="connsiteX1309" fmla="*/ 1138190 w 1918558"/>
                  <a:gd name="connsiteY1309" fmla="*/ 207660 h 1580379"/>
                  <a:gd name="connsiteX1310" fmla="*/ 1139225 w 1918558"/>
                  <a:gd name="connsiteY1310" fmla="*/ 212838 h 1580379"/>
                  <a:gd name="connsiteX1311" fmla="*/ 1141296 w 1918558"/>
                  <a:gd name="connsiteY1311" fmla="*/ 215427 h 1580379"/>
                  <a:gd name="connsiteX1312" fmla="*/ 1144404 w 1918558"/>
                  <a:gd name="connsiteY1312" fmla="*/ 215945 h 1580379"/>
                  <a:gd name="connsiteX1313" fmla="*/ 1145957 w 1918558"/>
                  <a:gd name="connsiteY1313" fmla="*/ 209731 h 1580379"/>
                  <a:gd name="connsiteX1314" fmla="*/ 1152171 w 1918558"/>
                  <a:gd name="connsiteY1314" fmla="*/ 209213 h 1580379"/>
                  <a:gd name="connsiteX1315" fmla="*/ 1154242 w 1918558"/>
                  <a:gd name="connsiteY1315" fmla="*/ 206106 h 1580379"/>
                  <a:gd name="connsiteX1316" fmla="*/ 1156314 w 1918558"/>
                  <a:gd name="connsiteY1316" fmla="*/ 206106 h 1580379"/>
                  <a:gd name="connsiteX1317" fmla="*/ 1160974 w 1918558"/>
                  <a:gd name="connsiteY1317" fmla="*/ 208696 h 1580379"/>
                  <a:gd name="connsiteX1318" fmla="*/ 1166152 w 1918558"/>
                  <a:gd name="connsiteY1318" fmla="*/ 209731 h 1580379"/>
                  <a:gd name="connsiteX1319" fmla="*/ 1169259 w 1918558"/>
                  <a:gd name="connsiteY1319" fmla="*/ 213874 h 1580379"/>
                  <a:gd name="connsiteX1320" fmla="*/ 1171848 w 1918558"/>
                  <a:gd name="connsiteY1320" fmla="*/ 214910 h 1580379"/>
                  <a:gd name="connsiteX1321" fmla="*/ 1175473 w 1918558"/>
                  <a:gd name="connsiteY1321" fmla="*/ 219570 h 1580379"/>
                  <a:gd name="connsiteX1322" fmla="*/ 1179098 w 1918558"/>
                  <a:gd name="connsiteY1322" fmla="*/ 219052 h 1580379"/>
                  <a:gd name="connsiteX1323" fmla="*/ 1180652 w 1918558"/>
                  <a:gd name="connsiteY1323" fmla="*/ 220606 h 1580379"/>
                  <a:gd name="connsiteX1324" fmla="*/ 1179616 w 1918558"/>
                  <a:gd name="connsiteY1324" fmla="*/ 227855 h 1580379"/>
                  <a:gd name="connsiteX1325" fmla="*/ 1180652 w 1918558"/>
                  <a:gd name="connsiteY1325" fmla="*/ 231480 h 1580379"/>
                  <a:gd name="connsiteX1326" fmla="*/ 1181687 w 1918558"/>
                  <a:gd name="connsiteY1326" fmla="*/ 239765 h 1580379"/>
                  <a:gd name="connsiteX1327" fmla="*/ 1181169 w 1918558"/>
                  <a:gd name="connsiteY1327" fmla="*/ 245462 h 1580379"/>
                  <a:gd name="connsiteX1328" fmla="*/ 1182205 w 1918558"/>
                  <a:gd name="connsiteY1328" fmla="*/ 247015 h 1580379"/>
                  <a:gd name="connsiteX1329" fmla="*/ 1186866 w 1918558"/>
                  <a:gd name="connsiteY1329" fmla="*/ 250122 h 1580379"/>
                  <a:gd name="connsiteX1330" fmla="*/ 1189455 w 1918558"/>
                  <a:gd name="connsiteY1330" fmla="*/ 256854 h 1580379"/>
                  <a:gd name="connsiteX1331" fmla="*/ 1192044 w 1918558"/>
                  <a:gd name="connsiteY1331" fmla="*/ 259961 h 1580379"/>
                  <a:gd name="connsiteX1332" fmla="*/ 1196704 w 1918558"/>
                  <a:gd name="connsiteY1332" fmla="*/ 261514 h 1580379"/>
                  <a:gd name="connsiteX1333" fmla="*/ 1199811 w 1918558"/>
                  <a:gd name="connsiteY1333" fmla="*/ 264104 h 1580379"/>
                  <a:gd name="connsiteX1334" fmla="*/ 1199811 w 1918558"/>
                  <a:gd name="connsiteY1334" fmla="*/ 268764 h 1580379"/>
                  <a:gd name="connsiteX1335" fmla="*/ 1203954 w 1918558"/>
                  <a:gd name="connsiteY1335" fmla="*/ 273942 h 1580379"/>
                  <a:gd name="connsiteX1336" fmla="*/ 1208097 w 1918558"/>
                  <a:gd name="connsiteY1336" fmla="*/ 275496 h 1580379"/>
                  <a:gd name="connsiteX1337" fmla="*/ 1211204 w 1918558"/>
                  <a:gd name="connsiteY1337" fmla="*/ 275496 h 1580379"/>
                  <a:gd name="connsiteX1338" fmla="*/ 1214310 w 1918558"/>
                  <a:gd name="connsiteY1338" fmla="*/ 276531 h 1580379"/>
                  <a:gd name="connsiteX1339" fmla="*/ 1218453 w 1918558"/>
                  <a:gd name="connsiteY1339" fmla="*/ 280674 h 1580379"/>
                  <a:gd name="connsiteX1340" fmla="*/ 1217935 w 1918558"/>
                  <a:gd name="connsiteY1340" fmla="*/ 283781 h 1580379"/>
                  <a:gd name="connsiteX1341" fmla="*/ 1218971 w 1918558"/>
                  <a:gd name="connsiteY1341" fmla="*/ 288441 h 1580379"/>
                  <a:gd name="connsiteX1342" fmla="*/ 1222596 w 1918558"/>
                  <a:gd name="connsiteY1342" fmla="*/ 295691 h 1580379"/>
                  <a:gd name="connsiteX1343" fmla="*/ 1226221 w 1918558"/>
                  <a:gd name="connsiteY1343" fmla="*/ 305530 h 1580379"/>
                  <a:gd name="connsiteX1344" fmla="*/ 1229328 w 1918558"/>
                  <a:gd name="connsiteY1344" fmla="*/ 308637 h 1580379"/>
                  <a:gd name="connsiteX1345" fmla="*/ 1230363 w 1918558"/>
                  <a:gd name="connsiteY1345" fmla="*/ 311226 h 1580379"/>
                  <a:gd name="connsiteX1346" fmla="*/ 1230881 w 1918558"/>
                  <a:gd name="connsiteY1346" fmla="*/ 315886 h 1580379"/>
                  <a:gd name="connsiteX1347" fmla="*/ 1231399 w 1918558"/>
                  <a:gd name="connsiteY1347" fmla="*/ 330903 h 1580379"/>
                  <a:gd name="connsiteX1348" fmla="*/ 1236059 w 1918558"/>
                  <a:gd name="connsiteY1348" fmla="*/ 329868 h 1580379"/>
                  <a:gd name="connsiteX1349" fmla="*/ 1243309 w 1918558"/>
                  <a:gd name="connsiteY1349" fmla="*/ 328832 h 1580379"/>
                  <a:gd name="connsiteX1350" fmla="*/ 1266611 w 1918558"/>
                  <a:gd name="connsiteY1350" fmla="*/ 326761 h 1580379"/>
                  <a:gd name="connsiteX1351" fmla="*/ 1322019 w 1918558"/>
                  <a:gd name="connsiteY1351" fmla="*/ 322100 h 1580379"/>
                  <a:gd name="connsiteX1352" fmla="*/ 1321501 w 1918558"/>
                  <a:gd name="connsiteY1352" fmla="*/ 327279 h 1580379"/>
                  <a:gd name="connsiteX1353" fmla="*/ 1324090 w 1918558"/>
                  <a:gd name="connsiteY1353" fmla="*/ 328314 h 1580379"/>
                  <a:gd name="connsiteX1354" fmla="*/ 1333411 w 1918558"/>
                  <a:gd name="connsiteY1354" fmla="*/ 327279 h 1580379"/>
                  <a:gd name="connsiteX1355" fmla="*/ 1341697 w 1918558"/>
                  <a:gd name="connsiteY1355" fmla="*/ 327791 h 1580379"/>
                  <a:gd name="connsiteX1356" fmla="*/ 1340143 w 1918558"/>
                  <a:gd name="connsiteY1356" fmla="*/ 334005 h 1580379"/>
                  <a:gd name="connsiteX1357" fmla="*/ 1340143 w 1918558"/>
                  <a:gd name="connsiteY1357" fmla="*/ 335041 h 1580379"/>
                  <a:gd name="connsiteX1358" fmla="*/ 1345839 w 1918558"/>
                  <a:gd name="connsiteY1358" fmla="*/ 335041 h 1580379"/>
                  <a:gd name="connsiteX1359" fmla="*/ 1358785 w 1918558"/>
                  <a:gd name="connsiteY1359" fmla="*/ 337112 h 1580379"/>
                  <a:gd name="connsiteX1360" fmla="*/ 1359303 w 1918558"/>
                  <a:gd name="connsiteY1360" fmla="*/ 341255 h 1580379"/>
                  <a:gd name="connsiteX1361" fmla="*/ 1376391 w 1918558"/>
                  <a:gd name="connsiteY1361" fmla="*/ 344880 h 1580379"/>
                  <a:gd name="connsiteX1362" fmla="*/ 1385194 w 1918558"/>
                  <a:gd name="connsiteY1362" fmla="*/ 346433 h 1580379"/>
                  <a:gd name="connsiteX1363" fmla="*/ 1386230 w 1918558"/>
                  <a:gd name="connsiteY1363" fmla="*/ 343844 h 1580379"/>
                  <a:gd name="connsiteX1364" fmla="*/ 1391408 w 1918558"/>
                  <a:gd name="connsiteY1364" fmla="*/ 343331 h 1580379"/>
                  <a:gd name="connsiteX1365" fmla="*/ 1392444 w 1918558"/>
                  <a:gd name="connsiteY1365" fmla="*/ 344885 h 1580379"/>
                  <a:gd name="connsiteX1366" fmla="*/ 1403318 w 1918558"/>
                  <a:gd name="connsiteY1366" fmla="*/ 343849 h 1580379"/>
                  <a:gd name="connsiteX1367" fmla="*/ 1403836 w 1918558"/>
                  <a:gd name="connsiteY1367" fmla="*/ 344885 h 1580379"/>
                  <a:gd name="connsiteX1368" fmla="*/ 1415228 w 1918558"/>
                  <a:gd name="connsiteY1368" fmla="*/ 345403 h 1580379"/>
                  <a:gd name="connsiteX1369" fmla="*/ 1415228 w 1918558"/>
                  <a:gd name="connsiteY1369" fmla="*/ 345920 h 1580379"/>
                  <a:gd name="connsiteX1370" fmla="*/ 1424032 w 1918558"/>
                  <a:gd name="connsiteY1370" fmla="*/ 345920 h 1580379"/>
                  <a:gd name="connsiteX1371" fmla="*/ 1443191 w 1918558"/>
                  <a:gd name="connsiteY1371" fmla="*/ 346438 h 1580379"/>
                  <a:gd name="connsiteX1372" fmla="*/ 1448887 w 1918558"/>
                  <a:gd name="connsiteY1372" fmla="*/ 346438 h 1580379"/>
                  <a:gd name="connsiteX1373" fmla="*/ 1449923 w 1918558"/>
                  <a:gd name="connsiteY1373" fmla="*/ 343331 h 1580379"/>
                  <a:gd name="connsiteX1374" fmla="*/ 1454066 w 1918558"/>
                  <a:gd name="connsiteY1374" fmla="*/ 341778 h 1580379"/>
                  <a:gd name="connsiteX1375" fmla="*/ 1467011 w 1918558"/>
                  <a:gd name="connsiteY1375" fmla="*/ 339707 h 1580379"/>
                  <a:gd name="connsiteX1376" fmla="*/ 1471154 w 1918558"/>
                  <a:gd name="connsiteY1376" fmla="*/ 340224 h 1580379"/>
                  <a:gd name="connsiteX1377" fmla="*/ 1472190 w 1918558"/>
                  <a:gd name="connsiteY1377" fmla="*/ 339189 h 1580379"/>
                  <a:gd name="connsiteX1378" fmla="*/ 1485136 w 1918558"/>
                  <a:gd name="connsiteY1378" fmla="*/ 340742 h 1580379"/>
                  <a:gd name="connsiteX1379" fmla="*/ 1489278 w 1918558"/>
                  <a:gd name="connsiteY1379" fmla="*/ 339707 h 1580379"/>
                  <a:gd name="connsiteX1380" fmla="*/ 1499117 w 1918558"/>
                  <a:gd name="connsiteY1380" fmla="*/ 335046 h 1580379"/>
                  <a:gd name="connsiteX1381" fmla="*/ 1500152 w 1918558"/>
                  <a:gd name="connsiteY1381" fmla="*/ 334010 h 1580379"/>
                  <a:gd name="connsiteX1382" fmla="*/ 1511027 w 1918558"/>
                  <a:gd name="connsiteY1382" fmla="*/ 331421 h 1580379"/>
                  <a:gd name="connsiteX1383" fmla="*/ 1511545 w 1918558"/>
                  <a:gd name="connsiteY1383" fmla="*/ 331939 h 1580379"/>
                  <a:gd name="connsiteX1384" fmla="*/ 1514134 w 1918558"/>
                  <a:gd name="connsiteY1384" fmla="*/ 342296 h 1580379"/>
                  <a:gd name="connsiteX1385" fmla="*/ 1528633 w 1918558"/>
                  <a:gd name="connsiteY1385" fmla="*/ 338153 h 1580379"/>
                  <a:gd name="connsiteX1386" fmla="*/ 1530187 w 1918558"/>
                  <a:gd name="connsiteY1386" fmla="*/ 344885 h 1580379"/>
                  <a:gd name="connsiteX1387" fmla="*/ 1534847 w 1918558"/>
                  <a:gd name="connsiteY1387" fmla="*/ 344367 h 1580379"/>
                  <a:gd name="connsiteX1388" fmla="*/ 1542097 w 1918558"/>
                  <a:gd name="connsiteY1388" fmla="*/ 341778 h 1580379"/>
                  <a:gd name="connsiteX1389" fmla="*/ 1551418 w 1918558"/>
                  <a:gd name="connsiteY1389" fmla="*/ 341260 h 1580379"/>
                  <a:gd name="connsiteX1390" fmla="*/ 1551935 w 1918558"/>
                  <a:gd name="connsiteY1390" fmla="*/ 343331 h 1580379"/>
                  <a:gd name="connsiteX1391" fmla="*/ 1558150 w 1918558"/>
                  <a:gd name="connsiteY1391" fmla="*/ 343331 h 1580379"/>
                  <a:gd name="connsiteX1392" fmla="*/ 1565917 w 1918558"/>
                  <a:gd name="connsiteY1392" fmla="*/ 342813 h 1580379"/>
                  <a:gd name="connsiteX1393" fmla="*/ 1567470 w 1918558"/>
                  <a:gd name="connsiteY1393" fmla="*/ 345920 h 1580379"/>
                  <a:gd name="connsiteX1394" fmla="*/ 1573166 w 1918558"/>
                  <a:gd name="connsiteY1394" fmla="*/ 344367 h 1580379"/>
                  <a:gd name="connsiteX1395" fmla="*/ 1590773 w 1918558"/>
                  <a:gd name="connsiteY1395" fmla="*/ 340224 h 1580379"/>
                  <a:gd name="connsiteX1396" fmla="*/ 1596987 w 1918558"/>
                  <a:gd name="connsiteY1396" fmla="*/ 338153 h 1580379"/>
                  <a:gd name="connsiteX1397" fmla="*/ 1604236 w 1918558"/>
                  <a:gd name="connsiteY1397" fmla="*/ 333493 h 1580379"/>
                  <a:gd name="connsiteX1398" fmla="*/ 1616664 w 1918558"/>
                  <a:gd name="connsiteY1398" fmla="*/ 324689 h 1580379"/>
                  <a:gd name="connsiteX1399" fmla="*/ 1633752 w 1918558"/>
                  <a:gd name="connsiteY1399" fmla="*/ 311744 h 1580379"/>
                  <a:gd name="connsiteX1400" fmla="*/ 1639966 w 1918558"/>
                  <a:gd name="connsiteY1400" fmla="*/ 308637 h 1580379"/>
                  <a:gd name="connsiteX1401" fmla="*/ 1644109 w 1918558"/>
                  <a:gd name="connsiteY1401" fmla="*/ 309155 h 1580379"/>
                  <a:gd name="connsiteX1402" fmla="*/ 1650323 w 1918558"/>
                  <a:gd name="connsiteY1402" fmla="*/ 311744 h 1580379"/>
                  <a:gd name="connsiteX1403" fmla="*/ 1659126 w 1918558"/>
                  <a:gd name="connsiteY1403" fmla="*/ 319511 h 1580379"/>
                  <a:gd name="connsiteX1404" fmla="*/ 1667929 w 1918558"/>
                  <a:gd name="connsiteY1404" fmla="*/ 328314 h 1580379"/>
                  <a:gd name="connsiteX1405" fmla="*/ 1671036 w 1918558"/>
                  <a:gd name="connsiteY1405" fmla="*/ 329350 h 1580379"/>
                  <a:gd name="connsiteX1406" fmla="*/ 1670001 w 1918558"/>
                  <a:gd name="connsiteY1406" fmla="*/ 319511 h 1580379"/>
                  <a:gd name="connsiteX1407" fmla="*/ 1671554 w 1918558"/>
                  <a:gd name="connsiteY1407" fmla="*/ 318993 h 1580379"/>
                  <a:gd name="connsiteX1408" fmla="*/ 1672072 w 1918558"/>
                  <a:gd name="connsiteY1408" fmla="*/ 315886 h 1580379"/>
                  <a:gd name="connsiteX1409" fmla="*/ 1673108 w 1918558"/>
                  <a:gd name="connsiteY1409" fmla="*/ 307601 h 1580379"/>
                  <a:gd name="connsiteX1410" fmla="*/ 1675179 w 1918558"/>
                  <a:gd name="connsiteY1410" fmla="*/ 307083 h 1580379"/>
                  <a:gd name="connsiteX1411" fmla="*/ 1675697 w 1918558"/>
                  <a:gd name="connsiteY1411" fmla="*/ 301387 h 1580379"/>
                  <a:gd name="connsiteX1412" fmla="*/ 1674661 w 1918558"/>
                  <a:gd name="connsiteY1412" fmla="*/ 299834 h 1580379"/>
                  <a:gd name="connsiteX1413" fmla="*/ 1674661 w 1918558"/>
                  <a:gd name="connsiteY1413" fmla="*/ 295173 h 1580379"/>
                  <a:gd name="connsiteX1414" fmla="*/ 1672072 w 1918558"/>
                  <a:gd name="connsiteY1414" fmla="*/ 295173 h 1580379"/>
                  <a:gd name="connsiteX1415" fmla="*/ 1672072 w 1918558"/>
                  <a:gd name="connsiteY1415" fmla="*/ 293102 h 1580379"/>
                  <a:gd name="connsiteX1416" fmla="*/ 1675697 w 1918558"/>
                  <a:gd name="connsiteY1416" fmla="*/ 293102 h 1580379"/>
                  <a:gd name="connsiteX1417" fmla="*/ 1676214 w 1918558"/>
                  <a:gd name="connsiteY1417" fmla="*/ 287406 h 1580379"/>
                  <a:gd name="connsiteX1418" fmla="*/ 1675697 w 1918558"/>
                  <a:gd name="connsiteY1418" fmla="*/ 284299 h 1580379"/>
                  <a:gd name="connsiteX1419" fmla="*/ 1673108 w 1918558"/>
                  <a:gd name="connsiteY1419" fmla="*/ 283263 h 1580379"/>
                  <a:gd name="connsiteX1420" fmla="*/ 1674661 w 1918558"/>
                  <a:gd name="connsiteY1420" fmla="*/ 277049 h 1580379"/>
                  <a:gd name="connsiteX1421" fmla="*/ 1671554 w 1918558"/>
                  <a:gd name="connsiteY1421" fmla="*/ 276014 h 1580379"/>
                  <a:gd name="connsiteX1422" fmla="*/ 1672072 w 1918558"/>
                  <a:gd name="connsiteY1422" fmla="*/ 273424 h 1580379"/>
                  <a:gd name="connsiteX1423" fmla="*/ 1676732 w 1918558"/>
                  <a:gd name="connsiteY1423" fmla="*/ 273942 h 1580379"/>
                  <a:gd name="connsiteX1424" fmla="*/ 1676214 w 1918558"/>
                  <a:gd name="connsiteY1424" fmla="*/ 271353 h 1580379"/>
                  <a:gd name="connsiteX1425" fmla="*/ 1681911 w 1918558"/>
                  <a:gd name="connsiteY1425" fmla="*/ 269799 h 1580379"/>
                  <a:gd name="connsiteX1426" fmla="*/ 1681911 w 1918558"/>
                  <a:gd name="connsiteY1426" fmla="*/ 268246 h 1580379"/>
                  <a:gd name="connsiteX1427" fmla="*/ 1685018 w 1918558"/>
                  <a:gd name="connsiteY1427" fmla="*/ 267210 h 1580379"/>
                  <a:gd name="connsiteX1428" fmla="*/ 1686571 w 1918558"/>
                  <a:gd name="connsiteY1428" fmla="*/ 270317 h 1580379"/>
                  <a:gd name="connsiteX1429" fmla="*/ 1693303 w 1918558"/>
                  <a:gd name="connsiteY1429" fmla="*/ 268246 h 1580379"/>
                  <a:gd name="connsiteX1430" fmla="*/ 1693303 w 1918558"/>
                  <a:gd name="connsiteY1430" fmla="*/ 265139 h 1580379"/>
                  <a:gd name="connsiteX1431" fmla="*/ 1698481 w 1918558"/>
                  <a:gd name="connsiteY1431" fmla="*/ 264621 h 1580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</a:cxnLst>
                <a:rect l="l" t="t" r="r" b="b"/>
                <a:pathLst>
                  <a:path w="1918558" h="1580379">
                    <a:moveTo>
                      <a:pt x="1698481" y="264575"/>
                    </a:moveTo>
                    <a:lnTo>
                      <a:pt x="1708838" y="266646"/>
                    </a:lnTo>
                    <a:lnTo>
                      <a:pt x="1715052" y="269235"/>
                    </a:lnTo>
                    <a:lnTo>
                      <a:pt x="1716088" y="270789"/>
                    </a:lnTo>
                    <a:lnTo>
                      <a:pt x="1719712" y="270789"/>
                    </a:lnTo>
                    <a:lnTo>
                      <a:pt x="1723855" y="272860"/>
                    </a:lnTo>
                    <a:lnTo>
                      <a:pt x="1723855" y="274931"/>
                    </a:lnTo>
                    <a:lnTo>
                      <a:pt x="1725408" y="280109"/>
                    </a:lnTo>
                    <a:lnTo>
                      <a:pt x="1730069" y="289430"/>
                    </a:lnTo>
                    <a:lnTo>
                      <a:pt x="1731105" y="297198"/>
                    </a:lnTo>
                    <a:lnTo>
                      <a:pt x="1731105" y="308590"/>
                    </a:lnTo>
                    <a:lnTo>
                      <a:pt x="1731623" y="313768"/>
                    </a:lnTo>
                    <a:lnTo>
                      <a:pt x="1733694" y="315840"/>
                    </a:lnTo>
                    <a:lnTo>
                      <a:pt x="1749229" y="322572"/>
                    </a:lnTo>
                    <a:lnTo>
                      <a:pt x="1757514" y="325679"/>
                    </a:lnTo>
                    <a:lnTo>
                      <a:pt x="1767353" y="328268"/>
                    </a:lnTo>
                    <a:lnTo>
                      <a:pt x="1792726" y="333964"/>
                    </a:lnTo>
                    <a:lnTo>
                      <a:pt x="1792726" y="336553"/>
                    </a:lnTo>
                    <a:lnTo>
                      <a:pt x="1788584" y="345874"/>
                    </a:lnTo>
                    <a:lnTo>
                      <a:pt x="1787548" y="346910"/>
                    </a:lnTo>
                    <a:lnTo>
                      <a:pt x="1779263" y="364516"/>
                    </a:lnTo>
                    <a:lnTo>
                      <a:pt x="1776156" y="371765"/>
                    </a:lnTo>
                    <a:lnTo>
                      <a:pt x="1770977" y="381086"/>
                    </a:lnTo>
                    <a:lnTo>
                      <a:pt x="1766317" y="391443"/>
                    </a:lnTo>
                    <a:lnTo>
                      <a:pt x="1761139" y="394032"/>
                    </a:lnTo>
                    <a:lnTo>
                      <a:pt x="1749747" y="397657"/>
                    </a:lnTo>
                    <a:lnTo>
                      <a:pt x="1739908" y="401282"/>
                    </a:lnTo>
                    <a:lnTo>
                      <a:pt x="1732658" y="404389"/>
                    </a:lnTo>
                    <a:lnTo>
                      <a:pt x="1728515" y="410603"/>
                    </a:lnTo>
                    <a:lnTo>
                      <a:pt x="1721784" y="419406"/>
                    </a:lnTo>
                    <a:lnTo>
                      <a:pt x="1715052" y="428209"/>
                    </a:lnTo>
                    <a:lnTo>
                      <a:pt x="1712981" y="431316"/>
                    </a:lnTo>
                    <a:lnTo>
                      <a:pt x="1711427" y="435976"/>
                    </a:lnTo>
                    <a:lnTo>
                      <a:pt x="1714016" y="447886"/>
                    </a:lnTo>
                    <a:lnTo>
                      <a:pt x="1718159" y="466010"/>
                    </a:lnTo>
                    <a:lnTo>
                      <a:pt x="1718159" y="471189"/>
                    </a:lnTo>
                    <a:lnTo>
                      <a:pt x="1718677" y="482581"/>
                    </a:lnTo>
                    <a:lnTo>
                      <a:pt x="1702106" y="484134"/>
                    </a:lnTo>
                    <a:lnTo>
                      <a:pt x="1700035" y="486724"/>
                    </a:lnTo>
                    <a:lnTo>
                      <a:pt x="1701070" y="512097"/>
                    </a:lnTo>
                    <a:lnTo>
                      <a:pt x="1701588" y="518829"/>
                    </a:lnTo>
                    <a:lnTo>
                      <a:pt x="1703660" y="526597"/>
                    </a:lnTo>
                    <a:lnTo>
                      <a:pt x="1708320" y="541614"/>
                    </a:lnTo>
                    <a:lnTo>
                      <a:pt x="1715570" y="544203"/>
                    </a:lnTo>
                    <a:lnTo>
                      <a:pt x="1728515" y="547828"/>
                    </a:lnTo>
                    <a:lnTo>
                      <a:pt x="1737318" y="547828"/>
                    </a:lnTo>
                    <a:lnTo>
                      <a:pt x="1744050" y="546792"/>
                    </a:lnTo>
                    <a:lnTo>
                      <a:pt x="1750264" y="544203"/>
                    </a:lnTo>
                    <a:lnTo>
                      <a:pt x="1757514" y="540060"/>
                    </a:lnTo>
                    <a:lnTo>
                      <a:pt x="1758550" y="535400"/>
                    </a:lnTo>
                    <a:lnTo>
                      <a:pt x="1763728" y="534882"/>
                    </a:lnTo>
                    <a:lnTo>
                      <a:pt x="1763728" y="524525"/>
                    </a:lnTo>
                    <a:lnTo>
                      <a:pt x="1765799" y="524007"/>
                    </a:lnTo>
                    <a:lnTo>
                      <a:pt x="1765281" y="519865"/>
                    </a:lnTo>
                    <a:lnTo>
                      <a:pt x="1766835" y="517793"/>
                    </a:lnTo>
                    <a:lnTo>
                      <a:pt x="1769424" y="517793"/>
                    </a:lnTo>
                    <a:lnTo>
                      <a:pt x="1769942" y="511579"/>
                    </a:lnTo>
                    <a:lnTo>
                      <a:pt x="1771495" y="506919"/>
                    </a:lnTo>
                    <a:lnTo>
                      <a:pt x="1772531" y="500187"/>
                    </a:lnTo>
                    <a:lnTo>
                      <a:pt x="1779263" y="501223"/>
                    </a:lnTo>
                    <a:lnTo>
                      <a:pt x="1784959" y="500705"/>
                    </a:lnTo>
                    <a:lnTo>
                      <a:pt x="1790137" y="501223"/>
                    </a:lnTo>
                    <a:lnTo>
                      <a:pt x="1791691" y="493973"/>
                    </a:lnTo>
                    <a:lnTo>
                      <a:pt x="1794797" y="485688"/>
                    </a:lnTo>
                    <a:lnTo>
                      <a:pt x="1805154" y="485170"/>
                    </a:lnTo>
                    <a:lnTo>
                      <a:pt x="1815511" y="483617"/>
                    </a:lnTo>
                    <a:lnTo>
                      <a:pt x="1881793" y="471189"/>
                    </a:lnTo>
                    <a:lnTo>
                      <a:pt x="1881793" y="474814"/>
                    </a:lnTo>
                    <a:lnTo>
                      <a:pt x="1879721" y="474814"/>
                    </a:lnTo>
                    <a:lnTo>
                      <a:pt x="1879204" y="477403"/>
                    </a:lnTo>
                    <a:lnTo>
                      <a:pt x="1889560" y="481027"/>
                    </a:lnTo>
                    <a:lnTo>
                      <a:pt x="1891632" y="483099"/>
                    </a:lnTo>
                    <a:lnTo>
                      <a:pt x="1896810" y="485688"/>
                    </a:lnTo>
                    <a:lnTo>
                      <a:pt x="1912345" y="490866"/>
                    </a:lnTo>
                    <a:lnTo>
                      <a:pt x="1918559" y="491384"/>
                    </a:lnTo>
                    <a:lnTo>
                      <a:pt x="1915452" y="500187"/>
                    </a:lnTo>
                    <a:lnTo>
                      <a:pt x="1913898" y="501741"/>
                    </a:lnTo>
                    <a:lnTo>
                      <a:pt x="1909756" y="511579"/>
                    </a:lnTo>
                    <a:lnTo>
                      <a:pt x="1908202" y="513133"/>
                    </a:lnTo>
                    <a:lnTo>
                      <a:pt x="1908202" y="515204"/>
                    </a:lnTo>
                    <a:lnTo>
                      <a:pt x="1906131" y="517793"/>
                    </a:lnTo>
                    <a:lnTo>
                      <a:pt x="1907167" y="520900"/>
                    </a:lnTo>
                    <a:lnTo>
                      <a:pt x="1902506" y="530739"/>
                    </a:lnTo>
                    <a:lnTo>
                      <a:pt x="1900435" y="534882"/>
                    </a:lnTo>
                    <a:lnTo>
                      <a:pt x="1899399" y="538507"/>
                    </a:lnTo>
                    <a:lnTo>
                      <a:pt x="1895257" y="546274"/>
                    </a:lnTo>
                    <a:lnTo>
                      <a:pt x="1894221" y="549899"/>
                    </a:lnTo>
                    <a:lnTo>
                      <a:pt x="1892667" y="550934"/>
                    </a:lnTo>
                    <a:lnTo>
                      <a:pt x="1891114" y="553006"/>
                    </a:lnTo>
                    <a:lnTo>
                      <a:pt x="1891114" y="558184"/>
                    </a:lnTo>
                    <a:lnTo>
                      <a:pt x="1889560" y="560255"/>
                    </a:lnTo>
                    <a:lnTo>
                      <a:pt x="1890078" y="562845"/>
                    </a:lnTo>
                    <a:lnTo>
                      <a:pt x="1885936" y="571648"/>
                    </a:lnTo>
                    <a:lnTo>
                      <a:pt x="1884900" y="573719"/>
                    </a:lnTo>
                    <a:lnTo>
                      <a:pt x="1884382" y="577344"/>
                    </a:lnTo>
                    <a:lnTo>
                      <a:pt x="1882311" y="580969"/>
                    </a:lnTo>
                    <a:lnTo>
                      <a:pt x="1880757" y="586665"/>
                    </a:lnTo>
                    <a:lnTo>
                      <a:pt x="1875579" y="595468"/>
                    </a:lnTo>
                    <a:lnTo>
                      <a:pt x="1874543" y="599093"/>
                    </a:lnTo>
                    <a:lnTo>
                      <a:pt x="1873508" y="605307"/>
                    </a:lnTo>
                    <a:lnTo>
                      <a:pt x="1871954" y="607896"/>
                    </a:lnTo>
                    <a:lnTo>
                      <a:pt x="1865222" y="621877"/>
                    </a:lnTo>
                    <a:lnTo>
                      <a:pt x="1864187" y="627055"/>
                    </a:lnTo>
                    <a:lnTo>
                      <a:pt x="1859526" y="637412"/>
                    </a:lnTo>
                    <a:lnTo>
                      <a:pt x="1855901" y="642590"/>
                    </a:lnTo>
                    <a:lnTo>
                      <a:pt x="1849170" y="658125"/>
                    </a:lnTo>
                    <a:lnTo>
                      <a:pt x="1843474" y="676249"/>
                    </a:lnTo>
                    <a:lnTo>
                      <a:pt x="1840367" y="692302"/>
                    </a:lnTo>
                    <a:lnTo>
                      <a:pt x="1836742" y="701623"/>
                    </a:lnTo>
                    <a:lnTo>
                      <a:pt x="1836224" y="707837"/>
                    </a:lnTo>
                    <a:lnTo>
                      <a:pt x="1834671" y="714569"/>
                    </a:lnTo>
                    <a:lnTo>
                      <a:pt x="1834153" y="719229"/>
                    </a:lnTo>
                    <a:lnTo>
                      <a:pt x="1832599" y="724407"/>
                    </a:lnTo>
                    <a:lnTo>
                      <a:pt x="1831563" y="733210"/>
                    </a:lnTo>
                    <a:lnTo>
                      <a:pt x="1830010" y="738389"/>
                    </a:lnTo>
                    <a:lnTo>
                      <a:pt x="1829492" y="744085"/>
                    </a:lnTo>
                    <a:lnTo>
                      <a:pt x="1827421" y="750299"/>
                    </a:lnTo>
                    <a:lnTo>
                      <a:pt x="1825868" y="758066"/>
                    </a:lnTo>
                    <a:lnTo>
                      <a:pt x="1823278" y="764798"/>
                    </a:lnTo>
                    <a:lnTo>
                      <a:pt x="1820689" y="777226"/>
                    </a:lnTo>
                    <a:lnTo>
                      <a:pt x="1817064" y="784993"/>
                    </a:lnTo>
                    <a:lnTo>
                      <a:pt x="1813957" y="798457"/>
                    </a:lnTo>
                    <a:lnTo>
                      <a:pt x="1807743" y="817099"/>
                    </a:lnTo>
                    <a:lnTo>
                      <a:pt x="1805154" y="825384"/>
                    </a:lnTo>
                    <a:lnTo>
                      <a:pt x="1802565" y="837294"/>
                    </a:lnTo>
                    <a:lnTo>
                      <a:pt x="1801529" y="843508"/>
                    </a:lnTo>
                    <a:lnTo>
                      <a:pt x="1801012" y="847651"/>
                    </a:lnTo>
                    <a:lnTo>
                      <a:pt x="1799458" y="851793"/>
                    </a:lnTo>
                    <a:lnTo>
                      <a:pt x="1799458" y="854901"/>
                    </a:lnTo>
                    <a:lnTo>
                      <a:pt x="1799976" y="860079"/>
                    </a:lnTo>
                    <a:lnTo>
                      <a:pt x="1798940" y="863186"/>
                    </a:lnTo>
                    <a:lnTo>
                      <a:pt x="1795315" y="865775"/>
                    </a:lnTo>
                    <a:lnTo>
                      <a:pt x="1794797" y="866811"/>
                    </a:lnTo>
                    <a:lnTo>
                      <a:pt x="1798422" y="870953"/>
                    </a:lnTo>
                    <a:lnTo>
                      <a:pt x="1800494" y="876132"/>
                    </a:lnTo>
                    <a:lnTo>
                      <a:pt x="1798422" y="879238"/>
                    </a:lnTo>
                    <a:lnTo>
                      <a:pt x="1795833" y="884417"/>
                    </a:lnTo>
                    <a:lnTo>
                      <a:pt x="1794280" y="891149"/>
                    </a:lnTo>
                    <a:lnTo>
                      <a:pt x="1793244" y="892702"/>
                    </a:lnTo>
                    <a:lnTo>
                      <a:pt x="1792726" y="897363"/>
                    </a:lnTo>
                    <a:lnTo>
                      <a:pt x="1789619" y="899952"/>
                    </a:lnTo>
                    <a:lnTo>
                      <a:pt x="1788584" y="903059"/>
                    </a:lnTo>
                    <a:lnTo>
                      <a:pt x="1787548" y="907201"/>
                    </a:lnTo>
                    <a:lnTo>
                      <a:pt x="1785477" y="910826"/>
                    </a:lnTo>
                    <a:lnTo>
                      <a:pt x="1784441" y="920147"/>
                    </a:lnTo>
                    <a:lnTo>
                      <a:pt x="1784959" y="923254"/>
                    </a:lnTo>
                    <a:lnTo>
                      <a:pt x="1780298" y="925325"/>
                    </a:lnTo>
                    <a:lnTo>
                      <a:pt x="1779263" y="923254"/>
                    </a:lnTo>
                    <a:lnTo>
                      <a:pt x="1774602" y="920665"/>
                    </a:lnTo>
                    <a:lnTo>
                      <a:pt x="1762692" y="916522"/>
                    </a:lnTo>
                    <a:lnTo>
                      <a:pt x="1759067" y="918076"/>
                    </a:lnTo>
                    <a:lnTo>
                      <a:pt x="1758032" y="922736"/>
                    </a:lnTo>
                    <a:lnTo>
                      <a:pt x="1756478" y="924290"/>
                    </a:lnTo>
                    <a:lnTo>
                      <a:pt x="1751818" y="923254"/>
                    </a:lnTo>
                    <a:lnTo>
                      <a:pt x="1746122" y="919629"/>
                    </a:lnTo>
                    <a:lnTo>
                      <a:pt x="1743532" y="916522"/>
                    </a:lnTo>
                    <a:lnTo>
                      <a:pt x="1735247" y="912903"/>
                    </a:lnTo>
                    <a:lnTo>
                      <a:pt x="1730069" y="913938"/>
                    </a:lnTo>
                    <a:lnTo>
                      <a:pt x="1726962" y="913420"/>
                    </a:lnTo>
                    <a:lnTo>
                      <a:pt x="1723855" y="910313"/>
                    </a:lnTo>
                    <a:lnTo>
                      <a:pt x="1715570" y="910313"/>
                    </a:lnTo>
                    <a:lnTo>
                      <a:pt x="1710391" y="909278"/>
                    </a:lnTo>
                    <a:lnTo>
                      <a:pt x="1706767" y="907206"/>
                    </a:lnTo>
                    <a:lnTo>
                      <a:pt x="1700552" y="907206"/>
                    </a:lnTo>
                    <a:lnTo>
                      <a:pt x="1695374" y="905135"/>
                    </a:lnTo>
                    <a:lnTo>
                      <a:pt x="1691232" y="902028"/>
                    </a:lnTo>
                    <a:lnTo>
                      <a:pt x="1687607" y="902028"/>
                    </a:lnTo>
                    <a:lnTo>
                      <a:pt x="1683982" y="902546"/>
                    </a:lnTo>
                    <a:lnTo>
                      <a:pt x="1681393" y="902546"/>
                    </a:lnTo>
                    <a:lnTo>
                      <a:pt x="1675697" y="897885"/>
                    </a:lnTo>
                    <a:lnTo>
                      <a:pt x="1672072" y="895814"/>
                    </a:lnTo>
                    <a:lnTo>
                      <a:pt x="1672072" y="893225"/>
                    </a:lnTo>
                    <a:lnTo>
                      <a:pt x="1670001" y="891671"/>
                    </a:lnTo>
                    <a:lnTo>
                      <a:pt x="1665858" y="891671"/>
                    </a:lnTo>
                    <a:lnTo>
                      <a:pt x="1664305" y="891154"/>
                    </a:lnTo>
                    <a:lnTo>
                      <a:pt x="1660680" y="886493"/>
                    </a:lnTo>
                    <a:lnTo>
                      <a:pt x="1658090" y="885458"/>
                    </a:lnTo>
                    <a:lnTo>
                      <a:pt x="1657055" y="882351"/>
                    </a:lnTo>
                    <a:lnTo>
                      <a:pt x="1653948" y="880279"/>
                    </a:lnTo>
                    <a:lnTo>
                      <a:pt x="1651877" y="876654"/>
                    </a:lnTo>
                    <a:lnTo>
                      <a:pt x="1645663" y="873030"/>
                    </a:lnTo>
                    <a:lnTo>
                      <a:pt x="1643591" y="873030"/>
                    </a:lnTo>
                    <a:lnTo>
                      <a:pt x="1638931" y="874065"/>
                    </a:lnTo>
                    <a:lnTo>
                      <a:pt x="1634270" y="877685"/>
                    </a:lnTo>
                    <a:lnTo>
                      <a:pt x="1632199" y="877172"/>
                    </a:lnTo>
                    <a:lnTo>
                      <a:pt x="1620289" y="871994"/>
                    </a:lnTo>
                    <a:lnTo>
                      <a:pt x="1617700" y="871994"/>
                    </a:lnTo>
                    <a:lnTo>
                      <a:pt x="1610968" y="874065"/>
                    </a:lnTo>
                    <a:lnTo>
                      <a:pt x="1607861" y="874578"/>
                    </a:lnTo>
                    <a:lnTo>
                      <a:pt x="1602165" y="874578"/>
                    </a:lnTo>
                    <a:lnTo>
                      <a:pt x="1591291" y="876649"/>
                    </a:lnTo>
                    <a:lnTo>
                      <a:pt x="1585594" y="881310"/>
                    </a:lnTo>
                    <a:lnTo>
                      <a:pt x="1578345" y="884935"/>
                    </a:lnTo>
                    <a:lnTo>
                      <a:pt x="1576273" y="885452"/>
                    </a:lnTo>
                    <a:lnTo>
                      <a:pt x="1571613" y="883381"/>
                    </a:lnTo>
                    <a:lnTo>
                      <a:pt x="1567470" y="883381"/>
                    </a:lnTo>
                    <a:lnTo>
                      <a:pt x="1564363" y="881828"/>
                    </a:lnTo>
                    <a:lnTo>
                      <a:pt x="1563328" y="876132"/>
                    </a:lnTo>
                    <a:lnTo>
                      <a:pt x="1560739" y="873024"/>
                    </a:lnTo>
                    <a:lnTo>
                      <a:pt x="1558150" y="870953"/>
                    </a:lnTo>
                    <a:lnTo>
                      <a:pt x="1555042" y="870435"/>
                    </a:lnTo>
                    <a:lnTo>
                      <a:pt x="1547793" y="873024"/>
                    </a:lnTo>
                    <a:lnTo>
                      <a:pt x="1543650" y="875614"/>
                    </a:lnTo>
                    <a:lnTo>
                      <a:pt x="1540543" y="884417"/>
                    </a:lnTo>
                    <a:lnTo>
                      <a:pt x="1538990" y="887006"/>
                    </a:lnTo>
                    <a:lnTo>
                      <a:pt x="1535883" y="888559"/>
                    </a:lnTo>
                    <a:lnTo>
                      <a:pt x="1520348" y="891666"/>
                    </a:lnTo>
                    <a:lnTo>
                      <a:pt x="1519830" y="893738"/>
                    </a:lnTo>
                    <a:lnTo>
                      <a:pt x="1524491" y="898398"/>
                    </a:lnTo>
                    <a:lnTo>
                      <a:pt x="1525008" y="902023"/>
                    </a:lnTo>
                    <a:lnTo>
                      <a:pt x="1525526" y="909790"/>
                    </a:lnTo>
                    <a:lnTo>
                      <a:pt x="1527598" y="917558"/>
                    </a:lnTo>
                    <a:lnTo>
                      <a:pt x="1527080" y="922218"/>
                    </a:lnTo>
                    <a:lnTo>
                      <a:pt x="1520348" y="924807"/>
                    </a:lnTo>
                    <a:lnTo>
                      <a:pt x="1517759" y="924290"/>
                    </a:lnTo>
                    <a:lnTo>
                      <a:pt x="1511027" y="920665"/>
                    </a:lnTo>
                    <a:lnTo>
                      <a:pt x="1507402" y="917558"/>
                    </a:lnTo>
                    <a:lnTo>
                      <a:pt x="1502742" y="916004"/>
                    </a:lnTo>
                    <a:lnTo>
                      <a:pt x="1498599" y="912897"/>
                    </a:lnTo>
                    <a:lnTo>
                      <a:pt x="1493421" y="911862"/>
                    </a:lnTo>
                    <a:lnTo>
                      <a:pt x="1489796" y="913415"/>
                    </a:lnTo>
                    <a:lnTo>
                      <a:pt x="1485653" y="912903"/>
                    </a:lnTo>
                    <a:lnTo>
                      <a:pt x="1483582" y="914974"/>
                    </a:lnTo>
                    <a:lnTo>
                      <a:pt x="1482546" y="911349"/>
                    </a:lnTo>
                    <a:lnTo>
                      <a:pt x="1479957" y="911349"/>
                    </a:lnTo>
                    <a:lnTo>
                      <a:pt x="1479439" y="909278"/>
                    </a:lnTo>
                    <a:lnTo>
                      <a:pt x="1475815" y="908760"/>
                    </a:lnTo>
                    <a:lnTo>
                      <a:pt x="1474261" y="906689"/>
                    </a:lnTo>
                    <a:lnTo>
                      <a:pt x="1471672" y="908760"/>
                    </a:lnTo>
                    <a:lnTo>
                      <a:pt x="1468047" y="908760"/>
                    </a:lnTo>
                    <a:lnTo>
                      <a:pt x="1467011" y="910313"/>
                    </a:lnTo>
                    <a:lnTo>
                      <a:pt x="1461833" y="908242"/>
                    </a:lnTo>
                    <a:lnTo>
                      <a:pt x="1457690" y="910313"/>
                    </a:lnTo>
                    <a:lnTo>
                      <a:pt x="1453548" y="908242"/>
                    </a:lnTo>
                    <a:lnTo>
                      <a:pt x="1451994" y="905653"/>
                    </a:lnTo>
                    <a:lnTo>
                      <a:pt x="1446298" y="905135"/>
                    </a:lnTo>
                    <a:lnTo>
                      <a:pt x="1442674" y="903582"/>
                    </a:lnTo>
                    <a:lnTo>
                      <a:pt x="1441120" y="906689"/>
                    </a:lnTo>
                    <a:lnTo>
                      <a:pt x="1441638" y="910831"/>
                    </a:lnTo>
                    <a:lnTo>
                      <a:pt x="1440602" y="911349"/>
                    </a:lnTo>
                    <a:lnTo>
                      <a:pt x="1431799" y="908760"/>
                    </a:lnTo>
                    <a:lnTo>
                      <a:pt x="1430246" y="907206"/>
                    </a:lnTo>
                    <a:lnTo>
                      <a:pt x="1427138" y="908760"/>
                    </a:lnTo>
                    <a:lnTo>
                      <a:pt x="1425585" y="908760"/>
                    </a:lnTo>
                    <a:lnTo>
                      <a:pt x="1424549" y="906171"/>
                    </a:lnTo>
                    <a:lnTo>
                      <a:pt x="1419889" y="905653"/>
                    </a:lnTo>
                    <a:lnTo>
                      <a:pt x="1417818" y="903064"/>
                    </a:lnTo>
                    <a:lnTo>
                      <a:pt x="1418335" y="900475"/>
                    </a:lnTo>
                    <a:lnTo>
                      <a:pt x="1415228" y="899962"/>
                    </a:lnTo>
                    <a:lnTo>
                      <a:pt x="1416264" y="903069"/>
                    </a:lnTo>
                    <a:lnTo>
                      <a:pt x="1415746" y="905658"/>
                    </a:lnTo>
                    <a:lnTo>
                      <a:pt x="1412639" y="907212"/>
                    </a:lnTo>
                    <a:lnTo>
                      <a:pt x="1407461" y="903587"/>
                    </a:lnTo>
                    <a:lnTo>
                      <a:pt x="1404354" y="906176"/>
                    </a:lnTo>
                    <a:lnTo>
                      <a:pt x="1404872" y="908765"/>
                    </a:lnTo>
                    <a:lnTo>
                      <a:pt x="1402283" y="908247"/>
                    </a:lnTo>
                    <a:lnTo>
                      <a:pt x="1401765" y="904622"/>
                    </a:lnTo>
                    <a:lnTo>
                      <a:pt x="1400729" y="902033"/>
                    </a:lnTo>
                    <a:lnTo>
                      <a:pt x="1401247" y="899444"/>
                    </a:lnTo>
                    <a:lnTo>
                      <a:pt x="1400729" y="897373"/>
                    </a:lnTo>
                    <a:lnTo>
                      <a:pt x="1398140" y="895819"/>
                    </a:lnTo>
                    <a:lnTo>
                      <a:pt x="1394515" y="894784"/>
                    </a:lnTo>
                    <a:lnTo>
                      <a:pt x="1389855" y="890123"/>
                    </a:lnTo>
                    <a:lnTo>
                      <a:pt x="1387266" y="889605"/>
                    </a:lnTo>
                    <a:lnTo>
                      <a:pt x="1383123" y="887016"/>
                    </a:lnTo>
                    <a:lnTo>
                      <a:pt x="1384676" y="884945"/>
                    </a:lnTo>
                    <a:lnTo>
                      <a:pt x="1384159" y="883391"/>
                    </a:lnTo>
                    <a:lnTo>
                      <a:pt x="1380534" y="881320"/>
                    </a:lnTo>
                    <a:lnTo>
                      <a:pt x="1372766" y="880285"/>
                    </a:lnTo>
                    <a:lnTo>
                      <a:pt x="1371213" y="878213"/>
                    </a:lnTo>
                    <a:lnTo>
                      <a:pt x="1369142" y="881320"/>
                    </a:lnTo>
                    <a:lnTo>
                      <a:pt x="1367070" y="882874"/>
                    </a:lnTo>
                    <a:lnTo>
                      <a:pt x="1366035" y="878731"/>
                    </a:lnTo>
                    <a:lnTo>
                      <a:pt x="1365517" y="873553"/>
                    </a:lnTo>
                    <a:lnTo>
                      <a:pt x="1363963" y="872517"/>
                    </a:lnTo>
                    <a:lnTo>
                      <a:pt x="1359821" y="866821"/>
                    </a:lnTo>
                    <a:lnTo>
                      <a:pt x="1352053" y="868374"/>
                    </a:lnTo>
                    <a:lnTo>
                      <a:pt x="1345839" y="871999"/>
                    </a:lnTo>
                    <a:lnTo>
                      <a:pt x="1343768" y="872517"/>
                    </a:lnTo>
                    <a:lnTo>
                      <a:pt x="1342214" y="875624"/>
                    </a:lnTo>
                    <a:lnTo>
                      <a:pt x="1336001" y="876660"/>
                    </a:lnTo>
                    <a:lnTo>
                      <a:pt x="1330822" y="878731"/>
                    </a:lnTo>
                    <a:lnTo>
                      <a:pt x="1330304" y="877177"/>
                    </a:lnTo>
                    <a:lnTo>
                      <a:pt x="1331340" y="873553"/>
                    </a:lnTo>
                    <a:lnTo>
                      <a:pt x="1327197" y="872517"/>
                    </a:lnTo>
                    <a:lnTo>
                      <a:pt x="1328751" y="870446"/>
                    </a:lnTo>
                    <a:lnTo>
                      <a:pt x="1331340" y="870964"/>
                    </a:lnTo>
                    <a:lnTo>
                      <a:pt x="1330822" y="866303"/>
                    </a:lnTo>
                    <a:lnTo>
                      <a:pt x="1327197" y="869410"/>
                    </a:lnTo>
                    <a:lnTo>
                      <a:pt x="1325644" y="868374"/>
                    </a:lnTo>
                    <a:lnTo>
                      <a:pt x="1325644" y="865785"/>
                    </a:lnTo>
                    <a:lnTo>
                      <a:pt x="1322537" y="866303"/>
                    </a:lnTo>
                    <a:lnTo>
                      <a:pt x="1320983" y="869928"/>
                    </a:lnTo>
                    <a:lnTo>
                      <a:pt x="1317876" y="867857"/>
                    </a:lnTo>
                    <a:lnTo>
                      <a:pt x="1314770" y="868374"/>
                    </a:lnTo>
                    <a:lnTo>
                      <a:pt x="1312698" y="865785"/>
                    </a:lnTo>
                    <a:lnTo>
                      <a:pt x="1313216" y="863196"/>
                    </a:lnTo>
                    <a:lnTo>
                      <a:pt x="1311662" y="859571"/>
                    </a:lnTo>
                    <a:lnTo>
                      <a:pt x="1305966" y="858018"/>
                    </a:lnTo>
                    <a:lnTo>
                      <a:pt x="1301306" y="854906"/>
                    </a:lnTo>
                    <a:lnTo>
                      <a:pt x="1298199" y="858530"/>
                    </a:lnTo>
                    <a:lnTo>
                      <a:pt x="1296128" y="859048"/>
                    </a:lnTo>
                    <a:lnTo>
                      <a:pt x="1294574" y="858013"/>
                    </a:lnTo>
                    <a:lnTo>
                      <a:pt x="1293021" y="854901"/>
                    </a:lnTo>
                    <a:lnTo>
                      <a:pt x="1287842" y="854388"/>
                    </a:lnTo>
                    <a:lnTo>
                      <a:pt x="1286807" y="857495"/>
                    </a:lnTo>
                    <a:lnTo>
                      <a:pt x="1284735" y="858530"/>
                    </a:lnTo>
                    <a:lnTo>
                      <a:pt x="1284218" y="861120"/>
                    </a:lnTo>
                    <a:lnTo>
                      <a:pt x="1281111" y="862155"/>
                    </a:lnTo>
                    <a:lnTo>
                      <a:pt x="1282146" y="866298"/>
                    </a:lnTo>
                    <a:lnTo>
                      <a:pt x="1276450" y="868369"/>
                    </a:lnTo>
                    <a:lnTo>
                      <a:pt x="1271790" y="865780"/>
                    </a:lnTo>
                    <a:lnTo>
                      <a:pt x="1268683" y="868369"/>
                    </a:lnTo>
                    <a:lnTo>
                      <a:pt x="1270754" y="871476"/>
                    </a:lnTo>
                    <a:lnTo>
                      <a:pt x="1267647" y="873030"/>
                    </a:lnTo>
                    <a:lnTo>
                      <a:pt x="1267129" y="876137"/>
                    </a:lnTo>
                    <a:lnTo>
                      <a:pt x="1264540" y="875619"/>
                    </a:lnTo>
                    <a:lnTo>
                      <a:pt x="1264022" y="878208"/>
                    </a:lnTo>
                    <a:lnTo>
                      <a:pt x="1258844" y="876654"/>
                    </a:lnTo>
                    <a:lnTo>
                      <a:pt x="1257808" y="879761"/>
                    </a:lnTo>
                    <a:lnTo>
                      <a:pt x="1254701" y="880797"/>
                    </a:lnTo>
                    <a:lnTo>
                      <a:pt x="1254701" y="883386"/>
                    </a:lnTo>
                    <a:lnTo>
                      <a:pt x="1251077" y="882868"/>
                    </a:lnTo>
                    <a:lnTo>
                      <a:pt x="1247452" y="883904"/>
                    </a:lnTo>
                    <a:lnTo>
                      <a:pt x="1242273" y="883386"/>
                    </a:lnTo>
                    <a:lnTo>
                      <a:pt x="1240202" y="880279"/>
                    </a:lnTo>
                    <a:lnTo>
                      <a:pt x="1238131" y="879761"/>
                    </a:lnTo>
                    <a:lnTo>
                      <a:pt x="1235542" y="876654"/>
                    </a:lnTo>
                    <a:lnTo>
                      <a:pt x="1233470" y="876137"/>
                    </a:lnTo>
                    <a:lnTo>
                      <a:pt x="1231917" y="880797"/>
                    </a:lnTo>
                    <a:lnTo>
                      <a:pt x="1227774" y="882351"/>
                    </a:lnTo>
                    <a:lnTo>
                      <a:pt x="1227256" y="885458"/>
                    </a:lnTo>
                    <a:lnTo>
                      <a:pt x="1221560" y="887011"/>
                    </a:lnTo>
                    <a:lnTo>
                      <a:pt x="1214828" y="891671"/>
                    </a:lnTo>
                    <a:lnTo>
                      <a:pt x="1213275" y="893225"/>
                    </a:lnTo>
                    <a:lnTo>
                      <a:pt x="1207061" y="892189"/>
                    </a:lnTo>
                    <a:lnTo>
                      <a:pt x="1206543" y="893743"/>
                    </a:lnTo>
                    <a:lnTo>
                      <a:pt x="1201883" y="894261"/>
                    </a:lnTo>
                    <a:lnTo>
                      <a:pt x="1201883" y="895814"/>
                    </a:lnTo>
                    <a:lnTo>
                      <a:pt x="1198258" y="897368"/>
                    </a:lnTo>
                    <a:lnTo>
                      <a:pt x="1199811" y="899439"/>
                    </a:lnTo>
                    <a:lnTo>
                      <a:pt x="1196704" y="901510"/>
                    </a:lnTo>
                    <a:lnTo>
                      <a:pt x="1193079" y="902546"/>
                    </a:lnTo>
                    <a:lnTo>
                      <a:pt x="1192044" y="903582"/>
                    </a:lnTo>
                    <a:lnTo>
                      <a:pt x="1191008" y="907206"/>
                    </a:lnTo>
                    <a:lnTo>
                      <a:pt x="1187383" y="907206"/>
                    </a:lnTo>
                    <a:lnTo>
                      <a:pt x="1180134" y="910831"/>
                    </a:lnTo>
                    <a:lnTo>
                      <a:pt x="1174955" y="910313"/>
                    </a:lnTo>
                    <a:lnTo>
                      <a:pt x="1173402" y="911349"/>
                    </a:lnTo>
                    <a:lnTo>
                      <a:pt x="1172366" y="913938"/>
                    </a:lnTo>
                    <a:lnTo>
                      <a:pt x="1167188" y="916010"/>
                    </a:lnTo>
                    <a:lnTo>
                      <a:pt x="1165635" y="913938"/>
                    </a:lnTo>
                    <a:lnTo>
                      <a:pt x="1161492" y="915492"/>
                    </a:lnTo>
                    <a:lnTo>
                      <a:pt x="1157867" y="913938"/>
                    </a:lnTo>
                    <a:lnTo>
                      <a:pt x="1155278" y="914974"/>
                    </a:lnTo>
                    <a:lnTo>
                      <a:pt x="1156832" y="918599"/>
                    </a:lnTo>
                    <a:lnTo>
                      <a:pt x="1155796" y="920670"/>
                    </a:lnTo>
                    <a:lnTo>
                      <a:pt x="1152689" y="924813"/>
                    </a:lnTo>
                    <a:lnTo>
                      <a:pt x="1154760" y="927402"/>
                    </a:lnTo>
                    <a:lnTo>
                      <a:pt x="1150617" y="928437"/>
                    </a:lnTo>
                    <a:lnTo>
                      <a:pt x="1146993" y="926884"/>
                    </a:lnTo>
                    <a:lnTo>
                      <a:pt x="1147511" y="930509"/>
                    </a:lnTo>
                    <a:lnTo>
                      <a:pt x="1142850" y="933098"/>
                    </a:lnTo>
                    <a:lnTo>
                      <a:pt x="1140779" y="932062"/>
                    </a:lnTo>
                    <a:lnTo>
                      <a:pt x="1134565" y="934651"/>
                    </a:lnTo>
                    <a:lnTo>
                      <a:pt x="1131458" y="933098"/>
                    </a:lnTo>
                    <a:lnTo>
                      <a:pt x="1116959" y="937758"/>
                    </a:lnTo>
                    <a:lnTo>
                      <a:pt x="1112298" y="937758"/>
                    </a:lnTo>
                    <a:lnTo>
                      <a:pt x="1108155" y="941383"/>
                    </a:lnTo>
                    <a:lnTo>
                      <a:pt x="1102977" y="941901"/>
                    </a:lnTo>
                    <a:lnTo>
                      <a:pt x="1101424" y="943972"/>
                    </a:lnTo>
                    <a:lnTo>
                      <a:pt x="1099352" y="942937"/>
                    </a:lnTo>
                    <a:lnTo>
                      <a:pt x="1095210" y="945008"/>
                    </a:lnTo>
                    <a:lnTo>
                      <a:pt x="1091067" y="946562"/>
                    </a:lnTo>
                    <a:lnTo>
                      <a:pt x="1085371" y="947079"/>
                    </a:lnTo>
                    <a:lnTo>
                      <a:pt x="1081228" y="949668"/>
                    </a:lnTo>
                    <a:lnTo>
                      <a:pt x="1079675" y="952775"/>
                    </a:lnTo>
                    <a:lnTo>
                      <a:pt x="1077603" y="954329"/>
                    </a:lnTo>
                    <a:lnTo>
                      <a:pt x="1076568" y="957436"/>
                    </a:lnTo>
                    <a:lnTo>
                      <a:pt x="1070872" y="959507"/>
                    </a:lnTo>
                    <a:lnTo>
                      <a:pt x="1063622" y="959507"/>
                    </a:lnTo>
                    <a:lnTo>
                      <a:pt x="1057408" y="962614"/>
                    </a:lnTo>
                    <a:lnTo>
                      <a:pt x="1052230" y="963132"/>
                    </a:lnTo>
                    <a:lnTo>
                      <a:pt x="1043427" y="960543"/>
                    </a:lnTo>
                    <a:lnTo>
                      <a:pt x="1039284" y="963650"/>
                    </a:lnTo>
                    <a:lnTo>
                      <a:pt x="1038248" y="966239"/>
                    </a:lnTo>
                    <a:lnTo>
                      <a:pt x="1036177" y="966757"/>
                    </a:lnTo>
                    <a:lnTo>
                      <a:pt x="1033070" y="965721"/>
                    </a:lnTo>
                    <a:lnTo>
                      <a:pt x="1029963" y="968828"/>
                    </a:lnTo>
                    <a:lnTo>
                      <a:pt x="1027374" y="969346"/>
                    </a:lnTo>
                    <a:lnTo>
                      <a:pt x="1027374" y="971935"/>
                    </a:lnTo>
                    <a:lnTo>
                      <a:pt x="1025303" y="972453"/>
                    </a:lnTo>
                    <a:lnTo>
                      <a:pt x="1023231" y="976596"/>
                    </a:lnTo>
                    <a:lnTo>
                      <a:pt x="1018571" y="978667"/>
                    </a:lnTo>
                    <a:lnTo>
                      <a:pt x="1014946" y="981774"/>
                    </a:lnTo>
                    <a:lnTo>
                      <a:pt x="1009768" y="979703"/>
                    </a:lnTo>
                    <a:lnTo>
                      <a:pt x="1005625" y="981774"/>
                    </a:lnTo>
                    <a:lnTo>
                      <a:pt x="999929" y="986434"/>
                    </a:lnTo>
                    <a:lnTo>
                      <a:pt x="997858" y="991613"/>
                    </a:lnTo>
                    <a:lnTo>
                      <a:pt x="1000447" y="994720"/>
                    </a:lnTo>
                    <a:lnTo>
                      <a:pt x="997340" y="998344"/>
                    </a:lnTo>
                    <a:lnTo>
                      <a:pt x="992162" y="1001451"/>
                    </a:lnTo>
                    <a:lnTo>
                      <a:pt x="992162" y="1004558"/>
                    </a:lnTo>
                    <a:lnTo>
                      <a:pt x="994233" y="1005594"/>
                    </a:lnTo>
                    <a:lnTo>
                      <a:pt x="994751" y="1008701"/>
                    </a:lnTo>
                    <a:lnTo>
                      <a:pt x="990090" y="1014915"/>
                    </a:lnTo>
                    <a:lnTo>
                      <a:pt x="985948" y="1016986"/>
                    </a:lnTo>
                    <a:lnTo>
                      <a:pt x="984912" y="1021647"/>
                    </a:lnTo>
                    <a:lnTo>
                      <a:pt x="984912" y="1024754"/>
                    </a:lnTo>
                    <a:lnTo>
                      <a:pt x="982841" y="1027343"/>
                    </a:lnTo>
                    <a:lnTo>
                      <a:pt x="982323" y="1030450"/>
                    </a:lnTo>
                    <a:lnTo>
                      <a:pt x="981287" y="1030968"/>
                    </a:lnTo>
                    <a:lnTo>
                      <a:pt x="977662" y="1035628"/>
                    </a:lnTo>
                    <a:lnTo>
                      <a:pt x="974555" y="1042360"/>
                    </a:lnTo>
                    <a:lnTo>
                      <a:pt x="968859" y="1049086"/>
                    </a:lnTo>
                    <a:lnTo>
                      <a:pt x="960574" y="1055306"/>
                    </a:lnTo>
                    <a:lnTo>
                      <a:pt x="947110" y="1066698"/>
                    </a:lnTo>
                    <a:lnTo>
                      <a:pt x="944521" y="1069287"/>
                    </a:lnTo>
                    <a:lnTo>
                      <a:pt x="942450" y="1071358"/>
                    </a:lnTo>
                    <a:lnTo>
                      <a:pt x="939343" y="1079644"/>
                    </a:lnTo>
                    <a:lnTo>
                      <a:pt x="937790" y="1081715"/>
                    </a:lnTo>
                    <a:lnTo>
                      <a:pt x="930022" y="1087411"/>
                    </a:lnTo>
                    <a:lnTo>
                      <a:pt x="928986" y="1088965"/>
                    </a:lnTo>
                    <a:lnTo>
                      <a:pt x="928986" y="1092072"/>
                    </a:lnTo>
                    <a:lnTo>
                      <a:pt x="931058" y="1094143"/>
                    </a:lnTo>
                    <a:lnTo>
                      <a:pt x="931058" y="1097763"/>
                    </a:lnTo>
                    <a:lnTo>
                      <a:pt x="928469" y="1099316"/>
                    </a:lnTo>
                    <a:lnTo>
                      <a:pt x="928986" y="1102941"/>
                    </a:lnTo>
                    <a:lnTo>
                      <a:pt x="927433" y="1107601"/>
                    </a:lnTo>
                    <a:lnTo>
                      <a:pt x="923808" y="1113298"/>
                    </a:lnTo>
                    <a:lnTo>
                      <a:pt x="914487" y="1116922"/>
                    </a:lnTo>
                    <a:lnTo>
                      <a:pt x="911380" y="1118994"/>
                    </a:lnTo>
                    <a:lnTo>
                      <a:pt x="906720" y="1118994"/>
                    </a:lnTo>
                    <a:lnTo>
                      <a:pt x="901024" y="1116922"/>
                    </a:lnTo>
                    <a:lnTo>
                      <a:pt x="896881" y="1117435"/>
                    </a:lnTo>
                    <a:lnTo>
                      <a:pt x="894292" y="1121060"/>
                    </a:lnTo>
                    <a:lnTo>
                      <a:pt x="890149" y="1122613"/>
                    </a:lnTo>
                    <a:lnTo>
                      <a:pt x="886524" y="1125720"/>
                    </a:lnTo>
                    <a:lnTo>
                      <a:pt x="880310" y="1124684"/>
                    </a:lnTo>
                    <a:lnTo>
                      <a:pt x="878757" y="1126756"/>
                    </a:lnTo>
                    <a:lnTo>
                      <a:pt x="876168" y="1128309"/>
                    </a:lnTo>
                    <a:lnTo>
                      <a:pt x="875132" y="1126756"/>
                    </a:lnTo>
                    <a:lnTo>
                      <a:pt x="869436" y="1127274"/>
                    </a:lnTo>
                    <a:lnTo>
                      <a:pt x="866847" y="1126238"/>
                    </a:lnTo>
                    <a:lnTo>
                      <a:pt x="862704" y="1127274"/>
                    </a:lnTo>
                    <a:lnTo>
                      <a:pt x="858562" y="1132970"/>
                    </a:lnTo>
                    <a:lnTo>
                      <a:pt x="858044" y="1135041"/>
                    </a:lnTo>
                    <a:lnTo>
                      <a:pt x="854937" y="1135559"/>
                    </a:lnTo>
                    <a:lnTo>
                      <a:pt x="849758" y="1135041"/>
                    </a:lnTo>
                    <a:lnTo>
                      <a:pt x="843544" y="1138666"/>
                    </a:lnTo>
                    <a:lnTo>
                      <a:pt x="838366" y="1136077"/>
                    </a:lnTo>
                    <a:lnTo>
                      <a:pt x="835259" y="1136590"/>
                    </a:lnTo>
                    <a:lnTo>
                      <a:pt x="834741" y="1137625"/>
                    </a:lnTo>
                    <a:lnTo>
                      <a:pt x="831117" y="1140214"/>
                    </a:lnTo>
                    <a:lnTo>
                      <a:pt x="831634" y="1142286"/>
                    </a:lnTo>
                    <a:lnTo>
                      <a:pt x="829563" y="1144875"/>
                    </a:lnTo>
                    <a:lnTo>
                      <a:pt x="829045" y="1146946"/>
                    </a:lnTo>
                    <a:lnTo>
                      <a:pt x="825938" y="1151089"/>
                    </a:lnTo>
                    <a:lnTo>
                      <a:pt x="829045" y="1153160"/>
                    </a:lnTo>
                    <a:lnTo>
                      <a:pt x="825938" y="1156267"/>
                    </a:lnTo>
                    <a:lnTo>
                      <a:pt x="825420" y="1159892"/>
                    </a:lnTo>
                    <a:lnTo>
                      <a:pt x="822831" y="1159892"/>
                    </a:lnTo>
                    <a:lnTo>
                      <a:pt x="821796" y="1162999"/>
                    </a:lnTo>
                    <a:lnTo>
                      <a:pt x="822313" y="1167141"/>
                    </a:lnTo>
                    <a:lnTo>
                      <a:pt x="824903" y="1170766"/>
                    </a:lnTo>
                    <a:lnTo>
                      <a:pt x="824903" y="1173873"/>
                    </a:lnTo>
                    <a:lnTo>
                      <a:pt x="820760" y="1172837"/>
                    </a:lnTo>
                    <a:lnTo>
                      <a:pt x="818689" y="1176980"/>
                    </a:lnTo>
                    <a:lnTo>
                      <a:pt x="816617" y="1178016"/>
                    </a:lnTo>
                    <a:lnTo>
                      <a:pt x="812992" y="1177498"/>
                    </a:lnTo>
                    <a:lnTo>
                      <a:pt x="809886" y="1175427"/>
                    </a:lnTo>
                    <a:lnTo>
                      <a:pt x="808332" y="1176462"/>
                    </a:lnTo>
                    <a:lnTo>
                      <a:pt x="809886" y="1179569"/>
                    </a:lnTo>
                    <a:lnTo>
                      <a:pt x="807814" y="1182676"/>
                    </a:lnTo>
                    <a:lnTo>
                      <a:pt x="808332" y="1185266"/>
                    </a:lnTo>
                    <a:lnTo>
                      <a:pt x="807296" y="1187337"/>
                    </a:lnTo>
                    <a:lnTo>
                      <a:pt x="809368" y="1190444"/>
                    </a:lnTo>
                    <a:lnTo>
                      <a:pt x="809368" y="1199765"/>
                    </a:lnTo>
                    <a:lnTo>
                      <a:pt x="807814" y="1201836"/>
                    </a:lnTo>
                    <a:lnTo>
                      <a:pt x="807296" y="1206496"/>
                    </a:lnTo>
                    <a:lnTo>
                      <a:pt x="802636" y="1205461"/>
                    </a:lnTo>
                    <a:lnTo>
                      <a:pt x="803672" y="1209603"/>
                    </a:lnTo>
                    <a:lnTo>
                      <a:pt x="810403" y="1212193"/>
                    </a:lnTo>
                    <a:lnTo>
                      <a:pt x="816099" y="1210639"/>
                    </a:lnTo>
                    <a:lnTo>
                      <a:pt x="821278" y="1211675"/>
                    </a:lnTo>
                    <a:lnTo>
                      <a:pt x="827492" y="1213746"/>
                    </a:lnTo>
                    <a:lnTo>
                      <a:pt x="829045" y="1217366"/>
                    </a:lnTo>
                    <a:lnTo>
                      <a:pt x="832152" y="1217884"/>
                    </a:lnTo>
                    <a:lnTo>
                      <a:pt x="836295" y="1221508"/>
                    </a:lnTo>
                    <a:lnTo>
                      <a:pt x="839402" y="1220473"/>
                    </a:lnTo>
                    <a:lnTo>
                      <a:pt x="843544" y="1223062"/>
                    </a:lnTo>
                    <a:lnTo>
                      <a:pt x="843027" y="1226169"/>
                    </a:lnTo>
                    <a:lnTo>
                      <a:pt x="845098" y="1228758"/>
                    </a:lnTo>
                    <a:lnTo>
                      <a:pt x="844062" y="1231865"/>
                    </a:lnTo>
                    <a:lnTo>
                      <a:pt x="845098" y="1233418"/>
                    </a:lnTo>
                    <a:lnTo>
                      <a:pt x="845098" y="1240145"/>
                    </a:lnTo>
                    <a:lnTo>
                      <a:pt x="843027" y="1249984"/>
                    </a:lnTo>
                    <a:lnTo>
                      <a:pt x="843027" y="1258787"/>
                    </a:lnTo>
                    <a:lnTo>
                      <a:pt x="840955" y="1260858"/>
                    </a:lnTo>
                    <a:lnTo>
                      <a:pt x="844580" y="1263965"/>
                    </a:lnTo>
                    <a:lnTo>
                      <a:pt x="846134" y="1266037"/>
                    </a:lnTo>
                    <a:lnTo>
                      <a:pt x="847169" y="1271733"/>
                    </a:lnTo>
                    <a:lnTo>
                      <a:pt x="845098" y="1280018"/>
                    </a:lnTo>
                    <a:lnTo>
                      <a:pt x="847687" y="1280536"/>
                    </a:lnTo>
                    <a:lnTo>
                      <a:pt x="847687" y="1282607"/>
                    </a:lnTo>
                    <a:lnTo>
                      <a:pt x="843544" y="1283643"/>
                    </a:lnTo>
                    <a:lnTo>
                      <a:pt x="841473" y="1282089"/>
                    </a:lnTo>
                    <a:lnTo>
                      <a:pt x="839402" y="1285201"/>
                    </a:lnTo>
                    <a:lnTo>
                      <a:pt x="840955" y="1287791"/>
                    </a:lnTo>
                    <a:lnTo>
                      <a:pt x="838884" y="1289344"/>
                    </a:lnTo>
                    <a:lnTo>
                      <a:pt x="839402" y="1294522"/>
                    </a:lnTo>
                    <a:lnTo>
                      <a:pt x="833706" y="1294522"/>
                    </a:lnTo>
                    <a:lnTo>
                      <a:pt x="831117" y="1292451"/>
                    </a:lnTo>
                    <a:lnTo>
                      <a:pt x="830599" y="1296076"/>
                    </a:lnTo>
                    <a:lnTo>
                      <a:pt x="826456" y="1299183"/>
                    </a:lnTo>
                    <a:lnTo>
                      <a:pt x="826456" y="1300736"/>
                    </a:lnTo>
                    <a:lnTo>
                      <a:pt x="828527" y="1303326"/>
                    </a:lnTo>
                    <a:lnTo>
                      <a:pt x="828527" y="1307986"/>
                    </a:lnTo>
                    <a:lnTo>
                      <a:pt x="831117" y="1312129"/>
                    </a:lnTo>
                    <a:lnTo>
                      <a:pt x="835777" y="1314717"/>
                    </a:lnTo>
                    <a:lnTo>
                      <a:pt x="834741" y="1318860"/>
                    </a:lnTo>
                    <a:lnTo>
                      <a:pt x="832152" y="1321450"/>
                    </a:lnTo>
                    <a:lnTo>
                      <a:pt x="831634" y="1332324"/>
                    </a:lnTo>
                    <a:lnTo>
                      <a:pt x="830081" y="1335431"/>
                    </a:lnTo>
                    <a:lnTo>
                      <a:pt x="831634" y="1336984"/>
                    </a:lnTo>
                    <a:lnTo>
                      <a:pt x="836295" y="1344234"/>
                    </a:lnTo>
                    <a:lnTo>
                      <a:pt x="835259" y="1346823"/>
                    </a:lnTo>
                    <a:lnTo>
                      <a:pt x="832152" y="1347341"/>
                    </a:lnTo>
                    <a:lnTo>
                      <a:pt x="831117" y="1350966"/>
                    </a:lnTo>
                    <a:lnTo>
                      <a:pt x="831117" y="1356144"/>
                    </a:lnTo>
                    <a:lnTo>
                      <a:pt x="836295" y="1364947"/>
                    </a:lnTo>
                    <a:lnTo>
                      <a:pt x="841991" y="1376339"/>
                    </a:lnTo>
                    <a:lnTo>
                      <a:pt x="843544" y="1381000"/>
                    </a:lnTo>
                    <a:lnTo>
                      <a:pt x="843027" y="1384625"/>
                    </a:lnTo>
                    <a:lnTo>
                      <a:pt x="841473" y="1388767"/>
                    </a:lnTo>
                    <a:lnTo>
                      <a:pt x="839402" y="1391356"/>
                    </a:lnTo>
                    <a:lnTo>
                      <a:pt x="830599" y="1398606"/>
                    </a:lnTo>
                    <a:lnTo>
                      <a:pt x="828010" y="1401718"/>
                    </a:lnTo>
                    <a:lnTo>
                      <a:pt x="825938" y="1407414"/>
                    </a:lnTo>
                    <a:lnTo>
                      <a:pt x="826456" y="1410003"/>
                    </a:lnTo>
                    <a:lnTo>
                      <a:pt x="832152" y="1416218"/>
                    </a:lnTo>
                    <a:lnTo>
                      <a:pt x="832152" y="1417771"/>
                    </a:lnTo>
                    <a:lnTo>
                      <a:pt x="823349" y="1417253"/>
                    </a:lnTo>
                    <a:lnTo>
                      <a:pt x="821796" y="1419324"/>
                    </a:lnTo>
                    <a:lnTo>
                      <a:pt x="821278" y="1423467"/>
                    </a:lnTo>
                    <a:lnTo>
                      <a:pt x="823349" y="1429681"/>
                    </a:lnTo>
                    <a:lnTo>
                      <a:pt x="823349" y="1435377"/>
                    </a:lnTo>
                    <a:lnTo>
                      <a:pt x="824385" y="1440038"/>
                    </a:lnTo>
                    <a:lnTo>
                      <a:pt x="828527" y="1448323"/>
                    </a:lnTo>
                    <a:lnTo>
                      <a:pt x="830081" y="1453501"/>
                    </a:lnTo>
                    <a:lnTo>
                      <a:pt x="829045" y="1456090"/>
                    </a:lnTo>
                    <a:lnTo>
                      <a:pt x="824903" y="1460751"/>
                    </a:lnTo>
                    <a:lnTo>
                      <a:pt x="822313" y="1462304"/>
                    </a:lnTo>
                    <a:lnTo>
                      <a:pt x="821278" y="1468001"/>
                    </a:lnTo>
                    <a:lnTo>
                      <a:pt x="816617" y="1471625"/>
                    </a:lnTo>
                    <a:lnTo>
                      <a:pt x="816099" y="1473179"/>
                    </a:lnTo>
                    <a:lnTo>
                      <a:pt x="816617" y="1479910"/>
                    </a:lnTo>
                    <a:lnTo>
                      <a:pt x="819724" y="1482500"/>
                    </a:lnTo>
                    <a:lnTo>
                      <a:pt x="825938" y="1491821"/>
                    </a:lnTo>
                    <a:lnTo>
                      <a:pt x="826974" y="1494928"/>
                    </a:lnTo>
                    <a:lnTo>
                      <a:pt x="825420" y="1496999"/>
                    </a:lnTo>
                    <a:lnTo>
                      <a:pt x="811957" y="1504766"/>
                    </a:lnTo>
                    <a:lnTo>
                      <a:pt x="810403" y="1508909"/>
                    </a:lnTo>
                    <a:lnTo>
                      <a:pt x="810921" y="1512016"/>
                    </a:lnTo>
                    <a:lnTo>
                      <a:pt x="806779" y="1512016"/>
                    </a:lnTo>
                    <a:lnTo>
                      <a:pt x="802636" y="1509427"/>
                    </a:lnTo>
                    <a:lnTo>
                      <a:pt x="801082" y="1505802"/>
                    </a:lnTo>
                    <a:lnTo>
                      <a:pt x="799011" y="1504766"/>
                    </a:lnTo>
                    <a:lnTo>
                      <a:pt x="796422" y="1502177"/>
                    </a:lnTo>
                    <a:lnTo>
                      <a:pt x="783994" y="1501142"/>
                    </a:lnTo>
                    <a:lnTo>
                      <a:pt x="766906" y="1501142"/>
                    </a:lnTo>
                    <a:lnTo>
                      <a:pt x="758620" y="1501659"/>
                    </a:lnTo>
                    <a:lnTo>
                      <a:pt x="752924" y="1503731"/>
                    </a:lnTo>
                    <a:lnTo>
                      <a:pt x="745675" y="1504248"/>
                    </a:lnTo>
                    <a:lnTo>
                      <a:pt x="736354" y="1508909"/>
                    </a:lnTo>
                    <a:lnTo>
                      <a:pt x="730140" y="1509427"/>
                    </a:lnTo>
                    <a:lnTo>
                      <a:pt x="724444" y="1508391"/>
                    </a:lnTo>
                    <a:lnTo>
                      <a:pt x="719265" y="1508904"/>
                    </a:lnTo>
                    <a:lnTo>
                      <a:pt x="714605" y="1510457"/>
                    </a:lnTo>
                    <a:lnTo>
                      <a:pt x="709427" y="1514082"/>
                    </a:lnTo>
                    <a:lnTo>
                      <a:pt x="705802" y="1515636"/>
                    </a:lnTo>
                    <a:lnTo>
                      <a:pt x="695963" y="1518225"/>
                    </a:lnTo>
                    <a:lnTo>
                      <a:pt x="693374" y="1520814"/>
                    </a:lnTo>
                    <a:lnTo>
                      <a:pt x="691303" y="1526510"/>
                    </a:lnTo>
                    <a:lnTo>
                      <a:pt x="688713" y="1530653"/>
                    </a:lnTo>
                    <a:lnTo>
                      <a:pt x="689231" y="1533760"/>
                    </a:lnTo>
                    <a:lnTo>
                      <a:pt x="692338" y="1536349"/>
                    </a:lnTo>
                    <a:lnTo>
                      <a:pt x="692856" y="1539974"/>
                    </a:lnTo>
                    <a:lnTo>
                      <a:pt x="690785" y="1547223"/>
                    </a:lnTo>
                    <a:lnTo>
                      <a:pt x="692338" y="1551884"/>
                    </a:lnTo>
                    <a:lnTo>
                      <a:pt x="692338" y="1554473"/>
                    </a:lnTo>
                    <a:lnTo>
                      <a:pt x="690267" y="1559651"/>
                    </a:lnTo>
                    <a:lnTo>
                      <a:pt x="688195" y="1560687"/>
                    </a:lnTo>
                    <a:lnTo>
                      <a:pt x="684053" y="1560174"/>
                    </a:lnTo>
                    <a:lnTo>
                      <a:pt x="679392" y="1556549"/>
                    </a:lnTo>
                    <a:lnTo>
                      <a:pt x="675250" y="1553960"/>
                    </a:lnTo>
                    <a:lnTo>
                      <a:pt x="669554" y="1554478"/>
                    </a:lnTo>
                    <a:lnTo>
                      <a:pt x="666447" y="1552925"/>
                    </a:lnTo>
                    <a:lnTo>
                      <a:pt x="662304" y="1548782"/>
                    </a:lnTo>
                    <a:lnTo>
                      <a:pt x="658161" y="1545157"/>
                    </a:lnTo>
                    <a:lnTo>
                      <a:pt x="653501" y="1543604"/>
                    </a:lnTo>
                    <a:lnTo>
                      <a:pt x="648323" y="1544639"/>
                    </a:lnTo>
                    <a:lnTo>
                      <a:pt x="645733" y="1544127"/>
                    </a:lnTo>
                    <a:lnTo>
                      <a:pt x="642109" y="1541537"/>
                    </a:lnTo>
                    <a:lnTo>
                      <a:pt x="638484" y="1540502"/>
                    </a:lnTo>
                    <a:lnTo>
                      <a:pt x="635377" y="1543091"/>
                    </a:lnTo>
                    <a:lnTo>
                      <a:pt x="631234" y="1542573"/>
                    </a:lnTo>
                    <a:lnTo>
                      <a:pt x="627610" y="1546198"/>
                    </a:lnTo>
                    <a:lnTo>
                      <a:pt x="622949" y="1543609"/>
                    </a:lnTo>
                    <a:lnTo>
                      <a:pt x="621396" y="1544127"/>
                    </a:lnTo>
                    <a:lnTo>
                      <a:pt x="617771" y="1548787"/>
                    </a:lnTo>
                    <a:lnTo>
                      <a:pt x="615699" y="1549822"/>
                    </a:lnTo>
                    <a:lnTo>
                      <a:pt x="610521" y="1548269"/>
                    </a:lnTo>
                    <a:lnTo>
                      <a:pt x="604825" y="1547234"/>
                    </a:lnTo>
                    <a:lnTo>
                      <a:pt x="601200" y="1544644"/>
                    </a:lnTo>
                    <a:lnTo>
                      <a:pt x="596022" y="1544644"/>
                    </a:lnTo>
                    <a:lnTo>
                      <a:pt x="594468" y="1542573"/>
                    </a:lnTo>
                    <a:lnTo>
                      <a:pt x="591879" y="1542573"/>
                    </a:lnTo>
                    <a:lnTo>
                      <a:pt x="590326" y="1548269"/>
                    </a:lnTo>
                    <a:lnTo>
                      <a:pt x="584112" y="1549822"/>
                    </a:lnTo>
                    <a:lnTo>
                      <a:pt x="579451" y="1548787"/>
                    </a:lnTo>
                    <a:lnTo>
                      <a:pt x="571166" y="1551894"/>
                    </a:lnTo>
                    <a:lnTo>
                      <a:pt x="568059" y="1549305"/>
                    </a:lnTo>
                    <a:lnTo>
                      <a:pt x="563916" y="1549305"/>
                    </a:lnTo>
                    <a:lnTo>
                      <a:pt x="558220" y="1545162"/>
                    </a:lnTo>
                    <a:lnTo>
                      <a:pt x="554596" y="1545162"/>
                    </a:lnTo>
                    <a:lnTo>
                      <a:pt x="549417" y="1549822"/>
                    </a:lnTo>
                    <a:lnTo>
                      <a:pt x="546310" y="1549822"/>
                    </a:lnTo>
                    <a:lnTo>
                      <a:pt x="541650" y="1546716"/>
                    </a:lnTo>
                    <a:lnTo>
                      <a:pt x="537507" y="1543609"/>
                    </a:lnTo>
                    <a:lnTo>
                      <a:pt x="533882" y="1542055"/>
                    </a:lnTo>
                    <a:lnTo>
                      <a:pt x="528186" y="1541019"/>
                    </a:lnTo>
                    <a:lnTo>
                      <a:pt x="517830" y="1540507"/>
                    </a:lnTo>
                    <a:lnTo>
                      <a:pt x="513687" y="1543614"/>
                    </a:lnTo>
                    <a:lnTo>
                      <a:pt x="510062" y="1543614"/>
                    </a:lnTo>
                    <a:lnTo>
                      <a:pt x="507473" y="1546203"/>
                    </a:lnTo>
                    <a:lnTo>
                      <a:pt x="500741" y="1547757"/>
                    </a:lnTo>
                    <a:lnTo>
                      <a:pt x="491938" y="1552417"/>
                    </a:lnTo>
                    <a:lnTo>
                      <a:pt x="490385" y="1554488"/>
                    </a:lnTo>
                    <a:lnTo>
                      <a:pt x="488831" y="1562256"/>
                    </a:lnTo>
                    <a:lnTo>
                      <a:pt x="485724" y="1566916"/>
                    </a:lnTo>
                    <a:lnTo>
                      <a:pt x="479510" y="1574684"/>
                    </a:lnTo>
                    <a:lnTo>
                      <a:pt x="472261" y="1577790"/>
                    </a:lnTo>
                    <a:lnTo>
                      <a:pt x="469672" y="1577790"/>
                    </a:lnTo>
                    <a:lnTo>
                      <a:pt x="459833" y="1574166"/>
                    </a:lnTo>
                    <a:lnTo>
                      <a:pt x="455690" y="1571059"/>
                    </a:lnTo>
                    <a:lnTo>
                      <a:pt x="451547" y="1568470"/>
                    </a:lnTo>
                    <a:lnTo>
                      <a:pt x="448440" y="1567952"/>
                    </a:lnTo>
                    <a:lnTo>
                      <a:pt x="443262" y="1570541"/>
                    </a:lnTo>
                    <a:lnTo>
                      <a:pt x="441709" y="1570541"/>
                    </a:lnTo>
                    <a:lnTo>
                      <a:pt x="436012" y="1567952"/>
                    </a:lnTo>
                    <a:lnTo>
                      <a:pt x="433423" y="1567434"/>
                    </a:lnTo>
                    <a:lnTo>
                      <a:pt x="429281" y="1569505"/>
                    </a:lnTo>
                    <a:lnTo>
                      <a:pt x="423585" y="1575202"/>
                    </a:lnTo>
                    <a:lnTo>
                      <a:pt x="419442" y="1576237"/>
                    </a:lnTo>
                    <a:lnTo>
                      <a:pt x="412192" y="1573130"/>
                    </a:lnTo>
                    <a:lnTo>
                      <a:pt x="408050" y="1572612"/>
                    </a:lnTo>
                    <a:lnTo>
                      <a:pt x="405461" y="1573648"/>
                    </a:lnTo>
                    <a:lnTo>
                      <a:pt x="401318" y="1579862"/>
                    </a:lnTo>
                    <a:lnTo>
                      <a:pt x="396658" y="1580380"/>
                    </a:lnTo>
                    <a:lnTo>
                      <a:pt x="391997" y="1579344"/>
                    </a:lnTo>
                    <a:lnTo>
                      <a:pt x="384230" y="1575719"/>
                    </a:lnTo>
                    <a:lnTo>
                      <a:pt x="376980" y="1576755"/>
                    </a:lnTo>
                    <a:lnTo>
                      <a:pt x="370248" y="1570028"/>
                    </a:lnTo>
                    <a:lnTo>
                      <a:pt x="368695" y="1568993"/>
                    </a:lnTo>
                    <a:lnTo>
                      <a:pt x="367659" y="1563814"/>
                    </a:lnTo>
                    <a:lnTo>
                      <a:pt x="365070" y="1561225"/>
                    </a:lnTo>
                    <a:lnTo>
                      <a:pt x="357820" y="1556565"/>
                    </a:lnTo>
                    <a:lnTo>
                      <a:pt x="343839" y="1549833"/>
                    </a:lnTo>
                    <a:lnTo>
                      <a:pt x="336589" y="1549315"/>
                    </a:lnTo>
                    <a:lnTo>
                      <a:pt x="331411" y="1547762"/>
                    </a:lnTo>
                    <a:lnTo>
                      <a:pt x="327786" y="1544142"/>
                    </a:lnTo>
                    <a:lnTo>
                      <a:pt x="323126" y="1543624"/>
                    </a:lnTo>
                    <a:lnTo>
                      <a:pt x="318465" y="1545178"/>
                    </a:lnTo>
                    <a:lnTo>
                      <a:pt x="313287" y="1544660"/>
                    </a:lnTo>
                    <a:lnTo>
                      <a:pt x="309662" y="1542071"/>
                    </a:lnTo>
                    <a:lnTo>
                      <a:pt x="305002" y="1542071"/>
                    </a:lnTo>
                    <a:lnTo>
                      <a:pt x="300859" y="1546213"/>
                    </a:lnTo>
                    <a:lnTo>
                      <a:pt x="295163" y="1549320"/>
                    </a:lnTo>
                    <a:lnTo>
                      <a:pt x="291538" y="1549320"/>
                    </a:lnTo>
                    <a:lnTo>
                      <a:pt x="285324" y="1547249"/>
                    </a:lnTo>
                    <a:lnTo>
                      <a:pt x="280146" y="1546213"/>
                    </a:lnTo>
                    <a:lnTo>
                      <a:pt x="278074" y="1545178"/>
                    </a:lnTo>
                    <a:lnTo>
                      <a:pt x="277039" y="1542071"/>
                    </a:lnTo>
                    <a:lnTo>
                      <a:pt x="275485" y="1535339"/>
                    </a:lnTo>
                    <a:lnTo>
                      <a:pt x="272378" y="1532750"/>
                    </a:lnTo>
                    <a:lnTo>
                      <a:pt x="267200" y="1531196"/>
                    </a:lnTo>
                    <a:lnTo>
                      <a:pt x="263057" y="1530678"/>
                    </a:lnTo>
                    <a:lnTo>
                      <a:pt x="258915" y="1531196"/>
                    </a:lnTo>
                    <a:lnTo>
                      <a:pt x="254254" y="1534303"/>
                    </a:lnTo>
                    <a:lnTo>
                      <a:pt x="252701" y="1536375"/>
                    </a:lnTo>
                    <a:lnTo>
                      <a:pt x="252183" y="1540517"/>
                    </a:lnTo>
                    <a:lnTo>
                      <a:pt x="250630" y="1543624"/>
                    </a:lnTo>
                    <a:lnTo>
                      <a:pt x="247005" y="1546731"/>
                    </a:lnTo>
                    <a:lnTo>
                      <a:pt x="245969" y="1550356"/>
                    </a:lnTo>
                    <a:lnTo>
                      <a:pt x="243898" y="1552945"/>
                    </a:lnTo>
                    <a:lnTo>
                      <a:pt x="237684" y="1556052"/>
                    </a:lnTo>
                    <a:lnTo>
                      <a:pt x="232505" y="1556570"/>
                    </a:lnTo>
                    <a:lnTo>
                      <a:pt x="226809" y="1555534"/>
                    </a:lnTo>
                    <a:lnTo>
                      <a:pt x="222149" y="1551392"/>
                    </a:lnTo>
                    <a:lnTo>
                      <a:pt x="220078" y="1550874"/>
                    </a:lnTo>
                    <a:lnTo>
                      <a:pt x="215417" y="1552945"/>
                    </a:lnTo>
                    <a:lnTo>
                      <a:pt x="209203" y="1552945"/>
                    </a:lnTo>
                    <a:lnTo>
                      <a:pt x="207132" y="1551910"/>
                    </a:lnTo>
                    <a:lnTo>
                      <a:pt x="204543" y="1548802"/>
                    </a:lnTo>
                    <a:lnTo>
                      <a:pt x="199882" y="1547249"/>
                    </a:lnTo>
                    <a:lnTo>
                      <a:pt x="198329" y="1539999"/>
                    </a:lnTo>
                    <a:lnTo>
                      <a:pt x="198329" y="1534821"/>
                    </a:lnTo>
                    <a:lnTo>
                      <a:pt x="196775" y="1532232"/>
                    </a:lnTo>
                    <a:lnTo>
                      <a:pt x="192633" y="1530678"/>
                    </a:lnTo>
                    <a:lnTo>
                      <a:pt x="188490" y="1530160"/>
                    </a:lnTo>
                    <a:lnTo>
                      <a:pt x="185383" y="1531196"/>
                    </a:lnTo>
                    <a:lnTo>
                      <a:pt x="181240" y="1533785"/>
                    </a:lnTo>
                    <a:lnTo>
                      <a:pt x="178651" y="1533785"/>
                    </a:lnTo>
                    <a:lnTo>
                      <a:pt x="174509" y="1531196"/>
                    </a:lnTo>
                    <a:lnTo>
                      <a:pt x="169848" y="1526018"/>
                    </a:lnTo>
                    <a:lnTo>
                      <a:pt x="165188" y="1523429"/>
                    </a:lnTo>
                    <a:lnTo>
                      <a:pt x="163634" y="1522911"/>
                    </a:lnTo>
                    <a:lnTo>
                      <a:pt x="158974" y="1524982"/>
                    </a:lnTo>
                    <a:lnTo>
                      <a:pt x="152760" y="1533268"/>
                    </a:lnTo>
                    <a:lnTo>
                      <a:pt x="151206" y="1518251"/>
                    </a:lnTo>
                    <a:lnTo>
                      <a:pt x="149135" y="1511001"/>
                    </a:lnTo>
                    <a:lnTo>
                      <a:pt x="138260" y="1489770"/>
                    </a:lnTo>
                    <a:lnTo>
                      <a:pt x="127386" y="1462843"/>
                    </a:lnTo>
                    <a:lnTo>
                      <a:pt x="121690" y="1450933"/>
                    </a:lnTo>
                    <a:lnTo>
                      <a:pt x="119619" y="1434362"/>
                    </a:lnTo>
                    <a:lnTo>
                      <a:pt x="115994" y="1421416"/>
                    </a:lnTo>
                    <a:lnTo>
                      <a:pt x="104084" y="1385168"/>
                    </a:lnTo>
                    <a:lnTo>
                      <a:pt x="98388" y="1373258"/>
                    </a:lnTo>
                    <a:lnTo>
                      <a:pt x="90102" y="1362902"/>
                    </a:lnTo>
                    <a:lnTo>
                      <a:pt x="77157" y="1350469"/>
                    </a:lnTo>
                    <a:lnTo>
                      <a:pt x="69389" y="1344255"/>
                    </a:lnTo>
                    <a:lnTo>
                      <a:pt x="64211" y="1343219"/>
                    </a:lnTo>
                    <a:lnTo>
                      <a:pt x="61104" y="1340630"/>
                    </a:lnTo>
                    <a:lnTo>
                      <a:pt x="60586" y="1334416"/>
                    </a:lnTo>
                    <a:lnTo>
                      <a:pt x="63175" y="1327684"/>
                    </a:lnTo>
                    <a:lnTo>
                      <a:pt x="62139" y="1323024"/>
                    </a:lnTo>
                    <a:lnTo>
                      <a:pt x="62657" y="1313703"/>
                    </a:lnTo>
                    <a:lnTo>
                      <a:pt x="63693" y="1304382"/>
                    </a:lnTo>
                    <a:lnTo>
                      <a:pt x="65764" y="1298686"/>
                    </a:lnTo>
                    <a:lnTo>
                      <a:pt x="68354" y="1291954"/>
                    </a:lnTo>
                    <a:lnTo>
                      <a:pt x="71978" y="1284704"/>
                    </a:lnTo>
                    <a:lnTo>
                      <a:pt x="75085" y="1280044"/>
                    </a:lnTo>
                    <a:lnTo>
                      <a:pt x="82853" y="1274348"/>
                    </a:lnTo>
                    <a:lnTo>
                      <a:pt x="86995" y="1269687"/>
                    </a:lnTo>
                    <a:lnTo>
                      <a:pt x="89585" y="1263991"/>
                    </a:lnTo>
                    <a:lnTo>
                      <a:pt x="91656" y="1258813"/>
                    </a:lnTo>
                    <a:lnTo>
                      <a:pt x="91656" y="1255706"/>
                    </a:lnTo>
                    <a:lnTo>
                      <a:pt x="88031" y="1250010"/>
                    </a:lnTo>
                    <a:lnTo>
                      <a:pt x="81299" y="1244314"/>
                    </a:lnTo>
                    <a:lnTo>
                      <a:pt x="78192" y="1238099"/>
                    </a:lnTo>
                    <a:lnTo>
                      <a:pt x="78192" y="1233957"/>
                    </a:lnTo>
                    <a:lnTo>
                      <a:pt x="79228" y="1229814"/>
                    </a:lnTo>
                    <a:lnTo>
                      <a:pt x="80781" y="1224636"/>
                    </a:lnTo>
                    <a:lnTo>
                      <a:pt x="80781" y="1218422"/>
                    </a:lnTo>
                    <a:lnTo>
                      <a:pt x="77674" y="1205994"/>
                    </a:lnTo>
                    <a:lnTo>
                      <a:pt x="75603" y="1200298"/>
                    </a:lnTo>
                    <a:lnTo>
                      <a:pt x="72496" y="1195120"/>
                    </a:lnTo>
                    <a:lnTo>
                      <a:pt x="71978" y="1192013"/>
                    </a:lnTo>
                    <a:lnTo>
                      <a:pt x="73014" y="1187870"/>
                    </a:lnTo>
                    <a:lnTo>
                      <a:pt x="74567" y="1185281"/>
                    </a:lnTo>
                    <a:lnTo>
                      <a:pt x="85442" y="1173889"/>
                    </a:lnTo>
                    <a:lnTo>
                      <a:pt x="87513" y="1169746"/>
                    </a:lnTo>
                    <a:lnTo>
                      <a:pt x="87513" y="1164050"/>
                    </a:lnTo>
                    <a:lnTo>
                      <a:pt x="90620" y="1158354"/>
                    </a:lnTo>
                    <a:lnTo>
                      <a:pt x="90620" y="1154211"/>
                    </a:lnTo>
                    <a:lnTo>
                      <a:pt x="89585" y="1151622"/>
                    </a:lnTo>
                    <a:lnTo>
                      <a:pt x="85960" y="1149033"/>
                    </a:lnTo>
                    <a:lnTo>
                      <a:pt x="81817" y="1147997"/>
                    </a:lnTo>
                    <a:lnTo>
                      <a:pt x="77157" y="1147479"/>
                    </a:lnTo>
                    <a:lnTo>
                      <a:pt x="71460" y="1149033"/>
                    </a:lnTo>
                    <a:lnTo>
                      <a:pt x="68871" y="1147997"/>
                    </a:lnTo>
                    <a:lnTo>
                      <a:pt x="66800" y="1146444"/>
                    </a:lnTo>
                    <a:lnTo>
                      <a:pt x="65764" y="1142824"/>
                    </a:lnTo>
                    <a:lnTo>
                      <a:pt x="67836" y="1138681"/>
                    </a:lnTo>
                    <a:lnTo>
                      <a:pt x="67318" y="1136610"/>
                    </a:lnTo>
                    <a:lnTo>
                      <a:pt x="64211" y="1131432"/>
                    </a:lnTo>
                    <a:lnTo>
                      <a:pt x="57997" y="1129878"/>
                    </a:lnTo>
                    <a:lnTo>
                      <a:pt x="47640" y="1128325"/>
                    </a:lnTo>
                    <a:lnTo>
                      <a:pt x="42462" y="1126254"/>
                    </a:lnTo>
                    <a:lnTo>
                      <a:pt x="35212" y="1122629"/>
                    </a:lnTo>
                    <a:lnTo>
                      <a:pt x="31588" y="1119522"/>
                    </a:lnTo>
                    <a:lnTo>
                      <a:pt x="30034" y="1116933"/>
                    </a:lnTo>
                    <a:lnTo>
                      <a:pt x="30552" y="1111754"/>
                    </a:lnTo>
                    <a:lnTo>
                      <a:pt x="33141" y="1107612"/>
                    </a:lnTo>
                    <a:lnTo>
                      <a:pt x="33141" y="1101916"/>
                    </a:lnTo>
                    <a:lnTo>
                      <a:pt x="30552" y="1097773"/>
                    </a:lnTo>
                    <a:lnTo>
                      <a:pt x="13981" y="1083274"/>
                    </a:lnTo>
                    <a:lnTo>
                      <a:pt x="5696" y="1072917"/>
                    </a:lnTo>
                    <a:lnTo>
                      <a:pt x="1036" y="1066185"/>
                    </a:lnTo>
                    <a:lnTo>
                      <a:pt x="0" y="1063078"/>
                    </a:lnTo>
                    <a:lnTo>
                      <a:pt x="1036" y="1058418"/>
                    </a:lnTo>
                    <a:lnTo>
                      <a:pt x="3625" y="1056347"/>
                    </a:lnTo>
                    <a:lnTo>
                      <a:pt x="9839" y="1053757"/>
                    </a:lnTo>
                    <a:lnTo>
                      <a:pt x="21231" y="1053239"/>
                    </a:lnTo>
                    <a:lnTo>
                      <a:pt x="21749" y="1051686"/>
                    </a:lnTo>
                    <a:lnTo>
                      <a:pt x="20195" y="1048579"/>
                    </a:lnTo>
                    <a:lnTo>
                      <a:pt x="20195" y="1041847"/>
                    </a:lnTo>
                    <a:lnTo>
                      <a:pt x="22784" y="1038740"/>
                    </a:lnTo>
                    <a:lnTo>
                      <a:pt x="23820" y="1035633"/>
                    </a:lnTo>
                    <a:lnTo>
                      <a:pt x="23820" y="1029419"/>
                    </a:lnTo>
                    <a:lnTo>
                      <a:pt x="26927" y="1024759"/>
                    </a:lnTo>
                    <a:lnTo>
                      <a:pt x="27445" y="1019581"/>
                    </a:lnTo>
                    <a:lnTo>
                      <a:pt x="28481" y="1017509"/>
                    </a:lnTo>
                    <a:lnTo>
                      <a:pt x="33659" y="1010778"/>
                    </a:lnTo>
                    <a:lnTo>
                      <a:pt x="37802" y="1007153"/>
                    </a:lnTo>
                    <a:lnTo>
                      <a:pt x="41426" y="1004564"/>
                    </a:lnTo>
                    <a:lnTo>
                      <a:pt x="47640" y="1003528"/>
                    </a:lnTo>
                    <a:lnTo>
                      <a:pt x="53336" y="1003528"/>
                    </a:lnTo>
                    <a:lnTo>
                      <a:pt x="55408" y="1001974"/>
                    </a:lnTo>
                    <a:lnTo>
                      <a:pt x="54890" y="1000421"/>
                    </a:lnTo>
                    <a:lnTo>
                      <a:pt x="50747" y="996796"/>
                    </a:lnTo>
                    <a:lnTo>
                      <a:pt x="49712" y="994207"/>
                    </a:lnTo>
                    <a:lnTo>
                      <a:pt x="49712" y="991618"/>
                    </a:lnTo>
                    <a:lnTo>
                      <a:pt x="53336" y="987475"/>
                    </a:lnTo>
                    <a:lnTo>
                      <a:pt x="60068" y="983333"/>
                    </a:lnTo>
                    <a:lnTo>
                      <a:pt x="63693" y="983333"/>
                    </a:lnTo>
                    <a:lnTo>
                      <a:pt x="70943" y="986440"/>
                    </a:lnTo>
                    <a:lnTo>
                      <a:pt x="78710" y="989029"/>
                    </a:lnTo>
                    <a:lnTo>
                      <a:pt x="85960" y="988511"/>
                    </a:lnTo>
                    <a:lnTo>
                      <a:pt x="89067" y="987475"/>
                    </a:lnTo>
                    <a:lnTo>
                      <a:pt x="90620" y="983850"/>
                    </a:lnTo>
                    <a:lnTo>
                      <a:pt x="90620" y="976083"/>
                    </a:lnTo>
                    <a:lnTo>
                      <a:pt x="93727" y="968316"/>
                    </a:lnTo>
                    <a:lnTo>
                      <a:pt x="94245" y="964696"/>
                    </a:lnTo>
                    <a:lnTo>
                      <a:pt x="92174" y="959518"/>
                    </a:lnTo>
                    <a:lnTo>
                      <a:pt x="89067" y="955893"/>
                    </a:lnTo>
                    <a:lnTo>
                      <a:pt x="83371" y="951750"/>
                    </a:lnTo>
                    <a:lnTo>
                      <a:pt x="81817" y="950197"/>
                    </a:lnTo>
                    <a:lnTo>
                      <a:pt x="83371" y="945018"/>
                    </a:lnTo>
                    <a:lnTo>
                      <a:pt x="89067" y="935697"/>
                    </a:lnTo>
                    <a:lnTo>
                      <a:pt x="92174" y="924305"/>
                    </a:lnTo>
                    <a:lnTo>
                      <a:pt x="92174" y="912395"/>
                    </a:lnTo>
                    <a:lnTo>
                      <a:pt x="93209" y="907735"/>
                    </a:lnTo>
                    <a:lnTo>
                      <a:pt x="95281" y="903592"/>
                    </a:lnTo>
                    <a:lnTo>
                      <a:pt x="98905" y="900485"/>
                    </a:lnTo>
                    <a:lnTo>
                      <a:pt x="105637" y="897896"/>
                    </a:lnTo>
                    <a:lnTo>
                      <a:pt x="110298" y="894789"/>
                    </a:lnTo>
                    <a:lnTo>
                      <a:pt x="111333" y="892200"/>
                    </a:lnTo>
                    <a:lnTo>
                      <a:pt x="111851" y="876147"/>
                    </a:lnTo>
                    <a:lnTo>
                      <a:pt x="110816" y="873040"/>
                    </a:lnTo>
                    <a:lnTo>
                      <a:pt x="105637" y="867344"/>
                    </a:lnTo>
                    <a:lnTo>
                      <a:pt x="104602" y="865273"/>
                    </a:lnTo>
                    <a:lnTo>
                      <a:pt x="105119" y="862166"/>
                    </a:lnTo>
                    <a:lnTo>
                      <a:pt x="110298" y="855434"/>
                    </a:lnTo>
                    <a:lnTo>
                      <a:pt x="113922" y="852845"/>
                    </a:lnTo>
                    <a:lnTo>
                      <a:pt x="120136" y="850255"/>
                    </a:lnTo>
                    <a:lnTo>
                      <a:pt x="122208" y="848702"/>
                    </a:lnTo>
                    <a:lnTo>
                      <a:pt x="127386" y="840934"/>
                    </a:lnTo>
                    <a:lnTo>
                      <a:pt x="134636" y="832131"/>
                    </a:lnTo>
                    <a:lnTo>
                      <a:pt x="135154" y="826435"/>
                    </a:lnTo>
                    <a:lnTo>
                      <a:pt x="137225" y="823846"/>
                    </a:lnTo>
                    <a:lnTo>
                      <a:pt x="138778" y="819703"/>
                    </a:lnTo>
                    <a:lnTo>
                      <a:pt x="141885" y="816079"/>
                    </a:lnTo>
                    <a:lnTo>
                      <a:pt x="145510" y="814008"/>
                    </a:lnTo>
                    <a:lnTo>
                      <a:pt x="146546" y="812454"/>
                    </a:lnTo>
                    <a:lnTo>
                      <a:pt x="146028" y="808829"/>
                    </a:lnTo>
                    <a:lnTo>
                      <a:pt x="144474" y="807793"/>
                    </a:lnTo>
                    <a:lnTo>
                      <a:pt x="140332" y="806240"/>
                    </a:lnTo>
                    <a:lnTo>
                      <a:pt x="138778" y="804169"/>
                    </a:lnTo>
                    <a:lnTo>
                      <a:pt x="139296" y="798990"/>
                    </a:lnTo>
                    <a:lnTo>
                      <a:pt x="136189" y="797437"/>
                    </a:lnTo>
                    <a:lnTo>
                      <a:pt x="130493" y="797437"/>
                    </a:lnTo>
                    <a:lnTo>
                      <a:pt x="125315" y="798990"/>
                    </a:lnTo>
                    <a:lnTo>
                      <a:pt x="123243" y="797955"/>
                    </a:lnTo>
                    <a:lnTo>
                      <a:pt x="123243" y="791741"/>
                    </a:lnTo>
                    <a:lnTo>
                      <a:pt x="122208" y="789152"/>
                    </a:lnTo>
                    <a:lnTo>
                      <a:pt x="118583" y="787080"/>
                    </a:lnTo>
                    <a:lnTo>
                      <a:pt x="117029" y="785527"/>
                    </a:lnTo>
                    <a:lnTo>
                      <a:pt x="117547" y="773099"/>
                    </a:lnTo>
                    <a:lnTo>
                      <a:pt x="116512" y="762742"/>
                    </a:lnTo>
                    <a:lnTo>
                      <a:pt x="114958" y="758600"/>
                    </a:lnTo>
                    <a:lnTo>
                      <a:pt x="114958" y="754975"/>
                    </a:lnTo>
                    <a:lnTo>
                      <a:pt x="117029" y="754462"/>
                    </a:lnTo>
                    <a:lnTo>
                      <a:pt x="121172" y="754462"/>
                    </a:lnTo>
                    <a:lnTo>
                      <a:pt x="123761" y="752391"/>
                    </a:lnTo>
                    <a:lnTo>
                      <a:pt x="124279" y="750320"/>
                    </a:lnTo>
                    <a:lnTo>
                      <a:pt x="122726" y="747730"/>
                    </a:lnTo>
                    <a:lnTo>
                      <a:pt x="115476" y="741516"/>
                    </a:lnTo>
                    <a:lnTo>
                      <a:pt x="113922" y="738404"/>
                    </a:lnTo>
                    <a:lnTo>
                      <a:pt x="112887" y="732190"/>
                    </a:lnTo>
                    <a:lnTo>
                      <a:pt x="112887" y="729083"/>
                    </a:lnTo>
                    <a:lnTo>
                      <a:pt x="113922" y="723905"/>
                    </a:lnTo>
                    <a:lnTo>
                      <a:pt x="115994" y="720798"/>
                    </a:lnTo>
                    <a:lnTo>
                      <a:pt x="120654" y="715620"/>
                    </a:lnTo>
                    <a:lnTo>
                      <a:pt x="127386" y="713548"/>
                    </a:lnTo>
                    <a:lnTo>
                      <a:pt x="132564" y="713548"/>
                    </a:lnTo>
                    <a:lnTo>
                      <a:pt x="139296" y="714066"/>
                    </a:lnTo>
                    <a:lnTo>
                      <a:pt x="143439" y="713031"/>
                    </a:lnTo>
                    <a:lnTo>
                      <a:pt x="144474" y="709406"/>
                    </a:lnTo>
                    <a:lnTo>
                      <a:pt x="143439" y="706299"/>
                    </a:lnTo>
                    <a:lnTo>
                      <a:pt x="136707" y="699567"/>
                    </a:lnTo>
                    <a:lnTo>
                      <a:pt x="128422" y="695424"/>
                    </a:lnTo>
                    <a:lnTo>
                      <a:pt x="120136" y="687139"/>
                    </a:lnTo>
                    <a:lnTo>
                      <a:pt x="118583" y="684550"/>
                    </a:lnTo>
                    <a:lnTo>
                      <a:pt x="119101" y="682996"/>
                    </a:lnTo>
                    <a:lnTo>
                      <a:pt x="122208" y="679372"/>
                    </a:lnTo>
                    <a:lnTo>
                      <a:pt x="121172" y="677300"/>
                    </a:lnTo>
                    <a:lnTo>
                      <a:pt x="116512" y="673158"/>
                    </a:lnTo>
                    <a:lnTo>
                      <a:pt x="116512" y="670569"/>
                    </a:lnTo>
                    <a:lnTo>
                      <a:pt x="122726" y="663319"/>
                    </a:lnTo>
                    <a:lnTo>
                      <a:pt x="137225" y="650891"/>
                    </a:lnTo>
                    <a:lnTo>
                      <a:pt x="140850" y="646748"/>
                    </a:lnTo>
                    <a:lnTo>
                      <a:pt x="140850" y="643642"/>
                    </a:lnTo>
                    <a:lnTo>
                      <a:pt x="137225" y="640534"/>
                    </a:lnTo>
                    <a:lnTo>
                      <a:pt x="138260" y="634838"/>
                    </a:lnTo>
                    <a:lnTo>
                      <a:pt x="136189" y="632767"/>
                    </a:lnTo>
                    <a:lnTo>
                      <a:pt x="125833" y="627589"/>
                    </a:lnTo>
                    <a:lnTo>
                      <a:pt x="124279" y="622928"/>
                    </a:lnTo>
                    <a:lnTo>
                      <a:pt x="109780" y="617750"/>
                    </a:lnTo>
                    <a:lnTo>
                      <a:pt x="106673" y="614643"/>
                    </a:lnTo>
                    <a:lnTo>
                      <a:pt x="105637" y="612054"/>
                    </a:lnTo>
                    <a:lnTo>
                      <a:pt x="106155" y="607393"/>
                    </a:lnTo>
                    <a:lnTo>
                      <a:pt x="108226" y="603251"/>
                    </a:lnTo>
                    <a:lnTo>
                      <a:pt x="110298" y="599626"/>
                    </a:lnTo>
                    <a:lnTo>
                      <a:pt x="110816" y="597037"/>
                    </a:lnTo>
                    <a:lnTo>
                      <a:pt x="109262" y="591341"/>
                    </a:lnTo>
                    <a:lnTo>
                      <a:pt x="111851" y="586162"/>
                    </a:lnTo>
                    <a:lnTo>
                      <a:pt x="110816" y="585127"/>
                    </a:lnTo>
                    <a:lnTo>
                      <a:pt x="104602" y="581502"/>
                    </a:lnTo>
                    <a:lnTo>
                      <a:pt x="104084" y="579431"/>
                    </a:lnTo>
                    <a:lnTo>
                      <a:pt x="108226" y="576324"/>
                    </a:lnTo>
                    <a:lnTo>
                      <a:pt x="111851" y="571663"/>
                    </a:lnTo>
                    <a:lnTo>
                      <a:pt x="113922" y="568038"/>
                    </a:lnTo>
                    <a:lnTo>
                      <a:pt x="110816" y="563378"/>
                    </a:lnTo>
                    <a:lnTo>
                      <a:pt x="110816" y="559235"/>
                    </a:lnTo>
                    <a:lnTo>
                      <a:pt x="108744" y="557164"/>
                    </a:lnTo>
                    <a:lnTo>
                      <a:pt x="109262" y="553021"/>
                    </a:lnTo>
                    <a:lnTo>
                      <a:pt x="107708" y="550432"/>
                    </a:lnTo>
                    <a:lnTo>
                      <a:pt x="109262" y="544213"/>
                    </a:lnTo>
                    <a:lnTo>
                      <a:pt x="112887" y="540070"/>
                    </a:lnTo>
                    <a:lnTo>
                      <a:pt x="120654" y="533339"/>
                    </a:lnTo>
                    <a:lnTo>
                      <a:pt x="123243" y="531267"/>
                    </a:lnTo>
                    <a:lnTo>
                      <a:pt x="126350" y="528160"/>
                    </a:lnTo>
                    <a:lnTo>
                      <a:pt x="127904" y="524541"/>
                    </a:lnTo>
                    <a:lnTo>
                      <a:pt x="128422" y="521434"/>
                    </a:lnTo>
                    <a:lnTo>
                      <a:pt x="127904" y="515215"/>
                    </a:lnTo>
                    <a:lnTo>
                      <a:pt x="128939" y="507965"/>
                    </a:lnTo>
                    <a:lnTo>
                      <a:pt x="136707" y="500715"/>
                    </a:lnTo>
                    <a:lnTo>
                      <a:pt x="138260" y="498126"/>
                    </a:lnTo>
                    <a:lnTo>
                      <a:pt x="140850" y="497608"/>
                    </a:lnTo>
                    <a:lnTo>
                      <a:pt x="142921" y="496055"/>
                    </a:lnTo>
                    <a:lnTo>
                      <a:pt x="146028" y="495542"/>
                    </a:lnTo>
                    <a:lnTo>
                      <a:pt x="148617" y="492430"/>
                    </a:lnTo>
                    <a:lnTo>
                      <a:pt x="150170" y="487252"/>
                    </a:lnTo>
                    <a:lnTo>
                      <a:pt x="153278" y="484663"/>
                    </a:lnTo>
                    <a:lnTo>
                      <a:pt x="159491" y="484145"/>
                    </a:lnTo>
                    <a:lnTo>
                      <a:pt x="161045" y="482591"/>
                    </a:lnTo>
                    <a:lnTo>
                      <a:pt x="165188" y="482073"/>
                    </a:lnTo>
                    <a:lnTo>
                      <a:pt x="166741" y="481038"/>
                    </a:lnTo>
                    <a:lnTo>
                      <a:pt x="176580" y="481556"/>
                    </a:lnTo>
                    <a:lnTo>
                      <a:pt x="182794" y="478967"/>
                    </a:lnTo>
                    <a:lnTo>
                      <a:pt x="185901" y="477413"/>
                    </a:lnTo>
                    <a:lnTo>
                      <a:pt x="190561" y="477413"/>
                    </a:lnTo>
                    <a:lnTo>
                      <a:pt x="193150" y="479484"/>
                    </a:lnTo>
                    <a:lnTo>
                      <a:pt x="199882" y="480002"/>
                    </a:lnTo>
                    <a:lnTo>
                      <a:pt x="209203" y="481038"/>
                    </a:lnTo>
                    <a:lnTo>
                      <a:pt x="213864" y="483109"/>
                    </a:lnTo>
                    <a:lnTo>
                      <a:pt x="215935" y="478449"/>
                    </a:lnTo>
                    <a:lnTo>
                      <a:pt x="215935" y="473788"/>
                    </a:lnTo>
                    <a:lnTo>
                      <a:pt x="218524" y="467574"/>
                    </a:lnTo>
                    <a:lnTo>
                      <a:pt x="220595" y="460842"/>
                    </a:lnTo>
                    <a:lnTo>
                      <a:pt x="224738" y="456700"/>
                    </a:lnTo>
                    <a:lnTo>
                      <a:pt x="226809" y="453588"/>
                    </a:lnTo>
                    <a:lnTo>
                      <a:pt x="228363" y="447892"/>
                    </a:lnTo>
                    <a:lnTo>
                      <a:pt x="226809" y="444784"/>
                    </a:lnTo>
                    <a:lnTo>
                      <a:pt x="215935" y="438053"/>
                    </a:lnTo>
                    <a:lnTo>
                      <a:pt x="206096" y="435464"/>
                    </a:lnTo>
                    <a:lnTo>
                      <a:pt x="203507" y="433910"/>
                    </a:lnTo>
                    <a:lnTo>
                      <a:pt x="202471" y="431839"/>
                    </a:lnTo>
                    <a:lnTo>
                      <a:pt x="204543" y="425625"/>
                    </a:lnTo>
                    <a:lnTo>
                      <a:pt x="203507" y="420964"/>
                    </a:lnTo>
                    <a:lnTo>
                      <a:pt x="201436" y="419411"/>
                    </a:lnTo>
                    <a:lnTo>
                      <a:pt x="196775" y="418375"/>
                    </a:lnTo>
                    <a:lnTo>
                      <a:pt x="192115" y="418375"/>
                    </a:lnTo>
                    <a:lnTo>
                      <a:pt x="188490" y="417863"/>
                    </a:lnTo>
                    <a:lnTo>
                      <a:pt x="179687" y="410095"/>
                    </a:lnTo>
                    <a:lnTo>
                      <a:pt x="177616" y="406470"/>
                    </a:lnTo>
                    <a:lnTo>
                      <a:pt x="179169" y="402846"/>
                    </a:lnTo>
                    <a:lnTo>
                      <a:pt x="182276" y="398703"/>
                    </a:lnTo>
                    <a:lnTo>
                      <a:pt x="186937" y="395083"/>
                    </a:lnTo>
                    <a:lnTo>
                      <a:pt x="189008" y="389387"/>
                    </a:lnTo>
                    <a:lnTo>
                      <a:pt x="195222" y="384209"/>
                    </a:lnTo>
                    <a:lnTo>
                      <a:pt x="197293" y="384209"/>
                    </a:lnTo>
                    <a:lnTo>
                      <a:pt x="201953" y="387316"/>
                    </a:lnTo>
                    <a:lnTo>
                      <a:pt x="205061" y="388351"/>
                    </a:lnTo>
                    <a:lnTo>
                      <a:pt x="212828" y="390423"/>
                    </a:lnTo>
                    <a:lnTo>
                      <a:pt x="218006" y="392494"/>
                    </a:lnTo>
                    <a:lnTo>
                      <a:pt x="221631" y="391981"/>
                    </a:lnTo>
                    <a:lnTo>
                      <a:pt x="226809" y="388357"/>
                    </a:lnTo>
                    <a:lnTo>
                      <a:pt x="229399" y="387839"/>
                    </a:lnTo>
                    <a:lnTo>
                      <a:pt x="231470" y="385250"/>
                    </a:lnTo>
                    <a:lnTo>
                      <a:pt x="230952" y="381625"/>
                    </a:lnTo>
                    <a:lnTo>
                      <a:pt x="233541" y="379036"/>
                    </a:lnTo>
                    <a:lnTo>
                      <a:pt x="237684" y="376964"/>
                    </a:lnTo>
                    <a:lnTo>
                      <a:pt x="239755" y="374893"/>
                    </a:lnTo>
                    <a:lnTo>
                      <a:pt x="241826" y="373857"/>
                    </a:lnTo>
                    <a:lnTo>
                      <a:pt x="253736" y="374893"/>
                    </a:lnTo>
                    <a:lnTo>
                      <a:pt x="259433" y="372822"/>
                    </a:lnTo>
                    <a:lnTo>
                      <a:pt x="264093" y="371268"/>
                    </a:lnTo>
                    <a:lnTo>
                      <a:pt x="269271" y="370750"/>
                    </a:lnTo>
                    <a:lnTo>
                      <a:pt x="272378" y="373340"/>
                    </a:lnTo>
                    <a:lnTo>
                      <a:pt x="274450" y="373340"/>
                    </a:lnTo>
                    <a:lnTo>
                      <a:pt x="279628" y="371786"/>
                    </a:lnTo>
                    <a:lnTo>
                      <a:pt x="284806" y="372822"/>
                    </a:lnTo>
                    <a:lnTo>
                      <a:pt x="288949" y="372822"/>
                    </a:lnTo>
                    <a:lnTo>
                      <a:pt x="294127" y="370750"/>
                    </a:lnTo>
                    <a:lnTo>
                      <a:pt x="296716" y="368679"/>
                    </a:lnTo>
                    <a:lnTo>
                      <a:pt x="308109" y="362983"/>
                    </a:lnTo>
                    <a:lnTo>
                      <a:pt x="314840" y="361947"/>
                    </a:lnTo>
                    <a:lnTo>
                      <a:pt x="321054" y="359876"/>
                    </a:lnTo>
                    <a:lnTo>
                      <a:pt x="328822" y="355733"/>
                    </a:lnTo>
                    <a:lnTo>
                      <a:pt x="329340" y="351591"/>
                    </a:lnTo>
                    <a:lnTo>
                      <a:pt x="327786" y="346930"/>
                    </a:lnTo>
                    <a:lnTo>
                      <a:pt x="323126" y="339681"/>
                    </a:lnTo>
                    <a:lnTo>
                      <a:pt x="322608" y="336056"/>
                    </a:lnTo>
                    <a:lnTo>
                      <a:pt x="325197" y="328288"/>
                    </a:lnTo>
                    <a:lnTo>
                      <a:pt x="328304" y="322075"/>
                    </a:lnTo>
                    <a:lnTo>
                      <a:pt x="330375" y="314825"/>
                    </a:lnTo>
                    <a:lnTo>
                      <a:pt x="336071" y="307575"/>
                    </a:lnTo>
                    <a:lnTo>
                      <a:pt x="337107" y="299290"/>
                    </a:lnTo>
                    <a:lnTo>
                      <a:pt x="341250" y="294112"/>
                    </a:lnTo>
                    <a:lnTo>
                      <a:pt x="341250" y="291523"/>
                    </a:lnTo>
                    <a:lnTo>
                      <a:pt x="336589" y="286862"/>
                    </a:lnTo>
                    <a:lnTo>
                      <a:pt x="336071" y="284273"/>
                    </a:lnTo>
                    <a:lnTo>
                      <a:pt x="337625" y="281684"/>
                    </a:lnTo>
                    <a:lnTo>
                      <a:pt x="338660" y="276505"/>
                    </a:lnTo>
                    <a:lnTo>
                      <a:pt x="341250" y="274952"/>
                    </a:lnTo>
                    <a:lnTo>
                      <a:pt x="345392" y="274434"/>
                    </a:lnTo>
                    <a:lnTo>
                      <a:pt x="345392" y="272363"/>
                    </a:lnTo>
                    <a:lnTo>
                      <a:pt x="343839" y="267184"/>
                    </a:lnTo>
                    <a:lnTo>
                      <a:pt x="343321" y="259935"/>
                    </a:lnTo>
                    <a:lnTo>
                      <a:pt x="340732" y="254239"/>
                    </a:lnTo>
                    <a:lnTo>
                      <a:pt x="340732" y="250096"/>
                    </a:lnTo>
                    <a:lnTo>
                      <a:pt x="344875" y="246989"/>
                    </a:lnTo>
                    <a:lnTo>
                      <a:pt x="355749" y="243882"/>
                    </a:lnTo>
                    <a:lnTo>
                      <a:pt x="360927" y="240775"/>
                    </a:lnTo>
                    <a:lnTo>
                      <a:pt x="364034" y="236633"/>
                    </a:lnTo>
                    <a:lnTo>
                      <a:pt x="369730" y="235597"/>
                    </a:lnTo>
                    <a:lnTo>
                      <a:pt x="372837" y="233526"/>
                    </a:lnTo>
                    <a:lnTo>
                      <a:pt x="378016" y="233013"/>
                    </a:lnTo>
                    <a:lnTo>
                      <a:pt x="379051" y="229388"/>
                    </a:lnTo>
                    <a:lnTo>
                      <a:pt x="378533" y="227835"/>
                    </a:lnTo>
                    <a:lnTo>
                      <a:pt x="375427" y="225246"/>
                    </a:lnTo>
                    <a:lnTo>
                      <a:pt x="373873" y="221103"/>
                    </a:lnTo>
                    <a:lnTo>
                      <a:pt x="375427" y="211264"/>
                    </a:lnTo>
                    <a:lnTo>
                      <a:pt x="374909" y="201943"/>
                    </a:lnTo>
                    <a:lnTo>
                      <a:pt x="374391" y="199354"/>
                    </a:lnTo>
                    <a:lnTo>
                      <a:pt x="367659" y="189515"/>
                    </a:lnTo>
                    <a:lnTo>
                      <a:pt x="366623" y="185890"/>
                    </a:lnTo>
                    <a:lnTo>
                      <a:pt x="365588" y="179676"/>
                    </a:lnTo>
                    <a:lnTo>
                      <a:pt x="366106" y="168284"/>
                    </a:lnTo>
                    <a:lnTo>
                      <a:pt x="366106" y="152749"/>
                    </a:lnTo>
                    <a:lnTo>
                      <a:pt x="367659" y="145500"/>
                    </a:lnTo>
                    <a:lnTo>
                      <a:pt x="371284" y="141875"/>
                    </a:lnTo>
                    <a:lnTo>
                      <a:pt x="374909" y="140322"/>
                    </a:lnTo>
                    <a:lnTo>
                      <a:pt x="375944" y="137732"/>
                    </a:lnTo>
                    <a:lnTo>
                      <a:pt x="373355" y="134107"/>
                    </a:lnTo>
                    <a:lnTo>
                      <a:pt x="373355" y="131001"/>
                    </a:lnTo>
                    <a:lnTo>
                      <a:pt x="374391" y="117019"/>
                    </a:lnTo>
                    <a:lnTo>
                      <a:pt x="372837" y="115466"/>
                    </a:lnTo>
                    <a:lnTo>
                      <a:pt x="374391" y="111841"/>
                    </a:lnTo>
                    <a:lnTo>
                      <a:pt x="374391" y="110287"/>
                    </a:lnTo>
                    <a:lnTo>
                      <a:pt x="370766" y="107698"/>
                    </a:lnTo>
                    <a:lnTo>
                      <a:pt x="370766" y="105109"/>
                    </a:lnTo>
                    <a:lnTo>
                      <a:pt x="372319" y="102520"/>
                    </a:lnTo>
                    <a:lnTo>
                      <a:pt x="381123" y="98895"/>
                    </a:lnTo>
                    <a:lnTo>
                      <a:pt x="382676" y="97342"/>
                    </a:lnTo>
                    <a:lnTo>
                      <a:pt x="383194" y="90092"/>
                    </a:lnTo>
                    <a:lnTo>
                      <a:pt x="385265" y="82842"/>
                    </a:lnTo>
                    <a:lnTo>
                      <a:pt x="387854" y="78182"/>
                    </a:lnTo>
                    <a:lnTo>
                      <a:pt x="390443" y="75593"/>
                    </a:lnTo>
                    <a:lnTo>
                      <a:pt x="394068" y="73521"/>
                    </a:lnTo>
                    <a:lnTo>
                      <a:pt x="399247" y="71968"/>
                    </a:lnTo>
                    <a:lnTo>
                      <a:pt x="408050" y="69379"/>
                    </a:lnTo>
                    <a:lnTo>
                      <a:pt x="416335" y="65236"/>
                    </a:lnTo>
                    <a:lnTo>
                      <a:pt x="424620" y="61617"/>
                    </a:lnTo>
                    <a:lnTo>
                      <a:pt x="427209" y="59027"/>
                    </a:lnTo>
                    <a:lnTo>
                      <a:pt x="428245" y="53331"/>
                    </a:lnTo>
                    <a:lnTo>
                      <a:pt x="437566" y="55403"/>
                    </a:lnTo>
                    <a:lnTo>
                      <a:pt x="448440" y="59545"/>
                    </a:lnTo>
                    <a:lnTo>
                      <a:pt x="454654" y="60581"/>
                    </a:lnTo>
                    <a:lnTo>
                      <a:pt x="459833" y="59545"/>
                    </a:lnTo>
                    <a:lnTo>
                      <a:pt x="464493" y="57992"/>
                    </a:lnTo>
                    <a:lnTo>
                      <a:pt x="475885" y="50742"/>
                    </a:lnTo>
                    <a:lnTo>
                      <a:pt x="488831" y="41939"/>
                    </a:lnTo>
                    <a:lnTo>
                      <a:pt x="496599" y="33136"/>
                    </a:lnTo>
                    <a:lnTo>
                      <a:pt x="505402" y="22261"/>
                    </a:lnTo>
                    <a:lnTo>
                      <a:pt x="509026" y="19672"/>
                    </a:lnTo>
                    <a:lnTo>
                      <a:pt x="515240" y="20185"/>
                    </a:lnTo>
                    <a:lnTo>
                      <a:pt x="523526" y="23810"/>
                    </a:lnTo>
                    <a:lnTo>
                      <a:pt x="539061" y="35720"/>
                    </a:lnTo>
                    <a:lnTo>
                      <a:pt x="547346" y="40898"/>
                    </a:lnTo>
                    <a:lnTo>
                      <a:pt x="554596" y="44523"/>
                    </a:lnTo>
                    <a:lnTo>
                      <a:pt x="558220" y="45041"/>
                    </a:lnTo>
                    <a:lnTo>
                      <a:pt x="560809" y="46594"/>
                    </a:lnTo>
                    <a:lnTo>
                      <a:pt x="567541" y="47112"/>
                    </a:lnTo>
                    <a:lnTo>
                      <a:pt x="570648" y="46594"/>
                    </a:lnTo>
                    <a:lnTo>
                      <a:pt x="576344" y="41934"/>
                    </a:lnTo>
                    <a:lnTo>
                      <a:pt x="584630" y="41934"/>
                    </a:lnTo>
                    <a:lnTo>
                      <a:pt x="587737" y="45559"/>
                    </a:lnTo>
                    <a:lnTo>
                      <a:pt x="589290" y="51255"/>
                    </a:lnTo>
                    <a:lnTo>
                      <a:pt x="589808" y="55397"/>
                    </a:lnTo>
                    <a:lnTo>
                      <a:pt x="591879" y="56951"/>
                    </a:lnTo>
                    <a:lnTo>
                      <a:pt x="596022" y="56951"/>
                    </a:lnTo>
                    <a:lnTo>
                      <a:pt x="599129" y="57987"/>
                    </a:lnTo>
                    <a:lnTo>
                      <a:pt x="603271" y="57469"/>
                    </a:lnTo>
                    <a:lnTo>
                      <a:pt x="606896" y="59022"/>
                    </a:lnTo>
                    <a:lnTo>
                      <a:pt x="612075" y="59022"/>
                    </a:lnTo>
                    <a:lnTo>
                      <a:pt x="618289" y="63165"/>
                    </a:lnTo>
                    <a:lnTo>
                      <a:pt x="622431" y="67308"/>
                    </a:lnTo>
                    <a:lnTo>
                      <a:pt x="626574" y="66790"/>
                    </a:lnTo>
                    <a:lnTo>
                      <a:pt x="629163" y="63683"/>
                    </a:lnTo>
                    <a:lnTo>
                      <a:pt x="633306" y="64200"/>
                    </a:lnTo>
                    <a:lnTo>
                      <a:pt x="639520" y="58504"/>
                    </a:lnTo>
                    <a:lnTo>
                      <a:pt x="639520" y="55915"/>
                    </a:lnTo>
                    <a:lnTo>
                      <a:pt x="636413" y="55915"/>
                    </a:lnTo>
                    <a:lnTo>
                      <a:pt x="635377" y="54362"/>
                    </a:lnTo>
                    <a:lnTo>
                      <a:pt x="637448" y="50737"/>
                    </a:lnTo>
                    <a:lnTo>
                      <a:pt x="636413" y="48666"/>
                    </a:lnTo>
                    <a:lnTo>
                      <a:pt x="632788" y="46594"/>
                    </a:lnTo>
                    <a:lnTo>
                      <a:pt x="634859" y="39345"/>
                    </a:lnTo>
                    <a:lnTo>
                      <a:pt x="636930" y="39345"/>
                    </a:lnTo>
                    <a:lnTo>
                      <a:pt x="638484" y="37791"/>
                    </a:lnTo>
                    <a:lnTo>
                      <a:pt x="636413" y="35202"/>
                    </a:lnTo>
                    <a:lnTo>
                      <a:pt x="635895" y="32095"/>
                    </a:lnTo>
                    <a:lnTo>
                      <a:pt x="638484" y="29506"/>
                    </a:lnTo>
                    <a:lnTo>
                      <a:pt x="642109" y="28988"/>
                    </a:lnTo>
                    <a:lnTo>
                      <a:pt x="643662" y="26917"/>
                    </a:lnTo>
                    <a:lnTo>
                      <a:pt x="647287" y="25881"/>
                    </a:lnTo>
                    <a:lnTo>
                      <a:pt x="648841" y="24328"/>
                    </a:lnTo>
                    <a:lnTo>
                      <a:pt x="652983" y="23810"/>
                    </a:lnTo>
                    <a:lnTo>
                      <a:pt x="657126" y="25363"/>
                    </a:lnTo>
                    <a:lnTo>
                      <a:pt x="659715" y="23292"/>
                    </a:lnTo>
                    <a:lnTo>
                      <a:pt x="665929" y="22779"/>
                    </a:lnTo>
                    <a:lnTo>
                      <a:pt x="668518" y="24851"/>
                    </a:lnTo>
                    <a:lnTo>
                      <a:pt x="671625" y="22779"/>
                    </a:lnTo>
                    <a:lnTo>
                      <a:pt x="677321" y="21744"/>
                    </a:lnTo>
                    <a:lnTo>
                      <a:pt x="677839" y="19672"/>
                    </a:lnTo>
                    <a:lnTo>
                      <a:pt x="680946" y="18637"/>
                    </a:lnTo>
                    <a:lnTo>
                      <a:pt x="681982" y="17083"/>
                    </a:lnTo>
                    <a:lnTo>
                      <a:pt x="678357" y="16047"/>
                    </a:lnTo>
                    <a:lnTo>
                      <a:pt x="678357" y="12423"/>
                    </a:lnTo>
                    <a:lnTo>
                      <a:pt x="676285" y="10351"/>
                    </a:lnTo>
                    <a:lnTo>
                      <a:pt x="677839" y="4137"/>
                    </a:lnTo>
                    <a:lnTo>
                      <a:pt x="681982" y="3625"/>
                    </a:lnTo>
                    <a:lnTo>
                      <a:pt x="687678" y="0"/>
                    </a:lnTo>
                    <a:lnTo>
                      <a:pt x="692856" y="3107"/>
                    </a:lnTo>
                    <a:lnTo>
                      <a:pt x="695445" y="3625"/>
                    </a:lnTo>
                    <a:lnTo>
                      <a:pt x="697516" y="2589"/>
                    </a:lnTo>
                    <a:lnTo>
                      <a:pt x="700106" y="3625"/>
                    </a:lnTo>
                    <a:lnTo>
                      <a:pt x="699588" y="7767"/>
                    </a:lnTo>
                    <a:lnTo>
                      <a:pt x="700623" y="10874"/>
                    </a:lnTo>
                    <a:lnTo>
                      <a:pt x="704248" y="12428"/>
                    </a:lnTo>
                    <a:lnTo>
                      <a:pt x="706837" y="14499"/>
                    </a:lnTo>
                    <a:lnTo>
                      <a:pt x="712016" y="15535"/>
                    </a:lnTo>
                    <a:lnTo>
                      <a:pt x="713569" y="19160"/>
                    </a:lnTo>
                    <a:lnTo>
                      <a:pt x="718747" y="27445"/>
                    </a:lnTo>
                    <a:lnTo>
                      <a:pt x="717194" y="29516"/>
                    </a:lnTo>
                    <a:lnTo>
                      <a:pt x="717712" y="32623"/>
                    </a:lnTo>
                    <a:lnTo>
                      <a:pt x="719265" y="32623"/>
                    </a:lnTo>
                    <a:lnTo>
                      <a:pt x="721337" y="30034"/>
                    </a:lnTo>
                    <a:lnTo>
                      <a:pt x="725479" y="29521"/>
                    </a:lnTo>
                    <a:lnTo>
                      <a:pt x="729104" y="32628"/>
                    </a:lnTo>
                    <a:lnTo>
                      <a:pt x="732211" y="30039"/>
                    </a:lnTo>
                    <a:lnTo>
                      <a:pt x="736872" y="31593"/>
                    </a:lnTo>
                    <a:lnTo>
                      <a:pt x="738425" y="34182"/>
                    </a:lnTo>
                    <a:lnTo>
                      <a:pt x="738943" y="37807"/>
                    </a:lnTo>
                    <a:lnTo>
                      <a:pt x="743086" y="37807"/>
                    </a:lnTo>
                    <a:lnTo>
                      <a:pt x="745675" y="34182"/>
                    </a:lnTo>
                    <a:lnTo>
                      <a:pt x="749817" y="26414"/>
                    </a:lnTo>
                    <a:lnTo>
                      <a:pt x="750335" y="21754"/>
                    </a:lnTo>
                    <a:lnTo>
                      <a:pt x="752406" y="18129"/>
                    </a:lnTo>
                    <a:lnTo>
                      <a:pt x="753960" y="18129"/>
                    </a:lnTo>
                    <a:lnTo>
                      <a:pt x="759656" y="21236"/>
                    </a:lnTo>
                    <a:lnTo>
                      <a:pt x="761209" y="24861"/>
                    </a:lnTo>
                    <a:lnTo>
                      <a:pt x="763281" y="25897"/>
                    </a:lnTo>
                    <a:lnTo>
                      <a:pt x="764834" y="22272"/>
                    </a:lnTo>
                    <a:lnTo>
                      <a:pt x="766388" y="22790"/>
                    </a:lnTo>
                    <a:lnTo>
                      <a:pt x="770013" y="29004"/>
                    </a:lnTo>
                    <a:lnTo>
                      <a:pt x="773120" y="29004"/>
                    </a:lnTo>
                    <a:lnTo>
                      <a:pt x="776745" y="30039"/>
                    </a:lnTo>
                    <a:lnTo>
                      <a:pt x="777262" y="34700"/>
                    </a:lnTo>
                    <a:lnTo>
                      <a:pt x="782441" y="33664"/>
                    </a:lnTo>
                    <a:lnTo>
                      <a:pt x="785030" y="36253"/>
                    </a:lnTo>
                    <a:lnTo>
                      <a:pt x="783476" y="41431"/>
                    </a:lnTo>
                    <a:lnTo>
                      <a:pt x="785030" y="42985"/>
                    </a:lnTo>
                    <a:lnTo>
                      <a:pt x="788137" y="42472"/>
                    </a:lnTo>
                    <a:lnTo>
                      <a:pt x="787619" y="45061"/>
                    </a:lnTo>
                    <a:lnTo>
                      <a:pt x="783994" y="50240"/>
                    </a:lnTo>
                    <a:lnTo>
                      <a:pt x="784512" y="51793"/>
                    </a:lnTo>
                    <a:lnTo>
                      <a:pt x="787619" y="53347"/>
                    </a:lnTo>
                    <a:lnTo>
                      <a:pt x="791244" y="51793"/>
                    </a:lnTo>
                    <a:lnTo>
                      <a:pt x="797458" y="49722"/>
                    </a:lnTo>
                    <a:lnTo>
                      <a:pt x="800047" y="49722"/>
                    </a:lnTo>
                    <a:lnTo>
                      <a:pt x="799529" y="51793"/>
                    </a:lnTo>
                    <a:lnTo>
                      <a:pt x="802636" y="52829"/>
                    </a:lnTo>
                    <a:lnTo>
                      <a:pt x="804189" y="50240"/>
                    </a:lnTo>
                    <a:lnTo>
                      <a:pt x="807296" y="49722"/>
                    </a:lnTo>
                    <a:lnTo>
                      <a:pt x="809886" y="53347"/>
                    </a:lnTo>
                    <a:lnTo>
                      <a:pt x="812992" y="54900"/>
                    </a:lnTo>
                    <a:lnTo>
                      <a:pt x="816099" y="53865"/>
                    </a:lnTo>
                    <a:lnTo>
                      <a:pt x="821278" y="49722"/>
                    </a:lnTo>
                    <a:lnTo>
                      <a:pt x="825420" y="48168"/>
                    </a:lnTo>
                    <a:lnTo>
                      <a:pt x="826974" y="49722"/>
                    </a:lnTo>
                    <a:lnTo>
                      <a:pt x="828010" y="53865"/>
                    </a:lnTo>
                    <a:lnTo>
                      <a:pt x="832670" y="53865"/>
                    </a:lnTo>
                    <a:lnTo>
                      <a:pt x="835259" y="54900"/>
                    </a:lnTo>
                    <a:lnTo>
                      <a:pt x="839920" y="53865"/>
                    </a:lnTo>
                    <a:lnTo>
                      <a:pt x="846134" y="54382"/>
                    </a:lnTo>
                    <a:lnTo>
                      <a:pt x="850276" y="55936"/>
                    </a:lnTo>
                    <a:lnTo>
                      <a:pt x="853383" y="58525"/>
                    </a:lnTo>
                    <a:lnTo>
                      <a:pt x="861151" y="60079"/>
                    </a:lnTo>
                    <a:lnTo>
                      <a:pt x="866847" y="63703"/>
                    </a:lnTo>
                    <a:lnTo>
                      <a:pt x="868918" y="64221"/>
                    </a:lnTo>
                    <a:lnTo>
                      <a:pt x="876168" y="64221"/>
                    </a:lnTo>
                    <a:lnTo>
                      <a:pt x="881346" y="67328"/>
                    </a:lnTo>
                    <a:lnTo>
                      <a:pt x="883935" y="62668"/>
                    </a:lnTo>
                    <a:lnTo>
                      <a:pt x="886007" y="60596"/>
                    </a:lnTo>
                    <a:lnTo>
                      <a:pt x="893256" y="58007"/>
                    </a:lnTo>
                    <a:lnTo>
                      <a:pt x="895845" y="58007"/>
                    </a:lnTo>
                    <a:lnTo>
                      <a:pt x="898952" y="55418"/>
                    </a:lnTo>
                    <a:lnTo>
                      <a:pt x="901541" y="55418"/>
                    </a:lnTo>
                    <a:lnTo>
                      <a:pt x="902577" y="58007"/>
                    </a:lnTo>
                    <a:lnTo>
                      <a:pt x="905166" y="59043"/>
                    </a:lnTo>
                    <a:lnTo>
                      <a:pt x="906202" y="62668"/>
                    </a:lnTo>
                    <a:lnTo>
                      <a:pt x="908273" y="63703"/>
                    </a:lnTo>
                    <a:lnTo>
                      <a:pt x="918112" y="63703"/>
                    </a:lnTo>
                    <a:lnTo>
                      <a:pt x="922772" y="62668"/>
                    </a:lnTo>
                    <a:lnTo>
                      <a:pt x="924844" y="64221"/>
                    </a:lnTo>
                    <a:lnTo>
                      <a:pt x="924844" y="70435"/>
                    </a:lnTo>
                    <a:lnTo>
                      <a:pt x="926397" y="72507"/>
                    </a:lnTo>
                    <a:lnTo>
                      <a:pt x="931058" y="75096"/>
                    </a:lnTo>
                    <a:lnTo>
                      <a:pt x="931058" y="77167"/>
                    </a:lnTo>
                    <a:lnTo>
                      <a:pt x="928986" y="80792"/>
                    </a:lnTo>
                    <a:lnTo>
                      <a:pt x="930540" y="84417"/>
                    </a:lnTo>
                    <a:lnTo>
                      <a:pt x="932093" y="91666"/>
                    </a:lnTo>
                    <a:lnTo>
                      <a:pt x="934683" y="93738"/>
                    </a:lnTo>
                    <a:lnTo>
                      <a:pt x="937272" y="97880"/>
                    </a:lnTo>
                    <a:lnTo>
                      <a:pt x="938307" y="103576"/>
                    </a:lnTo>
                    <a:lnTo>
                      <a:pt x="940896" y="109272"/>
                    </a:lnTo>
                    <a:lnTo>
                      <a:pt x="942968" y="110826"/>
                    </a:lnTo>
                    <a:lnTo>
                      <a:pt x="946593" y="111344"/>
                    </a:lnTo>
                    <a:lnTo>
                      <a:pt x="947110" y="118076"/>
                    </a:lnTo>
                    <a:lnTo>
                      <a:pt x="950217" y="120665"/>
                    </a:lnTo>
                    <a:lnTo>
                      <a:pt x="951253" y="125843"/>
                    </a:lnTo>
                    <a:lnTo>
                      <a:pt x="953842" y="127396"/>
                    </a:lnTo>
                    <a:lnTo>
                      <a:pt x="954878" y="131539"/>
                    </a:lnTo>
                    <a:lnTo>
                      <a:pt x="958503" y="133610"/>
                    </a:lnTo>
                    <a:lnTo>
                      <a:pt x="960056" y="139824"/>
                    </a:lnTo>
                    <a:lnTo>
                      <a:pt x="959021" y="143967"/>
                    </a:lnTo>
                    <a:lnTo>
                      <a:pt x="964717" y="145520"/>
                    </a:lnTo>
                    <a:lnTo>
                      <a:pt x="966270" y="148627"/>
                    </a:lnTo>
                    <a:lnTo>
                      <a:pt x="963163" y="153288"/>
                    </a:lnTo>
                    <a:lnTo>
                      <a:pt x="958503" y="155877"/>
                    </a:lnTo>
                    <a:lnTo>
                      <a:pt x="957985" y="156913"/>
                    </a:lnTo>
                    <a:lnTo>
                      <a:pt x="959538" y="161573"/>
                    </a:lnTo>
                    <a:lnTo>
                      <a:pt x="963681" y="163644"/>
                    </a:lnTo>
                    <a:lnTo>
                      <a:pt x="965234" y="165716"/>
                    </a:lnTo>
                    <a:lnTo>
                      <a:pt x="964717" y="171412"/>
                    </a:lnTo>
                    <a:lnTo>
                      <a:pt x="962645" y="176590"/>
                    </a:lnTo>
                    <a:lnTo>
                      <a:pt x="962645" y="178144"/>
                    </a:lnTo>
                    <a:lnTo>
                      <a:pt x="967824" y="180215"/>
                    </a:lnTo>
                    <a:lnTo>
                      <a:pt x="973520" y="179179"/>
                    </a:lnTo>
                    <a:lnTo>
                      <a:pt x="976109" y="176590"/>
                    </a:lnTo>
                    <a:lnTo>
                      <a:pt x="979734" y="177108"/>
                    </a:lnTo>
                    <a:lnTo>
                      <a:pt x="984912" y="178662"/>
                    </a:lnTo>
                    <a:lnTo>
                      <a:pt x="992679" y="179179"/>
                    </a:lnTo>
                    <a:lnTo>
                      <a:pt x="998893" y="177108"/>
                    </a:lnTo>
                    <a:lnTo>
                      <a:pt x="1005625" y="175554"/>
                    </a:lnTo>
                    <a:lnTo>
                      <a:pt x="1010804" y="172448"/>
                    </a:lnTo>
                    <a:lnTo>
                      <a:pt x="1019607" y="170894"/>
                    </a:lnTo>
                    <a:lnTo>
                      <a:pt x="1021678" y="169341"/>
                    </a:lnTo>
                    <a:lnTo>
                      <a:pt x="1026338" y="162609"/>
                    </a:lnTo>
                    <a:lnTo>
                      <a:pt x="1029963" y="161055"/>
                    </a:lnTo>
                    <a:lnTo>
                      <a:pt x="1034106" y="160538"/>
                    </a:lnTo>
                    <a:lnTo>
                      <a:pt x="1039802" y="162091"/>
                    </a:lnTo>
                    <a:lnTo>
                      <a:pt x="1045498" y="160538"/>
                    </a:lnTo>
                    <a:lnTo>
                      <a:pt x="1047569" y="157431"/>
                    </a:lnTo>
                    <a:lnTo>
                      <a:pt x="1055337" y="158466"/>
                    </a:lnTo>
                    <a:lnTo>
                      <a:pt x="1061033" y="154323"/>
                    </a:lnTo>
                    <a:lnTo>
                      <a:pt x="1064140" y="155877"/>
                    </a:lnTo>
                    <a:lnTo>
                      <a:pt x="1063622" y="159502"/>
                    </a:lnTo>
                    <a:lnTo>
                      <a:pt x="1066729" y="157948"/>
                    </a:lnTo>
                    <a:lnTo>
                      <a:pt x="1069318" y="158466"/>
                    </a:lnTo>
                    <a:lnTo>
                      <a:pt x="1073979" y="161573"/>
                    </a:lnTo>
                    <a:lnTo>
                      <a:pt x="1080711" y="160538"/>
                    </a:lnTo>
                    <a:lnTo>
                      <a:pt x="1082782" y="162609"/>
                    </a:lnTo>
                    <a:lnTo>
                      <a:pt x="1083300" y="167787"/>
                    </a:lnTo>
                    <a:lnTo>
                      <a:pt x="1086407" y="168305"/>
                    </a:lnTo>
                    <a:lnTo>
                      <a:pt x="1087960" y="165716"/>
                    </a:lnTo>
                    <a:lnTo>
                      <a:pt x="1090549" y="166751"/>
                    </a:lnTo>
                    <a:lnTo>
                      <a:pt x="1093656" y="171412"/>
                    </a:lnTo>
                    <a:lnTo>
                      <a:pt x="1093656" y="172965"/>
                    </a:lnTo>
                    <a:lnTo>
                      <a:pt x="1096763" y="175554"/>
                    </a:lnTo>
                    <a:lnTo>
                      <a:pt x="1100906" y="176590"/>
                    </a:lnTo>
                    <a:lnTo>
                      <a:pt x="1100906" y="178144"/>
                    </a:lnTo>
                    <a:lnTo>
                      <a:pt x="1097799" y="179179"/>
                    </a:lnTo>
                    <a:lnTo>
                      <a:pt x="1096763" y="184358"/>
                    </a:lnTo>
                    <a:lnTo>
                      <a:pt x="1098317" y="185393"/>
                    </a:lnTo>
                    <a:lnTo>
                      <a:pt x="1108155" y="186429"/>
                    </a:lnTo>
                    <a:lnTo>
                      <a:pt x="1110745" y="189536"/>
                    </a:lnTo>
                    <a:lnTo>
                      <a:pt x="1116959" y="191607"/>
                    </a:lnTo>
                    <a:lnTo>
                      <a:pt x="1122137" y="194714"/>
                    </a:lnTo>
                    <a:lnTo>
                      <a:pt x="1124208" y="197303"/>
                    </a:lnTo>
                    <a:lnTo>
                      <a:pt x="1124208" y="201446"/>
                    </a:lnTo>
                    <a:lnTo>
                      <a:pt x="1126280" y="201964"/>
                    </a:lnTo>
                    <a:lnTo>
                      <a:pt x="1129386" y="199893"/>
                    </a:lnTo>
                    <a:lnTo>
                      <a:pt x="1130940" y="199893"/>
                    </a:lnTo>
                    <a:lnTo>
                      <a:pt x="1138190" y="207660"/>
                    </a:lnTo>
                    <a:lnTo>
                      <a:pt x="1139225" y="212838"/>
                    </a:lnTo>
                    <a:lnTo>
                      <a:pt x="1141296" y="215427"/>
                    </a:lnTo>
                    <a:lnTo>
                      <a:pt x="1144404" y="215945"/>
                    </a:lnTo>
                    <a:lnTo>
                      <a:pt x="1145957" y="209731"/>
                    </a:lnTo>
                    <a:lnTo>
                      <a:pt x="1152171" y="209213"/>
                    </a:lnTo>
                    <a:lnTo>
                      <a:pt x="1154242" y="206106"/>
                    </a:lnTo>
                    <a:lnTo>
                      <a:pt x="1156314" y="206106"/>
                    </a:lnTo>
                    <a:lnTo>
                      <a:pt x="1160974" y="208696"/>
                    </a:lnTo>
                    <a:lnTo>
                      <a:pt x="1166152" y="209731"/>
                    </a:lnTo>
                    <a:lnTo>
                      <a:pt x="1169259" y="213874"/>
                    </a:lnTo>
                    <a:lnTo>
                      <a:pt x="1171848" y="214910"/>
                    </a:lnTo>
                    <a:lnTo>
                      <a:pt x="1175473" y="219570"/>
                    </a:lnTo>
                    <a:lnTo>
                      <a:pt x="1179098" y="219052"/>
                    </a:lnTo>
                    <a:lnTo>
                      <a:pt x="1180652" y="220606"/>
                    </a:lnTo>
                    <a:lnTo>
                      <a:pt x="1179616" y="227855"/>
                    </a:lnTo>
                    <a:lnTo>
                      <a:pt x="1180652" y="231480"/>
                    </a:lnTo>
                    <a:lnTo>
                      <a:pt x="1181687" y="239765"/>
                    </a:lnTo>
                    <a:lnTo>
                      <a:pt x="1181169" y="245462"/>
                    </a:lnTo>
                    <a:lnTo>
                      <a:pt x="1182205" y="247015"/>
                    </a:lnTo>
                    <a:lnTo>
                      <a:pt x="1186866" y="250122"/>
                    </a:lnTo>
                    <a:lnTo>
                      <a:pt x="1189455" y="256854"/>
                    </a:lnTo>
                    <a:lnTo>
                      <a:pt x="1192044" y="259961"/>
                    </a:lnTo>
                    <a:lnTo>
                      <a:pt x="1196704" y="261514"/>
                    </a:lnTo>
                    <a:lnTo>
                      <a:pt x="1199811" y="264104"/>
                    </a:lnTo>
                    <a:lnTo>
                      <a:pt x="1199811" y="268764"/>
                    </a:lnTo>
                    <a:lnTo>
                      <a:pt x="1203954" y="273942"/>
                    </a:lnTo>
                    <a:lnTo>
                      <a:pt x="1208097" y="275496"/>
                    </a:lnTo>
                    <a:lnTo>
                      <a:pt x="1211204" y="275496"/>
                    </a:lnTo>
                    <a:lnTo>
                      <a:pt x="1214310" y="276531"/>
                    </a:lnTo>
                    <a:lnTo>
                      <a:pt x="1218453" y="280674"/>
                    </a:lnTo>
                    <a:lnTo>
                      <a:pt x="1217935" y="283781"/>
                    </a:lnTo>
                    <a:lnTo>
                      <a:pt x="1218971" y="288441"/>
                    </a:lnTo>
                    <a:lnTo>
                      <a:pt x="1222596" y="295691"/>
                    </a:lnTo>
                    <a:lnTo>
                      <a:pt x="1226221" y="305530"/>
                    </a:lnTo>
                    <a:lnTo>
                      <a:pt x="1229328" y="308637"/>
                    </a:lnTo>
                    <a:lnTo>
                      <a:pt x="1230363" y="311226"/>
                    </a:lnTo>
                    <a:lnTo>
                      <a:pt x="1230881" y="315886"/>
                    </a:lnTo>
                    <a:lnTo>
                      <a:pt x="1231399" y="330903"/>
                    </a:lnTo>
                    <a:lnTo>
                      <a:pt x="1236059" y="329868"/>
                    </a:lnTo>
                    <a:lnTo>
                      <a:pt x="1243309" y="328832"/>
                    </a:lnTo>
                    <a:lnTo>
                      <a:pt x="1266611" y="326761"/>
                    </a:lnTo>
                    <a:lnTo>
                      <a:pt x="1322019" y="322100"/>
                    </a:lnTo>
                    <a:lnTo>
                      <a:pt x="1321501" y="327279"/>
                    </a:lnTo>
                    <a:lnTo>
                      <a:pt x="1324090" y="328314"/>
                    </a:lnTo>
                    <a:lnTo>
                      <a:pt x="1333411" y="327279"/>
                    </a:lnTo>
                    <a:lnTo>
                      <a:pt x="1341697" y="327791"/>
                    </a:lnTo>
                    <a:lnTo>
                      <a:pt x="1340143" y="334005"/>
                    </a:lnTo>
                    <a:lnTo>
                      <a:pt x="1340143" y="335041"/>
                    </a:lnTo>
                    <a:lnTo>
                      <a:pt x="1345839" y="335041"/>
                    </a:lnTo>
                    <a:lnTo>
                      <a:pt x="1358785" y="337112"/>
                    </a:lnTo>
                    <a:lnTo>
                      <a:pt x="1359303" y="341255"/>
                    </a:lnTo>
                    <a:lnTo>
                      <a:pt x="1376391" y="344880"/>
                    </a:lnTo>
                    <a:lnTo>
                      <a:pt x="1385194" y="346433"/>
                    </a:lnTo>
                    <a:lnTo>
                      <a:pt x="1386230" y="343844"/>
                    </a:lnTo>
                    <a:lnTo>
                      <a:pt x="1391408" y="343331"/>
                    </a:lnTo>
                    <a:lnTo>
                      <a:pt x="1392444" y="344885"/>
                    </a:lnTo>
                    <a:lnTo>
                      <a:pt x="1403318" y="343849"/>
                    </a:lnTo>
                    <a:lnTo>
                      <a:pt x="1403836" y="344885"/>
                    </a:lnTo>
                    <a:lnTo>
                      <a:pt x="1415228" y="345403"/>
                    </a:lnTo>
                    <a:lnTo>
                      <a:pt x="1415228" y="345920"/>
                    </a:lnTo>
                    <a:lnTo>
                      <a:pt x="1424032" y="345920"/>
                    </a:lnTo>
                    <a:lnTo>
                      <a:pt x="1443191" y="346438"/>
                    </a:lnTo>
                    <a:lnTo>
                      <a:pt x="1448887" y="346438"/>
                    </a:lnTo>
                    <a:lnTo>
                      <a:pt x="1449923" y="343331"/>
                    </a:lnTo>
                    <a:lnTo>
                      <a:pt x="1454066" y="341778"/>
                    </a:lnTo>
                    <a:lnTo>
                      <a:pt x="1467011" y="339707"/>
                    </a:lnTo>
                    <a:lnTo>
                      <a:pt x="1471154" y="340224"/>
                    </a:lnTo>
                    <a:lnTo>
                      <a:pt x="1472190" y="339189"/>
                    </a:lnTo>
                    <a:lnTo>
                      <a:pt x="1485136" y="340742"/>
                    </a:lnTo>
                    <a:lnTo>
                      <a:pt x="1489278" y="339707"/>
                    </a:lnTo>
                    <a:lnTo>
                      <a:pt x="1499117" y="335046"/>
                    </a:lnTo>
                    <a:lnTo>
                      <a:pt x="1500152" y="334010"/>
                    </a:lnTo>
                    <a:lnTo>
                      <a:pt x="1511027" y="331421"/>
                    </a:lnTo>
                    <a:lnTo>
                      <a:pt x="1511545" y="331939"/>
                    </a:lnTo>
                    <a:lnTo>
                      <a:pt x="1514134" y="342296"/>
                    </a:lnTo>
                    <a:lnTo>
                      <a:pt x="1528633" y="338153"/>
                    </a:lnTo>
                    <a:lnTo>
                      <a:pt x="1530187" y="344885"/>
                    </a:lnTo>
                    <a:lnTo>
                      <a:pt x="1534847" y="344367"/>
                    </a:lnTo>
                    <a:lnTo>
                      <a:pt x="1542097" y="341778"/>
                    </a:lnTo>
                    <a:lnTo>
                      <a:pt x="1551418" y="341260"/>
                    </a:lnTo>
                    <a:lnTo>
                      <a:pt x="1551935" y="343331"/>
                    </a:lnTo>
                    <a:lnTo>
                      <a:pt x="1558150" y="343331"/>
                    </a:lnTo>
                    <a:lnTo>
                      <a:pt x="1565917" y="342813"/>
                    </a:lnTo>
                    <a:lnTo>
                      <a:pt x="1567470" y="345920"/>
                    </a:lnTo>
                    <a:lnTo>
                      <a:pt x="1573166" y="344367"/>
                    </a:lnTo>
                    <a:lnTo>
                      <a:pt x="1590773" y="340224"/>
                    </a:lnTo>
                    <a:lnTo>
                      <a:pt x="1596987" y="338153"/>
                    </a:lnTo>
                    <a:lnTo>
                      <a:pt x="1604236" y="333493"/>
                    </a:lnTo>
                    <a:lnTo>
                      <a:pt x="1616664" y="324689"/>
                    </a:lnTo>
                    <a:lnTo>
                      <a:pt x="1633752" y="311744"/>
                    </a:lnTo>
                    <a:lnTo>
                      <a:pt x="1639966" y="308637"/>
                    </a:lnTo>
                    <a:lnTo>
                      <a:pt x="1644109" y="309155"/>
                    </a:lnTo>
                    <a:lnTo>
                      <a:pt x="1650323" y="311744"/>
                    </a:lnTo>
                    <a:lnTo>
                      <a:pt x="1659126" y="319511"/>
                    </a:lnTo>
                    <a:lnTo>
                      <a:pt x="1667929" y="328314"/>
                    </a:lnTo>
                    <a:lnTo>
                      <a:pt x="1671036" y="329350"/>
                    </a:lnTo>
                    <a:lnTo>
                      <a:pt x="1670001" y="319511"/>
                    </a:lnTo>
                    <a:lnTo>
                      <a:pt x="1671554" y="318993"/>
                    </a:lnTo>
                    <a:lnTo>
                      <a:pt x="1672072" y="315886"/>
                    </a:lnTo>
                    <a:lnTo>
                      <a:pt x="1673108" y="307601"/>
                    </a:lnTo>
                    <a:lnTo>
                      <a:pt x="1675179" y="307083"/>
                    </a:lnTo>
                    <a:lnTo>
                      <a:pt x="1675697" y="301387"/>
                    </a:lnTo>
                    <a:lnTo>
                      <a:pt x="1674661" y="299834"/>
                    </a:lnTo>
                    <a:lnTo>
                      <a:pt x="1674661" y="295173"/>
                    </a:lnTo>
                    <a:lnTo>
                      <a:pt x="1672072" y="295173"/>
                    </a:lnTo>
                    <a:lnTo>
                      <a:pt x="1672072" y="293102"/>
                    </a:lnTo>
                    <a:lnTo>
                      <a:pt x="1675697" y="293102"/>
                    </a:lnTo>
                    <a:lnTo>
                      <a:pt x="1676214" y="287406"/>
                    </a:lnTo>
                    <a:lnTo>
                      <a:pt x="1675697" y="284299"/>
                    </a:lnTo>
                    <a:lnTo>
                      <a:pt x="1673108" y="283263"/>
                    </a:lnTo>
                    <a:lnTo>
                      <a:pt x="1674661" y="277049"/>
                    </a:lnTo>
                    <a:lnTo>
                      <a:pt x="1671554" y="276014"/>
                    </a:lnTo>
                    <a:lnTo>
                      <a:pt x="1672072" y="273424"/>
                    </a:lnTo>
                    <a:lnTo>
                      <a:pt x="1676732" y="273942"/>
                    </a:lnTo>
                    <a:lnTo>
                      <a:pt x="1676214" y="271353"/>
                    </a:lnTo>
                    <a:lnTo>
                      <a:pt x="1681911" y="269799"/>
                    </a:lnTo>
                    <a:lnTo>
                      <a:pt x="1681911" y="268246"/>
                    </a:lnTo>
                    <a:lnTo>
                      <a:pt x="1685018" y="267210"/>
                    </a:lnTo>
                    <a:lnTo>
                      <a:pt x="1686571" y="270317"/>
                    </a:lnTo>
                    <a:lnTo>
                      <a:pt x="1693303" y="268246"/>
                    </a:lnTo>
                    <a:lnTo>
                      <a:pt x="1693303" y="265139"/>
                    </a:lnTo>
                    <a:lnTo>
                      <a:pt x="1698481" y="264621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DBBFDBB-5884-AC94-BE82-CB8BC33F780A}"/>
                  </a:ext>
                </a:extLst>
              </p:cNvPr>
              <p:cNvSpPr/>
              <p:nvPr/>
            </p:nvSpPr>
            <p:spPr>
              <a:xfrm>
                <a:off x="4903735" y="3638429"/>
                <a:ext cx="261503" cy="449999"/>
              </a:xfrm>
              <a:custGeom>
                <a:avLst/>
                <a:gdLst>
                  <a:gd name="connsiteX0" fmla="*/ 247523 w 261503"/>
                  <a:gd name="connsiteY0" fmla="*/ 125320 h 449999"/>
                  <a:gd name="connsiteX1" fmla="*/ 252701 w 261503"/>
                  <a:gd name="connsiteY1" fmla="*/ 130498 h 449999"/>
                  <a:gd name="connsiteX2" fmla="*/ 255808 w 261503"/>
                  <a:gd name="connsiteY2" fmla="*/ 138266 h 449999"/>
                  <a:gd name="connsiteX3" fmla="*/ 257879 w 261503"/>
                  <a:gd name="connsiteY3" fmla="*/ 146551 h 449999"/>
                  <a:gd name="connsiteX4" fmla="*/ 257879 w 261503"/>
                  <a:gd name="connsiteY4" fmla="*/ 153801 h 449999"/>
                  <a:gd name="connsiteX5" fmla="*/ 255290 w 261503"/>
                  <a:gd name="connsiteY5" fmla="*/ 162086 h 449999"/>
                  <a:gd name="connsiteX6" fmla="*/ 250111 w 261503"/>
                  <a:gd name="connsiteY6" fmla="*/ 173996 h 449999"/>
                  <a:gd name="connsiteX7" fmla="*/ 244933 w 261503"/>
                  <a:gd name="connsiteY7" fmla="*/ 183835 h 449999"/>
                  <a:gd name="connsiteX8" fmla="*/ 241826 w 261503"/>
                  <a:gd name="connsiteY8" fmla="*/ 189531 h 449999"/>
                  <a:gd name="connsiteX9" fmla="*/ 239755 w 261503"/>
                  <a:gd name="connsiteY9" fmla="*/ 194709 h 449999"/>
                  <a:gd name="connsiteX10" fmla="*/ 239755 w 261503"/>
                  <a:gd name="connsiteY10" fmla="*/ 204548 h 449999"/>
                  <a:gd name="connsiteX11" fmla="*/ 240791 w 261503"/>
                  <a:gd name="connsiteY11" fmla="*/ 208173 h 449999"/>
                  <a:gd name="connsiteX12" fmla="*/ 245969 w 261503"/>
                  <a:gd name="connsiteY12" fmla="*/ 217494 h 449999"/>
                  <a:gd name="connsiteX13" fmla="*/ 251665 w 261503"/>
                  <a:gd name="connsiteY13" fmla="*/ 224743 h 449999"/>
                  <a:gd name="connsiteX14" fmla="*/ 256326 w 261503"/>
                  <a:gd name="connsiteY14" fmla="*/ 229922 h 449999"/>
                  <a:gd name="connsiteX15" fmla="*/ 253737 w 261503"/>
                  <a:gd name="connsiteY15" fmla="*/ 233546 h 449999"/>
                  <a:gd name="connsiteX16" fmla="*/ 255808 w 261503"/>
                  <a:gd name="connsiteY16" fmla="*/ 236653 h 449999"/>
                  <a:gd name="connsiteX17" fmla="*/ 254772 w 261503"/>
                  <a:gd name="connsiteY17" fmla="*/ 241832 h 449999"/>
                  <a:gd name="connsiteX18" fmla="*/ 258397 w 261503"/>
                  <a:gd name="connsiteY18" fmla="*/ 245456 h 449999"/>
                  <a:gd name="connsiteX19" fmla="*/ 258397 w 261503"/>
                  <a:gd name="connsiteY19" fmla="*/ 248564 h 449999"/>
                  <a:gd name="connsiteX20" fmla="*/ 255290 w 261503"/>
                  <a:gd name="connsiteY20" fmla="*/ 253742 h 449999"/>
                  <a:gd name="connsiteX21" fmla="*/ 254772 w 261503"/>
                  <a:gd name="connsiteY21" fmla="*/ 257884 h 449999"/>
                  <a:gd name="connsiteX22" fmla="*/ 254772 w 261503"/>
                  <a:gd name="connsiteY22" fmla="*/ 263063 h 449999"/>
                  <a:gd name="connsiteX23" fmla="*/ 258397 w 261503"/>
                  <a:gd name="connsiteY23" fmla="*/ 264616 h 449999"/>
                  <a:gd name="connsiteX24" fmla="*/ 259432 w 261503"/>
                  <a:gd name="connsiteY24" fmla="*/ 267723 h 449999"/>
                  <a:gd name="connsiteX25" fmla="*/ 257361 w 261503"/>
                  <a:gd name="connsiteY25" fmla="*/ 278598 h 449999"/>
                  <a:gd name="connsiteX26" fmla="*/ 257361 w 261503"/>
                  <a:gd name="connsiteY26" fmla="*/ 284811 h 449999"/>
                  <a:gd name="connsiteX27" fmla="*/ 260986 w 261503"/>
                  <a:gd name="connsiteY27" fmla="*/ 288436 h 449999"/>
                  <a:gd name="connsiteX28" fmla="*/ 261504 w 261503"/>
                  <a:gd name="connsiteY28" fmla="*/ 296204 h 449999"/>
                  <a:gd name="connsiteX29" fmla="*/ 259432 w 261503"/>
                  <a:gd name="connsiteY29" fmla="*/ 298793 h 449999"/>
                  <a:gd name="connsiteX30" fmla="*/ 257879 w 261503"/>
                  <a:gd name="connsiteY30" fmla="*/ 302936 h 449999"/>
                  <a:gd name="connsiteX31" fmla="*/ 258915 w 261503"/>
                  <a:gd name="connsiteY31" fmla="*/ 313292 h 449999"/>
                  <a:gd name="connsiteX32" fmla="*/ 257361 w 261503"/>
                  <a:gd name="connsiteY32" fmla="*/ 316399 h 449999"/>
                  <a:gd name="connsiteX33" fmla="*/ 254254 w 261503"/>
                  <a:gd name="connsiteY33" fmla="*/ 318470 h 449999"/>
                  <a:gd name="connsiteX34" fmla="*/ 252183 w 261503"/>
                  <a:gd name="connsiteY34" fmla="*/ 323649 h 449999"/>
                  <a:gd name="connsiteX35" fmla="*/ 253737 w 261503"/>
                  <a:gd name="connsiteY35" fmla="*/ 325720 h 449999"/>
                  <a:gd name="connsiteX36" fmla="*/ 253219 w 261503"/>
                  <a:gd name="connsiteY36" fmla="*/ 328309 h 449999"/>
                  <a:gd name="connsiteX37" fmla="*/ 250111 w 261503"/>
                  <a:gd name="connsiteY37" fmla="*/ 333488 h 449999"/>
                  <a:gd name="connsiteX38" fmla="*/ 247523 w 261503"/>
                  <a:gd name="connsiteY38" fmla="*/ 336594 h 449999"/>
                  <a:gd name="connsiteX39" fmla="*/ 247523 w 261503"/>
                  <a:gd name="connsiteY39" fmla="*/ 339701 h 449999"/>
                  <a:gd name="connsiteX40" fmla="*/ 237166 w 261503"/>
                  <a:gd name="connsiteY40" fmla="*/ 358343 h 449999"/>
                  <a:gd name="connsiteX41" fmla="*/ 231987 w 261503"/>
                  <a:gd name="connsiteY41" fmla="*/ 369218 h 449999"/>
                  <a:gd name="connsiteX42" fmla="*/ 229916 w 261503"/>
                  <a:gd name="connsiteY42" fmla="*/ 371289 h 449999"/>
                  <a:gd name="connsiteX43" fmla="*/ 229399 w 261503"/>
                  <a:gd name="connsiteY43" fmla="*/ 375432 h 449999"/>
                  <a:gd name="connsiteX44" fmla="*/ 226809 w 261503"/>
                  <a:gd name="connsiteY44" fmla="*/ 378021 h 449999"/>
                  <a:gd name="connsiteX45" fmla="*/ 226291 w 261503"/>
                  <a:gd name="connsiteY45" fmla="*/ 382163 h 449999"/>
                  <a:gd name="connsiteX46" fmla="*/ 225256 w 261503"/>
                  <a:gd name="connsiteY46" fmla="*/ 385271 h 449999"/>
                  <a:gd name="connsiteX47" fmla="*/ 222667 w 261503"/>
                  <a:gd name="connsiteY47" fmla="*/ 388895 h 449999"/>
                  <a:gd name="connsiteX48" fmla="*/ 220595 w 261503"/>
                  <a:gd name="connsiteY48" fmla="*/ 393556 h 449999"/>
                  <a:gd name="connsiteX49" fmla="*/ 214381 w 261503"/>
                  <a:gd name="connsiteY49" fmla="*/ 393038 h 449999"/>
                  <a:gd name="connsiteX50" fmla="*/ 198846 w 261503"/>
                  <a:gd name="connsiteY50" fmla="*/ 387860 h 449999"/>
                  <a:gd name="connsiteX51" fmla="*/ 193668 w 261503"/>
                  <a:gd name="connsiteY51" fmla="*/ 385271 h 449999"/>
                  <a:gd name="connsiteX52" fmla="*/ 191597 w 261503"/>
                  <a:gd name="connsiteY52" fmla="*/ 383199 h 449999"/>
                  <a:gd name="connsiteX53" fmla="*/ 181240 w 261503"/>
                  <a:gd name="connsiteY53" fmla="*/ 379574 h 449999"/>
                  <a:gd name="connsiteX54" fmla="*/ 181758 w 261503"/>
                  <a:gd name="connsiteY54" fmla="*/ 376985 h 449999"/>
                  <a:gd name="connsiteX55" fmla="*/ 183829 w 261503"/>
                  <a:gd name="connsiteY55" fmla="*/ 376985 h 449999"/>
                  <a:gd name="connsiteX56" fmla="*/ 183829 w 261503"/>
                  <a:gd name="connsiteY56" fmla="*/ 373360 h 449999"/>
                  <a:gd name="connsiteX57" fmla="*/ 117547 w 261503"/>
                  <a:gd name="connsiteY57" fmla="*/ 385788 h 449999"/>
                  <a:gd name="connsiteX58" fmla="*/ 107191 w 261503"/>
                  <a:gd name="connsiteY58" fmla="*/ 387342 h 449999"/>
                  <a:gd name="connsiteX59" fmla="*/ 96834 w 261503"/>
                  <a:gd name="connsiteY59" fmla="*/ 387860 h 449999"/>
                  <a:gd name="connsiteX60" fmla="*/ 93727 w 261503"/>
                  <a:gd name="connsiteY60" fmla="*/ 396145 h 449999"/>
                  <a:gd name="connsiteX61" fmla="*/ 92174 w 261503"/>
                  <a:gd name="connsiteY61" fmla="*/ 403394 h 449999"/>
                  <a:gd name="connsiteX62" fmla="*/ 86995 w 261503"/>
                  <a:gd name="connsiteY62" fmla="*/ 402877 h 449999"/>
                  <a:gd name="connsiteX63" fmla="*/ 81299 w 261503"/>
                  <a:gd name="connsiteY63" fmla="*/ 403394 h 449999"/>
                  <a:gd name="connsiteX64" fmla="*/ 74567 w 261503"/>
                  <a:gd name="connsiteY64" fmla="*/ 402359 h 449999"/>
                  <a:gd name="connsiteX65" fmla="*/ 73532 w 261503"/>
                  <a:gd name="connsiteY65" fmla="*/ 409091 h 449999"/>
                  <a:gd name="connsiteX66" fmla="*/ 71978 w 261503"/>
                  <a:gd name="connsiteY66" fmla="*/ 413751 h 449999"/>
                  <a:gd name="connsiteX67" fmla="*/ 71460 w 261503"/>
                  <a:gd name="connsiteY67" fmla="*/ 419965 h 449999"/>
                  <a:gd name="connsiteX68" fmla="*/ 68871 w 261503"/>
                  <a:gd name="connsiteY68" fmla="*/ 419965 h 449999"/>
                  <a:gd name="connsiteX69" fmla="*/ 67318 w 261503"/>
                  <a:gd name="connsiteY69" fmla="*/ 422036 h 449999"/>
                  <a:gd name="connsiteX70" fmla="*/ 67836 w 261503"/>
                  <a:gd name="connsiteY70" fmla="*/ 426179 h 449999"/>
                  <a:gd name="connsiteX71" fmla="*/ 65764 w 261503"/>
                  <a:gd name="connsiteY71" fmla="*/ 426697 h 449999"/>
                  <a:gd name="connsiteX72" fmla="*/ 65764 w 261503"/>
                  <a:gd name="connsiteY72" fmla="*/ 437053 h 449999"/>
                  <a:gd name="connsiteX73" fmla="*/ 60586 w 261503"/>
                  <a:gd name="connsiteY73" fmla="*/ 437571 h 449999"/>
                  <a:gd name="connsiteX74" fmla="*/ 59550 w 261503"/>
                  <a:gd name="connsiteY74" fmla="*/ 442232 h 449999"/>
                  <a:gd name="connsiteX75" fmla="*/ 52301 w 261503"/>
                  <a:gd name="connsiteY75" fmla="*/ 446374 h 449999"/>
                  <a:gd name="connsiteX76" fmla="*/ 46087 w 261503"/>
                  <a:gd name="connsiteY76" fmla="*/ 448964 h 449999"/>
                  <a:gd name="connsiteX77" fmla="*/ 39355 w 261503"/>
                  <a:gd name="connsiteY77" fmla="*/ 449999 h 449999"/>
                  <a:gd name="connsiteX78" fmla="*/ 30552 w 261503"/>
                  <a:gd name="connsiteY78" fmla="*/ 449999 h 449999"/>
                  <a:gd name="connsiteX79" fmla="*/ 17606 w 261503"/>
                  <a:gd name="connsiteY79" fmla="*/ 446374 h 449999"/>
                  <a:gd name="connsiteX80" fmla="*/ 10356 w 261503"/>
                  <a:gd name="connsiteY80" fmla="*/ 443785 h 449999"/>
                  <a:gd name="connsiteX81" fmla="*/ 5696 w 261503"/>
                  <a:gd name="connsiteY81" fmla="*/ 428768 h 449999"/>
                  <a:gd name="connsiteX82" fmla="*/ 3625 w 261503"/>
                  <a:gd name="connsiteY82" fmla="*/ 421001 h 449999"/>
                  <a:gd name="connsiteX83" fmla="*/ 3107 w 261503"/>
                  <a:gd name="connsiteY83" fmla="*/ 414269 h 449999"/>
                  <a:gd name="connsiteX84" fmla="*/ 2071 w 261503"/>
                  <a:gd name="connsiteY84" fmla="*/ 388895 h 449999"/>
                  <a:gd name="connsiteX85" fmla="*/ 4142 w 261503"/>
                  <a:gd name="connsiteY85" fmla="*/ 386306 h 449999"/>
                  <a:gd name="connsiteX86" fmla="*/ 20713 w 261503"/>
                  <a:gd name="connsiteY86" fmla="*/ 384753 h 449999"/>
                  <a:gd name="connsiteX87" fmla="*/ 20195 w 261503"/>
                  <a:gd name="connsiteY87" fmla="*/ 373360 h 449999"/>
                  <a:gd name="connsiteX88" fmla="*/ 20195 w 261503"/>
                  <a:gd name="connsiteY88" fmla="*/ 368182 h 449999"/>
                  <a:gd name="connsiteX89" fmla="*/ 16053 w 261503"/>
                  <a:gd name="connsiteY89" fmla="*/ 350058 h 449999"/>
                  <a:gd name="connsiteX90" fmla="*/ 13463 w 261503"/>
                  <a:gd name="connsiteY90" fmla="*/ 338148 h 449999"/>
                  <a:gd name="connsiteX91" fmla="*/ 15017 w 261503"/>
                  <a:gd name="connsiteY91" fmla="*/ 333488 h 449999"/>
                  <a:gd name="connsiteX92" fmla="*/ 17088 w 261503"/>
                  <a:gd name="connsiteY92" fmla="*/ 330381 h 449999"/>
                  <a:gd name="connsiteX93" fmla="*/ 23820 w 261503"/>
                  <a:gd name="connsiteY93" fmla="*/ 321577 h 449999"/>
                  <a:gd name="connsiteX94" fmla="*/ 30552 w 261503"/>
                  <a:gd name="connsiteY94" fmla="*/ 312774 h 449999"/>
                  <a:gd name="connsiteX95" fmla="*/ 34694 w 261503"/>
                  <a:gd name="connsiteY95" fmla="*/ 306560 h 449999"/>
                  <a:gd name="connsiteX96" fmla="*/ 41944 w 261503"/>
                  <a:gd name="connsiteY96" fmla="*/ 303453 h 449999"/>
                  <a:gd name="connsiteX97" fmla="*/ 51783 w 261503"/>
                  <a:gd name="connsiteY97" fmla="*/ 299829 h 449999"/>
                  <a:gd name="connsiteX98" fmla="*/ 63175 w 261503"/>
                  <a:gd name="connsiteY98" fmla="*/ 296204 h 449999"/>
                  <a:gd name="connsiteX99" fmla="*/ 68354 w 261503"/>
                  <a:gd name="connsiteY99" fmla="*/ 293615 h 449999"/>
                  <a:gd name="connsiteX100" fmla="*/ 73014 w 261503"/>
                  <a:gd name="connsiteY100" fmla="*/ 283258 h 449999"/>
                  <a:gd name="connsiteX101" fmla="*/ 78192 w 261503"/>
                  <a:gd name="connsiteY101" fmla="*/ 273937 h 449999"/>
                  <a:gd name="connsiteX102" fmla="*/ 81299 w 261503"/>
                  <a:gd name="connsiteY102" fmla="*/ 266687 h 449999"/>
                  <a:gd name="connsiteX103" fmla="*/ 89584 w 261503"/>
                  <a:gd name="connsiteY103" fmla="*/ 249081 h 449999"/>
                  <a:gd name="connsiteX104" fmla="*/ 90620 w 261503"/>
                  <a:gd name="connsiteY104" fmla="*/ 248046 h 449999"/>
                  <a:gd name="connsiteX105" fmla="*/ 94763 w 261503"/>
                  <a:gd name="connsiteY105" fmla="*/ 238725 h 449999"/>
                  <a:gd name="connsiteX106" fmla="*/ 94763 w 261503"/>
                  <a:gd name="connsiteY106" fmla="*/ 236136 h 449999"/>
                  <a:gd name="connsiteX107" fmla="*/ 69389 w 261503"/>
                  <a:gd name="connsiteY107" fmla="*/ 230439 h 449999"/>
                  <a:gd name="connsiteX108" fmla="*/ 59550 w 261503"/>
                  <a:gd name="connsiteY108" fmla="*/ 227850 h 449999"/>
                  <a:gd name="connsiteX109" fmla="*/ 51265 w 261503"/>
                  <a:gd name="connsiteY109" fmla="*/ 224743 h 449999"/>
                  <a:gd name="connsiteX110" fmla="*/ 35730 w 261503"/>
                  <a:gd name="connsiteY110" fmla="*/ 218012 h 449999"/>
                  <a:gd name="connsiteX111" fmla="*/ 33659 w 261503"/>
                  <a:gd name="connsiteY111" fmla="*/ 215940 h 449999"/>
                  <a:gd name="connsiteX112" fmla="*/ 33141 w 261503"/>
                  <a:gd name="connsiteY112" fmla="*/ 210762 h 449999"/>
                  <a:gd name="connsiteX113" fmla="*/ 33141 w 261503"/>
                  <a:gd name="connsiteY113" fmla="*/ 199370 h 449999"/>
                  <a:gd name="connsiteX114" fmla="*/ 32105 w 261503"/>
                  <a:gd name="connsiteY114" fmla="*/ 191602 h 449999"/>
                  <a:gd name="connsiteX115" fmla="*/ 27445 w 261503"/>
                  <a:gd name="connsiteY115" fmla="*/ 182281 h 449999"/>
                  <a:gd name="connsiteX116" fmla="*/ 25891 w 261503"/>
                  <a:gd name="connsiteY116" fmla="*/ 177103 h 449999"/>
                  <a:gd name="connsiteX117" fmla="*/ 25891 w 261503"/>
                  <a:gd name="connsiteY117" fmla="*/ 175032 h 449999"/>
                  <a:gd name="connsiteX118" fmla="*/ 21749 w 261503"/>
                  <a:gd name="connsiteY118" fmla="*/ 172960 h 449999"/>
                  <a:gd name="connsiteX119" fmla="*/ 18124 w 261503"/>
                  <a:gd name="connsiteY119" fmla="*/ 172960 h 449999"/>
                  <a:gd name="connsiteX120" fmla="*/ 17088 w 261503"/>
                  <a:gd name="connsiteY120" fmla="*/ 171407 h 449999"/>
                  <a:gd name="connsiteX121" fmla="*/ 10874 w 261503"/>
                  <a:gd name="connsiteY121" fmla="*/ 168818 h 449999"/>
                  <a:gd name="connsiteX122" fmla="*/ 518 w 261503"/>
                  <a:gd name="connsiteY122" fmla="*/ 166746 h 449999"/>
                  <a:gd name="connsiteX123" fmla="*/ 1035 w 261503"/>
                  <a:gd name="connsiteY123" fmla="*/ 154319 h 449999"/>
                  <a:gd name="connsiteX124" fmla="*/ 5178 w 261503"/>
                  <a:gd name="connsiteY124" fmla="*/ 135159 h 449999"/>
                  <a:gd name="connsiteX125" fmla="*/ 5178 w 261503"/>
                  <a:gd name="connsiteY125" fmla="*/ 131534 h 449999"/>
                  <a:gd name="connsiteX126" fmla="*/ 3625 w 261503"/>
                  <a:gd name="connsiteY126" fmla="*/ 119106 h 449999"/>
                  <a:gd name="connsiteX127" fmla="*/ 7768 w 261503"/>
                  <a:gd name="connsiteY127" fmla="*/ 119106 h 449999"/>
                  <a:gd name="connsiteX128" fmla="*/ 12946 w 261503"/>
                  <a:gd name="connsiteY128" fmla="*/ 109780 h 449999"/>
                  <a:gd name="connsiteX129" fmla="*/ 16571 w 261503"/>
                  <a:gd name="connsiteY129" fmla="*/ 102530 h 449999"/>
                  <a:gd name="connsiteX130" fmla="*/ 0 w 261503"/>
                  <a:gd name="connsiteY130" fmla="*/ 30034 h 449999"/>
                  <a:gd name="connsiteX131" fmla="*/ 2589 w 261503"/>
                  <a:gd name="connsiteY131" fmla="*/ 29516 h 449999"/>
                  <a:gd name="connsiteX132" fmla="*/ 5696 w 261503"/>
                  <a:gd name="connsiteY132" fmla="*/ 30552 h 449999"/>
                  <a:gd name="connsiteX133" fmla="*/ 9838 w 261503"/>
                  <a:gd name="connsiteY133" fmla="*/ 30552 h 449999"/>
                  <a:gd name="connsiteX134" fmla="*/ 9838 w 261503"/>
                  <a:gd name="connsiteY134" fmla="*/ 28481 h 449999"/>
                  <a:gd name="connsiteX135" fmla="*/ 11910 w 261503"/>
                  <a:gd name="connsiteY135" fmla="*/ 27445 h 449999"/>
                  <a:gd name="connsiteX136" fmla="*/ 15535 w 261503"/>
                  <a:gd name="connsiteY136" fmla="*/ 24338 h 449999"/>
                  <a:gd name="connsiteX137" fmla="*/ 22267 w 261503"/>
                  <a:gd name="connsiteY137" fmla="*/ 23302 h 449999"/>
                  <a:gd name="connsiteX138" fmla="*/ 23302 w 261503"/>
                  <a:gd name="connsiteY138" fmla="*/ 25374 h 449999"/>
                  <a:gd name="connsiteX139" fmla="*/ 29516 w 261503"/>
                  <a:gd name="connsiteY139" fmla="*/ 23302 h 449999"/>
                  <a:gd name="connsiteX140" fmla="*/ 31588 w 261503"/>
                  <a:gd name="connsiteY140" fmla="*/ 23820 h 449999"/>
                  <a:gd name="connsiteX141" fmla="*/ 38837 w 261503"/>
                  <a:gd name="connsiteY141" fmla="*/ 22785 h 449999"/>
                  <a:gd name="connsiteX142" fmla="*/ 44533 w 261503"/>
                  <a:gd name="connsiteY142" fmla="*/ 21749 h 449999"/>
                  <a:gd name="connsiteX143" fmla="*/ 52818 w 261503"/>
                  <a:gd name="connsiteY143" fmla="*/ 20713 h 449999"/>
                  <a:gd name="connsiteX144" fmla="*/ 63693 w 261503"/>
                  <a:gd name="connsiteY144" fmla="*/ 18642 h 449999"/>
                  <a:gd name="connsiteX145" fmla="*/ 68871 w 261503"/>
                  <a:gd name="connsiteY145" fmla="*/ 15535 h 449999"/>
                  <a:gd name="connsiteX146" fmla="*/ 78192 w 261503"/>
                  <a:gd name="connsiteY146" fmla="*/ 7768 h 449999"/>
                  <a:gd name="connsiteX147" fmla="*/ 81817 w 261503"/>
                  <a:gd name="connsiteY147" fmla="*/ 4143 h 449999"/>
                  <a:gd name="connsiteX148" fmla="*/ 89584 w 261503"/>
                  <a:gd name="connsiteY148" fmla="*/ 518 h 449999"/>
                  <a:gd name="connsiteX149" fmla="*/ 91138 w 261503"/>
                  <a:gd name="connsiteY149" fmla="*/ 0 h 449999"/>
                  <a:gd name="connsiteX150" fmla="*/ 93727 w 261503"/>
                  <a:gd name="connsiteY150" fmla="*/ 3625 h 449999"/>
                  <a:gd name="connsiteX151" fmla="*/ 96834 w 261503"/>
                  <a:gd name="connsiteY151" fmla="*/ 5178 h 449999"/>
                  <a:gd name="connsiteX152" fmla="*/ 102013 w 261503"/>
                  <a:gd name="connsiteY152" fmla="*/ 5696 h 449999"/>
                  <a:gd name="connsiteX153" fmla="*/ 105637 w 261503"/>
                  <a:gd name="connsiteY153" fmla="*/ 2589 h 449999"/>
                  <a:gd name="connsiteX154" fmla="*/ 112887 w 261503"/>
                  <a:gd name="connsiteY154" fmla="*/ 11392 h 449999"/>
                  <a:gd name="connsiteX155" fmla="*/ 116512 w 261503"/>
                  <a:gd name="connsiteY155" fmla="*/ 13464 h 449999"/>
                  <a:gd name="connsiteX156" fmla="*/ 121172 w 261503"/>
                  <a:gd name="connsiteY156" fmla="*/ 17606 h 449999"/>
                  <a:gd name="connsiteX157" fmla="*/ 123761 w 261503"/>
                  <a:gd name="connsiteY157" fmla="*/ 21749 h 449999"/>
                  <a:gd name="connsiteX158" fmla="*/ 128422 w 261503"/>
                  <a:gd name="connsiteY158" fmla="*/ 31588 h 449999"/>
                  <a:gd name="connsiteX159" fmla="*/ 134636 w 261503"/>
                  <a:gd name="connsiteY159" fmla="*/ 37802 h 449999"/>
                  <a:gd name="connsiteX160" fmla="*/ 140332 w 261503"/>
                  <a:gd name="connsiteY160" fmla="*/ 46087 h 449999"/>
                  <a:gd name="connsiteX161" fmla="*/ 144475 w 261503"/>
                  <a:gd name="connsiteY161" fmla="*/ 54372 h 449999"/>
                  <a:gd name="connsiteX162" fmla="*/ 148099 w 261503"/>
                  <a:gd name="connsiteY162" fmla="*/ 57992 h 449999"/>
                  <a:gd name="connsiteX163" fmla="*/ 152242 w 261503"/>
                  <a:gd name="connsiteY163" fmla="*/ 63688 h 449999"/>
                  <a:gd name="connsiteX164" fmla="*/ 154831 w 261503"/>
                  <a:gd name="connsiteY164" fmla="*/ 68866 h 449999"/>
                  <a:gd name="connsiteX165" fmla="*/ 160527 w 261503"/>
                  <a:gd name="connsiteY165" fmla="*/ 74045 h 449999"/>
                  <a:gd name="connsiteX166" fmla="*/ 166741 w 261503"/>
                  <a:gd name="connsiteY166" fmla="*/ 78187 h 449999"/>
                  <a:gd name="connsiteX167" fmla="*/ 185901 w 261503"/>
                  <a:gd name="connsiteY167" fmla="*/ 89579 h 449999"/>
                  <a:gd name="connsiteX168" fmla="*/ 191597 w 261503"/>
                  <a:gd name="connsiteY168" fmla="*/ 92686 h 449999"/>
                  <a:gd name="connsiteX169" fmla="*/ 200400 w 261503"/>
                  <a:gd name="connsiteY169" fmla="*/ 94758 h 449999"/>
                  <a:gd name="connsiteX170" fmla="*/ 204025 w 261503"/>
                  <a:gd name="connsiteY170" fmla="*/ 96311 h 449999"/>
                  <a:gd name="connsiteX171" fmla="*/ 208167 w 261503"/>
                  <a:gd name="connsiteY171" fmla="*/ 99936 h 449999"/>
                  <a:gd name="connsiteX172" fmla="*/ 216453 w 261503"/>
                  <a:gd name="connsiteY172" fmla="*/ 107186 h 449999"/>
                  <a:gd name="connsiteX173" fmla="*/ 225256 w 261503"/>
                  <a:gd name="connsiteY173" fmla="*/ 115989 h 449999"/>
                  <a:gd name="connsiteX174" fmla="*/ 229916 w 261503"/>
                  <a:gd name="connsiteY174" fmla="*/ 118578 h 449999"/>
                  <a:gd name="connsiteX175" fmla="*/ 236130 w 261503"/>
                  <a:gd name="connsiteY175" fmla="*/ 121685 h 449999"/>
                  <a:gd name="connsiteX176" fmla="*/ 245969 w 261503"/>
                  <a:gd name="connsiteY176" fmla="*/ 124274 h 449999"/>
                  <a:gd name="connsiteX177" fmla="*/ 247523 w 261503"/>
                  <a:gd name="connsiteY177" fmla="*/ 125310 h 449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</a:cxnLst>
                <a:rect l="l" t="t" r="r" b="b"/>
                <a:pathLst>
                  <a:path w="261503" h="449999">
                    <a:moveTo>
                      <a:pt x="247523" y="125320"/>
                    </a:moveTo>
                    <a:lnTo>
                      <a:pt x="252701" y="130498"/>
                    </a:lnTo>
                    <a:lnTo>
                      <a:pt x="255808" y="138266"/>
                    </a:lnTo>
                    <a:lnTo>
                      <a:pt x="257879" y="146551"/>
                    </a:lnTo>
                    <a:lnTo>
                      <a:pt x="257879" y="153801"/>
                    </a:lnTo>
                    <a:lnTo>
                      <a:pt x="255290" y="162086"/>
                    </a:lnTo>
                    <a:lnTo>
                      <a:pt x="250111" y="173996"/>
                    </a:lnTo>
                    <a:lnTo>
                      <a:pt x="244933" y="183835"/>
                    </a:lnTo>
                    <a:lnTo>
                      <a:pt x="241826" y="189531"/>
                    </a:lnTo>
                    <a:lnTo>
                      <a:pt x="239755" y="194709"/>
                    </a:lnTo>
                    <a:lnTo>
                      <a:pt x="239755" y="204548"/>
                    </a:lnTo>
                    <a:lnTo>
                      <a:pt x="240791" y="208173"/>
                    </a:lnTo>
                    <a:lnTo>
                      <a:pt x="245969" y="217494"/>
                    </a:lnTo>
                    <a:lnTo>
                      <a:pt x="251665" y="224743"/>
                    </a:lnTo>
                    <a:lnTo>
                      <a:pt x="256326" y="229922"/>
                    </a:lnTo>
                    <a:lnTo>
                      <a:pt x="253737" y="233546"/>
                    </a:lnTo>
                    <a:lnTo>
                      <a:pt x="255808" y="236653"/>
                    </a:lnTo>
                    <a:lnTo>
                      <a:pt x="254772" y="241832"/>
                    </a:lnTo>
                    <a:lnTo>
                      <a:pt x="258397" y="245456"/>
                    </a:lnTo>
                    <a:lnTo>
                      <a:pt x="258397" y="248564"/>
                    </a:lnTo>
                    <a:lnTo>
                      <a:pt x="255290" y="253742"/>
                    </a:lnTo>
                    <a:lnTo>
                      <a:pt x="254772" y="257884"/>
                    </a:lnTo>
                    <a:lnTo>
                      <a:pt x="254772" y="263063"/>
                    </a:lnTo>
                    <a:lnTo>
                      <a:pt x="258397" y="264616"/>
                    </a:lnTo>
                    <a:lnTo>
                      <a:pt x="259432" y="267723"/>
                    </a:lnTo>
                    <a:lnTo>
                      <a:pt x="257361" y="278598"/>
                    </a:lnTo>
                    <a:lnTo>
                      <a:pt x="257361" y="284811"/>
                    </a:lnTo>
                    <a:lnTo>
                      <a:pt x="260986" y="288436"/>
                    </a:lnTo>
                    <a:lnTo>
                      <a:pt x="261504" y="296204"/>
                    </a:lnTo>
                    <a:lnTo>
                      <a:pt x="259432" y="298793"/>
                    </a:lnTo>
                    <a:lnTo>
                      <a:pt x="257879" y="302936"/>
                    </a:lnTo>
                    <a:lnTo>
                      <a:pt x="258915" y="313292"/>
                    </a:lnTo>
                    <a:lnTo>
                      <a:pt x="257361" y="316399"/>
                    </a:lnTo>
                    <a:lnTo>
                      <a:pt x="254254" y="318470"/>
                    </a:lnTo>
                    <a:lnTo>
                      <a:pt x="252183" y="323649"/>
                    </a:lnTo>
                    <a:lnTo>
                      <a:pt x="253737" y="325720"/>
                    </a:lnTo>
                    <a:lnTo>
                      <a:pt x="253219" y="328309"/>
                    </a:lnTo>
                    <a:lnTo>
                      <a:pt x="250111" y="333488"/>
                    </a:lnTo>
                    <a:lnTo>
                      <a:pt x="247523" y="336594"/>
                    </a:lnTo>
                    <a:lnTo>
                      <a:pt x="247523" y="339701"/>
                    </a:lnTo>
                    <a:lnTo>
                      <a:pt x="237166" y="358343"/>
                    </a:lnTo>
                    <a:lnTo>
                      <a:pt x="231987" y="369218"/>
                    </a:lnTo>
                    <a:lnTo>
                      <a:pt x="229916" y="371289"/>
                    </a:lnTo>
                    <a:lnTo>
                      <a:pt x="229399" y="375432"/>
                    </a:lnTo>
                    <a:lnTo>
                      <a:pt x="226809" y="378021"/>
                    </a:lnTo>
                    <a:lnTo>
                      <a:pt x="226291" y="382163"/>
                    </a:lnTo>
                    <a:lnTo>
                      <a:pt x="225256" y="385271"/>
                    </a:lnTo>
                    <a:lnTo>
                      <a:pt x="222667" y="388895"/>
                    </a:lnTo>
                    <a:lnTo>
                      <a:pt x="220595" y="393556"/>
                    </a:lnTo>
                    <a:lnTo>
                      <a:pt x="214381" y="393038"/>
                    </a:lnTo>
                    <a:lnTo>
                      <a:pt x="198846" y="387860"/>
                    </a:lnTo>
                    <a:lnTo>
                      <a:pt x="193668" y="385271"/>
                    </a:lnTo>
                    <a:lnTo>
                      <a:pt x="191597" y="383199"/>
                    </a:lnTo>
                    <a:lnTo>
                      <a:pt x="181240" y="379574"/>
                    </a:lnTo>
                    <a:lnTo>
                      <a:pt x="181758" y="376985"/>
                    </a:lnTo>
                    <a:lnTo>
                      <a:pt x="183829" y="376985"/>
                    </a:lnTo>
                    <a:lnTo>
                      <a:pt x="183829" y="373360"/>
                    </a:lnTo>
                    <a:lnTo>
                      <a:pt x="117547" y="385788"/>
                    </a:lnTo>
                    <a:lnTo>
                      <a:pt x="107191" y="387342"/>
                    </a:lnTo>
                    <a:lnTo>
                      <a:pt x="96834" y="387860"/>
                    </a:lnTo>
                    <a:lnTo>
                      <a:pt x="93727" y="396145"/>
                    </a:lnTo>
                    <a:lnTo>
                      <a:pt x="92174" y="403394"/>
                    </a:lnTo>
                    <a:lnTo>
                      <a:pt x="86995" y="402877"/>
                    </a:lnTo>
                    <a:lnTo>
                      <a:pt x="81299" y="403394"/>
                    </a:lnTo>
                    <a:lnTo>
                      <a:pt x="74567" y="402359"/>
                    </a:lnTo>
                    <a:lnTo>
                      <a:pt x="73532" y="409091"/>
                    </a:lnTo>
                    <a:lnTo>
                      <a:pt x="71978" y="413751"/>
                    </a:lnTo>
                    <a:lnTo>
                      <a:pt x="71460" y="419965"/>
                    </a:lnTo>
                    <a:lnTo>
                      <a:pt x="68871" y="419965"/>
                    </a:lnTo>
                    <a:lnTo>
                      <a:pt x="67318" y="422036"/>
                    </a:lnTo>
                    <a:lnTo>
                      <a:pt x="67836" y="426179"/>
                    </a:lnTo>
                    <a:lnTo>
                      <a:pt x="65764" y="426697"/>
                    </a:lnTo>
                    <a:lnTo>
                      <a:pt x="65764" y="437053"/>
                    </a:lnTo>
                    <a:lnTo>
                      <a:pt x="60586" y="437571"/>
                    </a:lnTo>
                    <a:lnTo>
                      <a:pt x="59550" y="442232"/>
                    </a:lnTo>
                    <a:lnTo>
                      <a:pt x="52301" y="446374"/>
                    </a:lnTo>
                    <a:lnTo>
                      <a:pt x="46087" y="448964"/>
                    </a:lnTo>
                    <a:lnTo>
                      <a:pt x="39355" y="449999"/>
                    </a:lnTo>
                    <a:lnTo>
                      <a:pt x="30552" y="449999"/>
                    </a:lnTo>
                    <a:lnTo>
                      <a:pt x="17606" y="446374"/>
                    </a:lnTo>
                    <a:lnTo>
                      <a:pt x="10356" y="443785"/>
                    </a:lnTo>
                    <a:lnTo>
                      <a:pt x="5696" y="428768"/>
                    </a:lnTo>
                    <a:lnTo>
                      <a:pt x="3625" y="421001"/>
                    </a:lnTo>
                    <a:lnTo>
                      <a:pt x="3107" y="414269"/>
                    </a:lnTo>
                    <a:lnTo>
                      <a:pt x="2071" y="388895"/>
                    </a:lnTo>
                    <a:lnTo>
                      <a:pt x="4142" y="386306"/>
                    </a:lnTo>
                    <a:lnTo>
                      <a:pt x="20713" y="384753"/>
                    </a:lnTo>
                    <a:lnTo>
                      <a:pt x="20195" y="373360"/>
                    </a:lnTo>
                    <a:lnTo>
                      <a:pt x="20195" y="368182"/>
                    </a:lnTo>
                    <a:lnTo>
                      <a:pt x="16053" y="350058"/>
                    </a:lnTo>
                    <a:lnTo>
                      <a:pt x="13463" y="338148"/>
                    </a:lnTo>
                    <a:lnTo>
                      <a:pt x="15017" y="333488"/>
                    </a:lnTo>
                    <a:lnTo>
                      <a:pt x="17088" y="330381"/>
                    </a:lnTo>
                    <a:lnTo>
                      <a:pt x="23820" y="321577"/>
                    </a:lnTo>
                    <a:lnTo>
                      <a:pt x="30552" y="312774"/>
                    </a:lnTo>
                    <a:lnTo>
                      <a:pt x="34694" y="306560"/>
                    </a:lnTo>
                    <a:lnTo>
                      <a:pt x="41944" y="303453"/>
                    </a:lnTo>
                    <a:lnTo>
                      <a:pt x="51783" y="299829"/>
                    </a:lnTo>
                    <a:lnTo>
                      <a:pt x="63175" y="296204"/>
                    </a:lnTo>
                    <a:lnTo>
                      <a:pt x="68354" y="293615"/>
                    </a:lnTo>
                    <a:lnTo>
                      <a:pt x="73014" y="283258"/>
                    </a:lnTo>
                    <a:lnTo>
                      <a:pt x="78192" y="273937"/>
                    </a:lnTo>
                    <a:lnTo>
                      <a:pt x="81299" y="266687"/>
                    </a:lnTo>
                    <a:lnTo>
                      <a:pt x="89584" y="249081"/>
                    </a:lnTo>
                    <a:lnTo>
                      <a:pt x="90620" y="248046"/>
                    </a:lnTo>
                    <a:lnTo>
                      <a:pt x="94763" y="238725"/>
                    </a:lnTo>
                    <a:lnTo>
                      <a:pt x="94763" y="236136"/>
                    </a:lnTo>
                    <a:lnTo>
                      <a:pt x="69389" y="230439"/>
                    </a:lnTo>
                    <a:lnTo>
                      <a:pt x="59550" y="227850"/>
                    </a:lnTo>
                    <a:lnTo>
                      <a:pt x="51265" y="224743"/>
                    </a:lnTo>
                    <a:lnTo>
                      <a:pt x="35730" y="218012"/>
                    </a:lnTo>
                    <a:lnTo>
                      <a:pt x="33659" y="215940"/>
                    </a:lnTo>
                    <a:lnTo>
                      <a:pt x="33141" y="210762"/>
                    </a:lnTo>
                    <a:lnTo>
                      <a:pt x="33141" y="199370"/>
                    </a:lnTo>
                    <a:lnTo>
                      <a:pt x="32105" y="191602"/>
                    </a:lnTo>
                    <a:lnTo>
                      <a:pt x="27445" y="182281"/>
                    </a:lnTo>
                    <a:lnTo>
                      <a:pt x="25891" y="177103"/>
                    </a:lnTo>
                    <a:lnTo>
                      <a:pt x="25891" y="175032"/>
                    </a:lnTo>
                    <a:lnTo>
                      <a:pt x="21749" y="172960"/>
                    </a:lnTo>
                    <a:lnTo>
                      <a:pt x="18124" y="172960"/>
                    </a:lnTo>
                    <a:lnTo>
                      <a:pt x="17088" y="171407"/>
                    </a:lnTo>
                    <a:lnTo>
                      <a:pt x="10874" y="168818"/>
                    </a:lnTo>
                    <a:lnTo>
                      <a:pt x="518" y="166746"/>
                    </a:lnTo>
                    <a:lnTo>
                      <a:pt x="1035" y="154319"/>
                    </a:lnTo>
                    <a:lnTo>
                      <a:pt x="5178" y="135159"/>
                    </a:lnTo>
                    <a:lnTo>
                      <a:pt x="5178" y="131534"/>
                    </a:lnTo>
                    <a:lnTo>
                      <a:pt x="3625" y="119106"/>
                    </a:lnTo>
                    <a:lnTo>
                      <a:pt x="7768" y="119106"/>
                    </a:lnTo>
                    <a:lnTo>
                      <a:pt x="12946" y="109780"/>
                    </a:lnTo>
                    <a:lnTo>
                      <a:pt x="16571" y="102530"/>
                    </a:lnTo>
                    <a:lnTo>
                      <a:pt x="0" y="30034"/>
                    </a:lnTo>
                    <a:lnTo>
                      <a:pt x="2589" y="29516"/>
                    </a:lnTo>
                    <a:lnTo>
                      <a:pt x="5696" y="30552"/>
                    </a:lnTo>
                    <a:lnTo>
                      <a:pt x="9838" y="30552"/>
                    </a:lnTo>
                    <a:lnTo>
                      <a:pt x="9838" y="28481"/>
                    </a:lnTo>
                    <a:lnTo>
                      <a:pt x="11910" y="27445"/>
                    </a:lnTo>
                    <a:lnTo>
                      <a:pt x="15535" y="24338"/>
                    </a:lnTo>
                    <a:lnTo>
                      <a:pt x="22267" y="23302"/>
                    </a:lnTo>
                    <a:lnTo>
                      <a:pt x="23302" y="25374"/>
                    </a:lnTo>
                    <a:lnTo>
                      <a:pt x="29516" y="23302"/>
                    </a:lnTo>
                    <a:lnTo>
                      <a:pt x="31588" y="23820"/>
                    </a:lnTo>
                    <a:lnTo>
                      <a:pt x="38837" y="22785"/>
                    </a:lnTo>
                    <a:lnTo>
                      <a:pt x="44533" y="21749"/>
                    </a:lnTo>
                    <a:lnTo>
                      <a:pt x="52818" y="20713"/>
                    </a:lnTo>
                    <a:lnTo>
                      <a:pt x="63693" y="18642"/>
                    </a:lnTo>
                    <a:lnTo>
                      <a:pt x="68871" y="15535"/>
                    </a:lnTo>
                    <a:lnTo>
                      <a:pt x="78192" y="7768"/>
                    </a:lnTo>
                    <a:lnTo>
                      <a:pt x="81817" y="4143"/>
                    </a:lnTo>
                    <a:lnTo>
                      <a:pt x="89584" y="518"/>
                    </a:lnTo>
                    <a:lnTo>
                      <a:pt x="91138" y="0"/>
                    </a:lnTo>
                    <a:lnTo>
                      <a:pt x="93727" y="3625"/>
                    </a:lnTo>
                    <a:lnTo>
                      <a:pt x="96834" y="5178"/>
                    </a:lnTo>
                    <a:lnTo>
                      <a:pt x="102013" y="5696"/>
                    </a:lnTo>
                    <a:lnTo>
                      <a:pt x="105637" y="2589"/>
                    </a:lnTo>
                    <a:lnTo>
                      <a:pt x="112887" y="11392"/>
                    </a:lnTo>
                    <a:lnTo>
                      <a:pt x="116512" y="13464"/>
                    </a:lnTo>
                    <a:lnTo>
                      <a:pt x="121172" y="17606"/>
                    </a:lnTo>
                    <a:lnTo>
                      <a:pt x="123761" y="21749"/>
                    </a:lnTo>
                    <a:lnTo>
                      <a:pt x="128422" y="31588"/>
                    </a:lnTo>
                    <a:lnTo>
                      <a:pt x="134636" y="37802"/>
                    </a:lnTo>
                    <a:lnTo>
                      <a:pt x="140332" y="46087"/>
                    </a:lnTo>
                    <a:lnTo>
                      <a:pt x="144475" y="54372"/>
                    </a:lnTo>
                    <a:lnTo>
                      <a:pt x="148099" y="57992"/>
                    </a:lnTo>
                    <a:lnTo>
                      <a:pt x="152242" y="63688"/>
                    </a:lnTo>
                    <a:lnTo>
                      <a:pt x="154831" y="68866"/>
                    </a:lnTo>
                    <a:lnTo>
                      <a:pt x="160527" y="74045"/>
                    </a:lnTo>
                    <a:lnTo>
                      <a:pt x="166741" y="78187"/>
                    </a:lnTo>
                    <a:lnTo>
                      <a:pt x="185901" y="89579"/>
                    </a:lnTo>
                    <a:lnTo>
                      <a:pt x="191597" y="92686"/>
                    </a:lnTo>
                    <a:lnTo>
                      <a:pt x="200400" y="94758"/>
                    </a:lnTo>
                    <a:lnTo>
                      <a:pt x="204025" y="96311"/>
                    </a:lnTo>
                    <a:lnTo>
                      <a:pt x="208167" y="99936"/>
                    </a:lnTo>
                    <a:lnTo>
                      <a:pt x="216453" y="107186"/>
                    </a:lnTo>
                    <a:lnTo>
                      <a:pt x="225256" y="115989"/>
                    </a:lnTo>
                    <a:lnTo>
                      <a:pt x="229916" y="118578"/>
                    </a:lnTo>
                    <a:lnTo>
                      <a:pt x="236130" y="121685"/>
                    </a:lnTo>
                    <a:lnTo>
                      <a:pt x="245969" y="124274"/>
                    </a:lnTo>
                    <a:lnTo>
                      <a:pt x="247523" y="125310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61EE4B2-D892-37CB-BE05-79E24AC78E51}"/>
                  </a:ext>
                </a:extLst>
              </p:cNvPr>
              <p:cNvSpPr/>
              <p:nvPr/>
            </p:nvSpPr>
            <p:spPr>
              <a:xfrm>
                <a:off x="1653318" y="3542625"/>
                <a:ext cx="1766316" cy="1822242"/>
              </a:xfrm>
              <a:custGeom>
                <a:avLst/>
                <a:gdLst>
                  <a:gd name="connsiteX0" fmla="*/ 1766317 w 1766316"/>
                  <a:gd name="connsiteY0" fmla="*/ 481069 h 1822242"/>
                  <a:gd name="connsiteX1" fmla="*/ 1761656 w 1766316"/>
                  <a:gd name="connsiteY1" fmla="*/ 478998 h 1822242"/>
                  <a:gd name="connsiteX2" fmla="*/ 1752336 w 1766316"/>
                  <a:gd name="connsiteY2" fmla="*/ 477962 h 1822242"/>
                  <a:gd name="connsiteX3" fmla="*/ 1745604 w 1766316"/>
                  <a:gd name="connsiteY3" fmla="*/ 477444 h 1822242"/>
                  <a:gd name="connsiteX4" fmla="*/ 1743015 w 1766316"/>
                  <a:gd name="connsiteY4" fmla="*/ 475373 h 1822242"/>
                  <a:gd name="connsiteX5" fmla="*/ 1738354 w 1766316"/>
                  <a:gd name="connsiteY5" fmla="*/ 475373 h 1822242"/>
                  <a:gd name="connsiteX6" fmla="*/ 1735247 w 1766316"/>
                  <a:gd name="connsiteY6" fmla="*/ 476926 h 1822242"/>
                  <a:gd name="connsiteX7" fmla="*/ 1729033 w 1766316"/>
                  <a:gd name="connsiteY7" fmla="*/ 479515 h 1822242"/>
                  <a:gd name="connsiteX8" fmla="*/ 1719194 w 1766316"/>
                  <a:gd name="connsiteY8" fmla="*/ 478998 h 1822242"/>
                  <a:gd name="connsiteX9" fmla="*/ 1717641 w 1766316"/>
                  <a:gd name="connsiteY9" fmla="*/ 480033 h 1822242"/>
                  <a:gd name="connsiteX10" fmla="*/ 1713498 w 1766316"/>
                  <a:gd name="connsiteY10" fmla="*/ 480551 h 1822242"/>
                  <a:gd name="connsiteX11" fmla="*/ 1711945 w 1766316"/>
                  <a:gd name="connsiteY11" fmla="*/ 482104 h 1822242"/>
                  <a:gd name="connsiteX12" fmla="*/ 1705731 w 1766316"/>
                  <a:gd name="connsiteY12" fmla="*/ 482622 h 1822242"/>
                  <a:gd name="connsiteX13" fmla="*/ 1702624 w 1766316"/>
                  <a:gd name="connsiteY13" fmla="*/ 485211 h 1822242"/>
                  <a:gd name="connsiteX14" fmla="*/ 1701071 w 1766316"/>
                  <a:gd name="connsiteY14" fmla="*/ 490390 h 1822242"/>
                  <a:gd name="connsiteX15" fmla="*/ 1698481 w 1766316"/>
                  <a:gd name="connsiteY15" fmla="*/ 493502 h 1822242"/>
                  <a:gd name="connsiteX16" fmla="*/ 1695374 w 1766316"/>
                  <a:gd name="connsiteY16" fmla="*/ 494015 h 1822242"/>
                  <a:gd name="connsiteX17" fmla="*/ 1693303 w 1766316"/>
                  <a:gd name="connsiteY17" fmla="*/ 495568 h 1822242"/>
                  <a:gd name="connsiteX18" fmla="*/ 1690714 w 1766316"/>
                  <a:gd name="connsiteY18" fmla="*/ 496086 h 1822242"/>
                  <a:gd name="connsiteX19" fmla="*/ 1689160 w 1766316"/>
                  <a:gd name="connsiteY19" fmla="*/ 498675 h 1822242"/>
                  <a:gd name="connsiteX20" fmla="*/ 1681393 w 1766316"/>
                  <a:gd name="connsiteY20" fmla="*/ 505925 h 1822242"/>
                  <a:gd name="connsiteX21" fmla="*/ 1680357 w 1766316"/>
                  <a:gd name="connsiteY21" fmla="*/ 513174 h 1822242"/>
                  <a:gd name="connsiteX22" fmla="*/ 1680875 w 1766316"/>
                  <a:gd name="connsiteY22" fmla="*/ 519393 h 1822242"/>
                  <a:gd name="connsiteX23" fmla="*/ 1680357 w 1766316"/>
                  <a:gd name="connsiteY23" fmla="*/ 522500 h 1822242"/>
                  <a:gd name="connsiteX24" fmla="*/ 1678804 w 1766316"/>
                  <a:gd name="connsiteY24" fmla="*/ 526120 h 1822242"/>
                  <a:gd name="connsiteX25" fmla="*/ 1675697 w 1766316"/>
                  <a:gd name="connsiteY25" fmla="*/ 529227 h 1822242"/>
                  <a:gd name="connsiteX26" fmla="*/ 1673108 w 1766316"/>
                  <a:gd name="connsiteY26" fmla="*/ 531298 h 1822242"/>
                  <a:gd name="connsiteX27" fmla="*/ 1665340 w 1766316"/>
                  <a:gd name="connsiteY27" fmla="*/ 538030 h 1822242"/>
                  <a:gd name="connsiteX28" fmla="*/ 1661716 w 1766316"/>
                  <a:gd name="connsiteY28" fmla="*/ 542173 h 1822242"/>
                  <a:gd name="connsiteX29" fmla="*/ 1660162 w 1766316"/>
                  <a:gd name="connsiteY29" fmla="*/ 548392 h 1822242"/>
                  <a:gd name="connsiteX30" fmla="*/ 1661716 w 1766316"/>
                  <a:gd name="connsiteY30" fmla="*/ 550981 h 1822242"/>
                  <a:gd name="connsiteX31" fmla="*/ 1661198 w 1766316"/>
                  <a:gd name="connsiteY31" fmla="*/ 555124 h 1822242"/>
                  <a:gd name="connsiteX32" fmla="*/ 1663269 w 1766316"/>
                  <a:gd name="connsiteY32" fmla="*/ 557195 h 1822242"/>
                  <a:gd name="connsiteX33" fmla="*/ 1663269 w 1766316"/>
                  <a:gd name="connsiteY33" fmla="*/ 561338 h 1822242"/>
                  <a:gd name="connsiteX34" fmla="*/ 1666376 w 1766316"/>
                  <a:gd name="connsiteY34" fmla="*/ 565998 h 1822242"/>
                  <a:gd name="connsiteX35" fmla="*/ 1664305 w 1766316"/>
                  <a:gd name="connsiteY35" fmla="*/ 569623 h 1822242"/>
                  <a:gd name="connsiteX36" fmla="*/ 1660680 w 1766316"/>
                  <a:gd name="connsiteY36" fmla="*/ 574283 h 1822242"/>
                  <a:gd name="connsiteX37" fmla="*/ 1656537 w 1766316"/>
                  <a:gd name="connsiteY37" fmla="*/ 577390 h 1822242"/>
                  <a:gd name="connsiteX38" fmla="*/ 1657055 w 1766316"/>
                  <a:gd name="connsiteY38" fmla="*/ 579462 h 1822242"/>
                  <a:gd name="connsiteX39" fmla="*/ 1663269 w 1766316"/>
                  <a:gd name="connsiteY39" fmla="*/ 583086 h 1822242"/>
                  <a:gd name="connsiteX40" fmla="*/ 1664305 w 1766316"/>
                  <a:gd name="connsiteY40" fmla="*/ 584122 h 1822242"/>
                  <a:gd name="connsiteX41" fmla="*/ 1661716 w 1766316"/>
                  <a:gd name="connsiteY41" fmla="*/ 589300 h 1822242"/>
                  <a:gd name="connsiteX42" fmla="*/ 1663269 w 1766316"/>
                  <a:gd name="connsiteY42" fmla="*/ 594997 h 1822242"/>
                  <a:gd name="connsiteX43" fmla="*/ 1662751 w 1766316"/>
                  <a:gd name="connsiteY43" fmla="*/ 597586 h 1822242"/>
                  <a:gd name="connsiteX44" fmla="*/ 1660680 w 1766316"/>
                  <a:gd name="connsiteY44" fmla="*/ 601211 h 1822242"/>
                  <a:gd name="connsiteX45" fmla="*/ 1658608 w 1766316"/>
                  <a:gd name="connsiteY45" fmla="*/ 605353 h 1822242"/>
                  <a:gd name="connsiteX46" fmla="*/ 1658091 w 1766316"/>
                  <a:gd name="connsiteY46" fmla="*/ 610014 h 1822242"/>
                  <a:gd name="connsiteX47" fmla="*/ 1659126 w 1766316"/>
                  <a:gd name="connsiteY47" fmla="*/ 612603 h 1822242"/>
                  <a:gd name="connsiteX48" fmla="*/ 1662233 w 1766316"/>
                  <a:gd name="connsiteY48" fmla="*/ 615710 h 1822242"/>
                  <a:gd name="connsiteX49" fmla="*/ 1676732 w 1766316"/>
                  <a:gd name="connsiteY49" fmla="*/ 620888 h 1822242"/>
                  <a:gd name="connsiteX50" fmla="*/ 1678286 w 1766316"/>
                  <a:gd name="connsiteY50" fmla="*/ 625549 h 1822242"/>
                  <a:gd name="connsiteX51" fmla="*/ 1688643 w 1766316"/>
                  <a:gd name="connsiteY51" fmla="*/ 630727 h 1822242"/>
                  <a:gd name="connsiteX52" fmla="*/ 1690714 w 1766316"/>
                  <a:gd name="connsiteY52" fmla="*/ 632798 h 1822242"/>
                  <a:gd name="connsiteX53" fmla="*/ 1689678 w 1766316"/>
                  <a:gd name="connsiteY53" fmla="*/ 638494 h 1822242"/>
                  <a:gd name="connsiteX54" fmla="*/ 1693303 w 1766316"/>
                  <a:gd name="connsiteY54" fmla="*/ 641601 h 1822242"/>
                  <a:gd name="connsiteX55" fmla="*/ 1693303 w 1766316"/>
                  <a:gd name="connsiteY55" fmla="*/ 644708 h 1822242"/>
                  <a:gd name="connsiteX56" fmla="*/ 1689678 w 1766316"/>
                  <a:gd name="connsiteY56" fmla="*/ 648851 h 1822242"/>
                  <a:gd name="connsiteX57" fmla="*/ 1675179 w 1766316"/>
                  <a:gd name="connsiteY57" fmla="*/ 661279 h 1822242"/>
                  <a:gd name="connsiteX58" fmla="*/ 1668965 w 1766316"/>
                  <a:gd name="connsiteY58" fmla="*/ 668528 h 1822242"/>
                  <a:gd name="connsiteX59" fmla="*/ 1668965 w 1766316"/>
                  <a:gd name="connsiteY59" fmla="*/ 671117 h 1822242"/>
                  <a:gd name="connsiteX60" fmla="*/ 1673626 w 1766316"/>
                  <a:gd name="connsiteY60" fmla="*/ 675260 h 1822242"/>
                  <a:gd name="connsiteX61" fmla="*/ 1674661 w 1766316"/>
                  <a:gd name="connsiteY61" fmla="*/ 677332 h 1822242"/>
                  <a:gd name="connsiteX62" fmla="*/ 1671554 w 1766316"/>
                  <a:gd name="connsiteY62" fmla="*/ 680956 h 1822242"/>
                  <a:gd name="connsiteX63" fmla="*/ 1671036 w 1766316"/>
                  <a:gd name="connsiteY63" fmla="*/ 682510 h 1822242"/>
                  <a:gd name="connsiteX64" fmla="*/ 1672590 w 1766316"/>
                  <a:gd name="connsiteY64" fmla="*/ 685099 h 1822242"/>
                  <a:gd name="connsiteX65" fmla="*/ 1680875 w 1766316"/>
                  <a:gd name="connsiteY65" fmla="*/ 693384 h 1822242"/>
                  <a:gd name="connsiteX66" fmla="*/ 1689160 w 1766316"/>
                  <a:gd name="connsiteY66" fmla="*/ 697527 h 1822242"/>
                  <a:gd name="connsiteX67" fmla="*/ 1695892 w 1766316"/>
                  <a:gd name="connsiteY67" fmla="*/ 704259 h 1822242"/>
                  <a:gd name="connsiteX68" fmla="*/ 1696928 w 1766316"/>
                  <a:gd name="connsiteY68" fmla="*/ 707366 h 1822242"/>
                  <a:gd name="connsiteX69" fmla="*/ 1695892 w 1766316"/>
                  <a:gd name="connsiteY69" fmla="*/ 710990 h 1822242"/>
                  <a:gd name="connsiteX70" fmla="*/ 1691750 w 1766316"/>
                  <a:gd name="connsiteY70" fmla="*/ 712026 h 1822242"/>
                  <a:gd name="connsiteX71" fmla="*/ 1685018 w 1766316"/>
                  <a:gd name="connsiteY71" fmla="*/ 711508 h 1822242"/>
                  <a:gd name="connsiteX72" fmla="*/ 1679839 w 1766316"/>
                  <a:gd name="connsiteY72" fmla="*/ 711508 h 1822242"/>
                  <a:gd name="connsiteX73" fmla="*/ 1673108 w 1766316"/>
                  <a:gd name="connsiteY73" fmla="*/ 713579 h 1822242"/>
                  <a:gd name="connsiteX74" fmla="*/ 1668447 w 1766316"/>
                  <a:gd name="connsiteY74" fmla="*/ 718758 h 1822242"/>
                  <a:gd name="connsiteX75" fmla="*/ 1666376 w 1766316"/>
                  <a:gd name="connsiteY75" fmla="*/ 721865 h 1822242"/>
                  <a:gd name="connsiteX76" fmla="*/ 1665340 w 1766316"/>
                  <a:gd name="connsiteY76" fmla="*/ 727043 h 1822242"/>
                  <a:gd name="connsiteX77" fmla="*/ 1665340 w 1766316"/>
                  <a:gd name="connsiteY77" fmla="*/ 730150 h 1822242"/>
                  <a:gd name="connsiteX78" fmla="*/ 1666376 w 1766316"/>
                  <a:gd name="connsiteY78" fmla="*/ 736364 h 1822242"/>
                  <a:gd name="connsiteX79" fmla="*/ 1667929 w 1766316"/>
                  <a:gd name="connsiteY79" fmla="*/ 739476 h 1822242"/>
                  <a:gd name="connsiteX80" fmla="*/ 1675179 w 1766316"/>
                  <a:gd name="connsiteY80" fmla="*/ 745690 h 1822242"/>
                  <a:gd name="connsiteX81" fmla="*/ 1676732 w 1766316"/>
                  <a:gd name="connsiteY81" fmla="*/ 748279 h 1822242"/>
                  <a:gd name="connsiteX82" fmla="*/ 1676215 w 1766316"/>
                  <a:gd name="connsiteY82" fmla="*/ 750351 h 1822242"/>
                  <a:gd name="connsiteX83" fmla="*/ 1673626 w 1766316"/>
                  <a:gd name="connsiteY83" fmla="*/ 752422 h 1822242"/>
                  <a:gd name="connsiteX84" fmla="*/ 1669483 w 1766316"/>
                  <a:gd name="connsiteY84" fmla="*/ 752422 h 1822242"/>
                  <a:gd name="connsiteX85" fmla="*/ 1667411 w 1766316"/>
                  <a:gd name="connsiteY85" fmla="*/ 752935 h 1822242"/>
                  <a:gd name="connsiteX86" fmla="*/ 1667411 w 1766316"/>
                  <a:gd name="connsiteY86" fmla="*/ 756559 h 1822242"/>
                  <a:gd name="connsiteX87" fmla="*/ 1668965 w 1766316"/>
                  <a:gd name="connsiteY87" fmla="*/ 760702 h 1822242"/>
                  <a:gd name="connsiteX88" fmla="*/ 1670001 w 1766316"/>
                  <a:gd name="connsiteY88" fmla="*/ 771059 h 1822242"/>
                  <a:gd name="connsiteX89" fmla="*/ 1669483 w 1766316"/>
                  <a:gd name="connsiteY89" fmla="*/ 783487 h 1822242"/>
                  <a:gd name="connsiteX90" fmla="*/ 1671036 w 1766316"/>
                  <a:gd name="connsiteY90" fmla="*/ 785040 h 1822242"/>
                  <a:gd name="connsiteX91" fmla="*/ 1674661 w 1766316"/>
                  <a:gd name="connsiteY91" fmla="*/ 787111 h 1822242"/>
                  <a:gd name="connsiteX92" fmla="*/ 1675697 w 1766316"/>
                  <a:gd name="connsiteY92" fmla="*/ 789700 h 1822242"/>
                  <a:gd name="connsiteX93" fmla="*/ 1675697 w 1766316"/>
                  <a:gd name="connsiteY93" fmla="*/ 795914 h 1822242"/>
                  <a:gd name="connsiteX94" fmla="*/ 1677768 w 1766316"/>
                  <a:gd name="connsiteY94" fmla="*/ 796950 h 1822242"/>
                  <a:gd name="connsiteX95" fmla="*/ 1682947 w 1766316"/>
                  <a:gd name="connsiteY95" fmla="*/ 795397 h 1822242"/>
                  <a:gd name="connsiteX96" fmla="*/ 1688643 w 1766316"/>
                  <a:gd name="connsiteY96" fmla="*/ 795397 h 1822242"/>
                  <a:gd name="connsiteX97" fmla="*/ 1691750 w 1766316"/>
                  <a:gd name="connsiteY97" fmla="*/ 796950 h 1822242"/>
                  <a:gd name="connsiteX98" fmla="*/ 1691232 w 1766316"/>
                  <a:gd name="connsiteY98" fmla="*/ 802128 h 1822242"/>
                  <a:gd name="connsiteX99" fmla="*/ 1692785 w 1766316"/>
                  <a:gd name="connsiteY99" fmla="*/ 804200 h 1822242"/>
                  <a:gd name="connsiteX100" fmla="*/ 1696928 w 1766316"/>
                  <a:gd name="connsiteY100" fmla="*/ 805753 h 1822242"/>
                  <a:gd name="connsiteX101" fmla="*/ 1698481 w 1766316"/>
                  <a:gd name="connsiteY101" fmla="*/ 806789 h 1822242"/>
                  <a:gd name="connsiteX102" fmla="*/ 1698999 w 1766316"/>
                  <a:gd name="connsiteY102" fmla="*/ 810414 h 1822242"/>
                  <a:gd name="connsiteX103" fmla="*/ 1697963 w 1766316"/>
                  <a:gd name="connsiteY103" fmla="*/ 811967 h 1822242"/>
                  <a:gd name="connsiteX104" fmla="*/ 1694339 w 1766316"/>
                  <a:gd name="connsiteY104" fmla="*/ 814039 h 1822242"/>
                  <a:gd name="connsiteX105" fmla="*/ 1691232 w 1766316"/>
                  <a:gd name="connsiteY105" fmla="*/ 817663 h 1822242"/>
                  <a:gd name="connsiteX106" fmla="*/ 1689678 w 1766316"/>
                  <a:gd name="connsiteY106" fmla="*/ 821806 h 1822242"/>
                  <a:gd name="connsiteX107" fmla="*/ 1687607 w 1766316"/>
                  <a:gd name="connsiteY107" fmla="*/ 824395 h 1822242"/>
                  <a:gd name="connsiteX108" fmla="*/ 1687089 w 1766316"/>
                  <a:gd name="connsiteY108" fmla="*/ 830091 h 1822242"/>
                  <a:gd name="connsiteX109" fmla="*/ 1679839 w 1766316"/>
                  <a:gd name="connsiteY109" fmla="*/ 838894 h 1822242"/>
                  <a:gd name="connsiteX110" fmla="*/ 1674661 w 1766316"/>
                  <a:gd name="connsiteY110" fmla="*/ 846662 h 1822242"/>
                  <a:gd name="connsiteX111" fmla="*/ 1672590 w 1766316"/>
                  <a:gd name="connsiteY111" fmla="*/ 848215 h 1822242"/>
                  <a:gd name="connsiteX112" fmla="*/ 1666376 w 1766316"/>
                  <a:gd name="connsiteY112" fmla="*/ 850804 h 1822242"/>
                  <a:gd name="connsiteX113" fmla="*/ 1662751 w 1766316"/>
                  <a:gd name="connsiteY113" fmla="*/ 853394 h 1822242"/>
                  <a:gd name="connsiteX114" fmla="*/ 1657573 w 1766316"/>
                  <a:gd name="connsiteY114" fmla="*/ 860125 h 1822242"/>
                  <a:gd name="connsiteX115" fmla="*/ 1657055 w 1766316"/>
                  <a:gd name="connsiteY115" fmla="*/ 863232 h 1822242"/>
                  <a:gd name="connsiteX116" fmla="*/ 1658091 w 1766316"/>
                  <a:gd name="connsiteY116" fmla="*/ 865304 h 1822242"/>
                  <a:gd name="connsiteX117" fmla="*/ 1663269 w 1766316"/>
                  <a:gd name="connsiteY117" fmla="*/ 871000 h 1822242"/>
                  <a:gd name="connsiteX118" fmla="*/ 1664305 w 1766316"/>
                  <a:gd name="connsiteY118" fmla="*/ 874107 h 1822242"/>
                  <a:gd name="connsiteX119" fmla="*/ 1663787 w 1766316"/>
                  <a:gd name="connsiteY119" fmla="*/ 890159 h 1822242"/>
                  <a:gd name="connsiteX120" fmla="*/ 1662751 w 1766316"/>
                  <a:gd name="connsiteY120" fmla="*/ 892749 h 1822242"/>
                  <a:gd name="connsiteX121" fmla="*/ 1658091 w 1766316"/>
                  <a:gd name="connsiteY121" fmla="*/ 895856 h 1822242"/>
                  <a:gd name="connsiteX122" fmla="*/ 1651359 w 1766316"/>
                  <a:gd name="connsiteY122" fmla="*/ 898445 h 1822242"/>
                  <a:gd name="connsiteX123" fmla="*/ 1647734 w 1766316"/>
                  <a:gd name="connsiteY123" fmla="*/ 901552 h 1822242"/>
                  <a:gd name="connsiteX124" fmla="*/ 1645663 w 1766316"/>
                  <a:gd name="connsiteY124" fmla="*/ 905694 h 1822242"/>
                  <a:gd name="connsiteX125" fmla="*/ 1644627 w 1766316"/>
                  <a:gd name="connsiteY125" fmla="*/ 910355 h 1822242"/>
                  <a:gd name="connsiteX126" fmla="*/ 1644627 w 1766316"/>
                  <a:gd name="connsiteY126" fmla="*/ 922265 h 1822242"/>
                  <a:gd name="connsiteX127" fmla="*/ 1641520 w 1766316"/>
                  <a:gd name="connsiteY127" fmla="*/ 933657 h 1822242"/>
                  <a:gd name="connsiteX128" fmla="*/ 1635824 w 1766316"/>
                  <a:gd name="connsiteY128" fmla="*/ 942978 h 1822242"/>
                  <a:gd name="connsiteX129" fmla="*/ 1634270 w 1766316"/>
                  <a:gd name="connsiteY129" fmla="*/ 948156 h 1822242"/>
                  <a:gd name="connsiteX130" fmla="*/ 1635824 w 1766316"/>
                  <a:gd name="connsiteY130" fmla="*/ 949710 h 1822242"/>
                  <a:gd name="connsiteX131" fmla="*/ 1641520 w 1766316"/>
                  <a:gd name="connsiteY131" fmla="*/ 953853 h 1822242"/>
                  <a:gd name="connsiteX132" fmla="*/ 1644627 w 1766316"/>
                  <a:gd name="connsiteY132" fmla="*/ 957477 h 1822242"/>
                  <a:gd name="connsiteX133" fmla="*/ 1646698 w 1766316"/>
                  <a:gd name="connsiteY133" fmla="*/ 962656 h 1822242"/>
                  <a:gd name="connsiteX134" fmla="*/ 1646180 w 1766316"/>
                  <a:gd name="connsiteY134" fmla="*/ 966275 h 1822242"/>
                  <a:gd name="connsiteX135" fmla="*/ 1643074 w 1766316"/>
                  <a:gd name="connsiteY135" fmla="*/ 974043 h 1822242"/>
                  <a:gd name="connsiteX136" fmla="*/ 1643074 w 1766316"/>
                  <a:gd name="connsiteY136" fmla="*/ 981810 h 1822242"/>
                  <a:gd name="connsiteX137" fmla="*/ 1641520 w 1766316"/>
                  <a:gd name="connsiteY137" fmla="*/ 985435 h 1822242"/>
                  <a:gd name="connsiteX138" fmla="*/ 1638413 w 1766316"/>
                  <a:gd name="connsiteY138" fmla="*/ 986471 h 1822242"/>
                  <a:gd name="connsiteX139" fmla="*/ 1631164 w 1766316"/>
                  <a:gd name="connsiteY139" fmla="*/ 986988 h 1822242"/>
                  <a:gd name="connsiteX140" fmla="*/ 1623396 w 1766316"/>
                  <a:gd name="connsiteY140" fmla="*/ 984399 h 1822242"/>
                  <a:gd name="connsiteX141" fmla="*/ 1616146 w 1766316"/>
                  <a:gd name="connsiteY141" fmla="*/ 981292 h 1822242"/>
                  <a:gd name="connsiteX142" fmla="*/ 1612522 w 1766316"/>
                  <a:gd name="connsiteY142" fmla="*/ 981292 h 1822242"/>
                  <a:gd name="connsiteX143" fmla="*/ 1605790 w 1766316"/>
                  <a:gd name="connsiteY143" fmla="*/ 985435 h 1822242"/>
                  <a:gd name="connsiteX144" fmla="*/ 1602165 w 1766316"/>
                  <a:gd name="connsiteY144" fmla="*/ 989578 h 1822242"/>
                  <a:gd name="connsiteX145" fmla="*/ 1602165 w 1766316"/>
                  <a:gd name="connsiteY145" fmla="*/ 992167 h 1822242"/>
                  <a:gd name="connsiteX146" fmla="*/ 1603201 w 1766316"/>
                  <a:gd name="connsiteY146" fmla="*/ 994756 h 1822242"/>
                  <a:gd name="connsiteX147" fmla="*/ 1607343 w 1766316"/>
                  <a:gd name="connsiteY147" fmla="*/ 998381 h 1822242"/>
                  <a:gd name="connsiteX148" fmla="*/ 1607861 w 1766316"/>
                  <a:gd name="connsiteY148" fmla="*/ 999934 h 1822242"/>
                  <a:gd name="connsiteX149" fmla="*/ 1605790 w 1766316"/>
                  <a:gd name="connsiteY149" fmla="*/ 1001488 h 1822242"/>
                  <a:gd name="connsiteX150" fmla="*/ 1600094 w 1766316"/>
                  <a:gd name="connsiteY150" fmla="*/ 1001488 h 1822242"/>
                  <a:gd name="connsiteX151" fmla="*/ 1593880 w 1766316"/>
                  <a:gd name="connsiteY151" fmla="*/ 1002523 h 1822242"/>
                  <a:gd name="connsiteX152" fmla="*/ 1590255 w 1766316"/>
                  <a:gd name="connsiteY152" fmla="*/ 1005112 h 1822242"/>
                  <a:gd name="connsiteX153" fmla="*/ 1586112 w 1766316"/>
                  <a:gd name="connsiteY153" fmla="*/ 1008737 h 1822242"/>
                  <a:gd name="connsiteX154" fmla="*/ 1580934 w 1766316"/>
                  <a:gd name="connsiteY154" fmla="*/ 1015469 h 1822242"/>
                  <a:gd name="connsiteX155" fmla="*/ 1579898 w 1766316"/>
                  <a:gd name="connsiteY155" fmla="*/ 1017540 h 1822242"/>
                  <a:gd name="connsiteX156" fmla="*/ 1579381 w 1766316"/>
                  <a:gd name="connsiteY156" fmla="*/ 1022719 h 1822242"/>
                  <a:gd name="connsiteX157" fmla="*/ 1576274 w 1766316"/>
                  <a:gd name="connsiteY157" fmla="*/ 1027379 h 1822242"/>
                  <a:gd name="connsiteX158" fmla="*/ 1576274 w 1766316"/>
                  <a:gd name="connsiteY158" fmla="*/ 1033593 h 1822242"/>
                  <a:gd name="connsiteX159" fmla="*/ 1575238 w 1766316"/>
                  <a:gd name="connsiteY159" fmla="*/ 1036700 h 1822242"/>
                  <a:gd name="connsiteX160" fmla="*/ 1572649 w 1766316"/>
                  <a:gd name="connsiteY160" fmla="*/ 1039807 h 1822242"/>
                  <a:gd name="connsiteX161" fmla="*/ 1572649 w 1766316"/>
                  <a:gd name="connsiteY161" fmla="*/ 1046539 h 1822242"/>
                  <a:gd name="connsiteX162" fmla="*/ 1574202 w 1766316"/>
                  <a:gd name="connsiteY162" fmla="*/ 1049646 h 1822242"/>
                  <a:gd name="connsiteX163" fmla="*/ 1573684 w 1766316"/>
                  <a:gd name="connsiteY163" fmla="*/ 1051199 h 1822242"/>
                  <a:gd name="connsiteX164" fmla="*/ 1562292 w 1766316"/>
                  <a:gd name="connsiteY164" fmla="*/ 1051717 h 1822242"/>
                  <a:gd name="connsiteX165" fmla="*/ 1556078 w 1766316"/>
                  <a:gd name="connsiteY165" fmla="*/ 1054306 h 1822242"/>
                  <a:gd name="connsiteX166" fmla="*/ 1553489 w 1766316"/>
                  <a:gd name="connsiteY166" fmla="*/ 1056378 h 1822242"/>
                  <a:gd name="connsiteX167" fmla="*/ 1552453 w 1766316"/>
                  <a:gd name="connsiteY167" fmla="*/ 1061038 h 1822242"/>
                  <a:gd name="connsiteX168" fmla="*/ 1553489 w 1766316"/>
                  <a:gd name="connsiteY168" fmla="*/ 1064145 h 1822242"/>
                  <a:gd name="connsiteX169" fmla="*/ 1558150 w 1766316"/>
                  <a:gd name="connsiteY169" fmla="*/ 1070877 h 1822242"/>
                  <a:gd name="connsiteX170" fmla="*/ 1566435 w 1766316"/>
                  <a:gd name="connsiteY170" fmla="*/ 1081234 h 1822242"/>
                  <a:gd name="connsiteX171" fmla="*/ 1583005 w 1766316"/>
                  <a:gd name="connsiteY171" fmla="*/ 1095733 h 1822242"/>
                  <a:gd name="connsiteX172" fmla="*/ 1585595 w 1766316"/>
                  <a:gd name="connsiteY172" fmla="*/ 1099875 h 1822242"/>
                  <a:gd name="connsiteX173" fmla="*/ 1585595 w 1766316"/>
                  <a:gd name="connsiteY173" fmla="*/ 1105572 h 1822242"/>
                  <a:gd name="connsiteX174" fmla="*/ 1583005 w 1766316"/>
                  <a:gd name="connsiteY174" fmla="*/ 1109714 h 1822242"/>
                  <a:gd name="connsiteX175" fmla="*/ 1582487 w 1766316"/>
                  <a:gd name="connsiteY175" fmla="*/ 1114893 h 1822242"/>
                  <a:gd name="connsiteX176" fmla="*/ 1584041 w 1766316"/>
                  <a:gd name="connsiteY176" fmla="*/ 1117481 h 1822242"/>
                  <a:gd name="connsiteX177" fmla="*/ 1587666 w 1766316"/>
                  <a:gd name="connsiteY177" fmla="*/ 1120588 h 1822242"/>
                  <a:gd name="connsiteX178" fmla="*/ 1594915 w 1766316"/>
                  <a:gd name="connsiteY178" fmla="*/ 1124213 h 1822242"/>
                  <a:gd name="connsiteX179" fmla="*/ 1600094 w 1766316"/>
                  <a:gd name="connsiteY179" fmla="*/ 1126284 h 1822242"/>
                  <a:gd name="connsiteX180" fmla="*/ 1610450 w 1766316"/>
                  <a:gd name="connsiteY180" fmla="*/ 1127838 h 1822242"/>
                  <a:gd name="connsiteX181" fmla="*/ 1616664 w 1766316"/>
                  <a:gd name="connsiteY181" fmla="*/ 1129392 h 1822242"/>
                  <a:gd name="connsiteX182" fmla="*/ 1619771 w 1766316"/>
                  <a:gd name="connsiteY182" fmla="*/ 1134570 h 1822242"/>
                  <a:gd name="connsiteX183" fmla="*/ 1620289 w 1766316"/>
                  <a:gd name="connsiteY183" fmla="*/ 1136641 h 1822242"/>
                  <a:gd name="connsiteX184" fmla="*/ 1618218 w 1766316"/>
                  <a:gd name="connsiteY184" fmla="*/ 1140784 h 1822242"/>
                  <a:gd name="connsiteX185" fmla="*/ 1619253 w 1766316"/>
                  <a:gd name="connsiteY185" fmla="*/ 1144404 h 1822242"/>
                  <a:gd name="connsiteX186" fmla="*/ 1621325 w 1766316"/>
                  <a:gd name="connsiteY186" fmla="*/ 1145957 h 1822242"/>
                  <a:gd name="connsiteX187" fmla="*/ 1623914 w 1766316"/>
                  <a:gd name="connsiteY187" fmla="*/ 1146993 h 1822242"/>
                  <a:gd name="connsiteX188" fmla="*/ 1629610 w 1766316"/>
                  <a:gd name="connsiteY188" fmla="*/ 1145439 h 1822242"/>
                  <a:gd name="connsiteX189" fmla="*/ 1634270 w 1766316"/>
                  <a:gd name="connsiteY189" fmla="*/ 1145957 h 1822242"/>
                  <a:gd name="connsiteX190" fmla="*/ 1638413 w 1766316"/>
                  <a:gd name="connsiteY190" fmla="*/ 1146993 h 1822242"/>
                  <a:gd name="connsiteX191" fmla="*/ 1642038 w 1766316"/>
                  <a:gd name="connsiteY191" fmla="*/ 1149582 h 1822242"/>
                  <a:gd name="connsiteX192" fmla="*/ 1643074 w 1766316"/>
                  <a:gd name="connsiteY192" fmla="*/ 1152171 h 1822242"/>
                  <a:gd name="connsiteX193" fmla="*/ 1643074 w 1766316"/>
                  <a:gd name="connsiteY193" fmla="*/ 1156314 h 1822242"/>
                  <a:gd name="connsiteX194" fmla="*/ 1639967 w 1766316"/>
                  <a:gd name="connsiteY194" fmla="*/ 1162010 h 1822242"/>
                  <a:gd name="connsiteX195" fmla="*/ 1639967 w 1766316"/>
                  <a:gd name="connsiteY195" fmla="*/ 1167706 h 1822242"/>
                  <a:gd name="connsiteX196" fmla="*/ 1637895 w 1766316"/>
                  <a:gd name="connsiteY196" fmla="*/ 1171849 h 1822242"/>
                  <a:gd name="connsiteX197" fmla="*/ 1627021 w 1766316"/>
                  <a:gd name="connsiteY197" fmla="*/ 1183241 h 1822242"/>
                  <a:gd name="connsiteX198" fmla="*/ 1625467 w 1766316"/>
                  <a:gd name="connsiteY198" fmla="*/ 1185830 h 1822242"/>
                  <a:gd name="connsiteX199" fmla="*/ 1624432 w 1766316"/>
                  <a:gd name="connsiteY199" fmla="*/ 1189973 h 1822242"/>
                  <a:gd name="connsiteX200" fmla="*/ 1624949 w 1766316"/>
                  <a:gd name="connsiteY200" fmla="*/ 1193079 h 1822242"/>
                  <a:gd name="connsiteX201" fmla="*/ 1628057 w 1766316"/>
                  <a:gd name="connsiteY201" fmla="*/ 1198258 h 1822242"/>
                  <a:gd name="connsiteX202" fmla="*/ 1630128 w 1766316"/>
                  <a:gd name="connsiteY202" fmla="*/ 1203954 h 1822242"/>
                  <a:gd name="connsiteX203" fmla="*/ 1633235 w 1766316"/>
                  <a:gd name="connsiteY203" fmla="*/ 1216382 h 1822242"/>
                  <a:gd name="connsiteX204" fmla="*/ 1633235 w 1766316"/>
                  <a:gd name="connsiteY204" fmla="*/ 1222596 h 1822242"/>
                  <a:gd name="connsiteX205" fmla="*/ 1631681 w 1766316"/>
                  <a:gd name="connsiteY205" fmla="*/ 1227774 h 1822242"/>
                  <a:gd name="connsiteX206" fmla="*/ 1630646 w 1766316"/>
                  <a:gd name="connsiteY206" fmla="*/ 1231917 h 1822242"/>
                  <a:gd name="connsiteX207" fmla="*/ 1630646 w 1766316"/>
                  <a:gd name="connsiteY207" fmla="*/ 1236059 h 1822242"/>
                  <a:gd name="connsiteX208" fmla="*/ 1633753 w 1766316"/>
                  <a:gd name="connsiteY208" fmla="*/ 1242273 h 1822242"/>
                  <a:gd name="connsiteX209" fmla="*/ 1640484 w 1766316"/>
                  <a:gd name="connsiteY209" fmla="*/ 1247970 h 1822242"/>
                  <a:gd name="connsiteX210" fmla="*/ 1644109 w 1766316"/>
                  <a:gd name="connsiteY210" fmla="*/ 1253665 h 1822242"/>
                  <a:gd name="connsiteX211" fmla="*/ 1644109 w 1766316"/>
                  <a:gd name="connsiteY211" fmla="*/ 1256773 h 1822242"/>
                  <a:gd name="connsiteX212" fmla="*/ 1642038 w 1766316"/>
                  <a:gd name="connsiteY212" fmla="*/ 1261951 h 1822242"/>
                  <a:gd name="connsiteX213" fmla="*/ 1639449 w 1766316"/>
                  <a:gd name="connsiteY213" fmla="*/ 1267647 h 1822242"/>
                  <a:gd name="connsiteX214" fmla="*/ 1635306 w 1766316"/>
                  <a:gd name="connsiteY214" fmla="*/ 1272307 h 1822242"/>
                  <a:gd name="connsiteX215" fmla="*/ 1627539 w 1766316"/>
                  <a:gd name="connsiteY215" fmla="*/ 1278003 h 1822242"/>
                  <a:gd name="connsiteX216" fmla="*/ 1624432 w 1766316"/>
                  <a:gd name="connsiteY216" fmla="*/ 1282664 h 1822242"/>
                  <a:gd name="connsiteX217" fmla="*/ 1620807 w 1766316"/>
                  <a:gd name="connsiteY217" fmla="*/ 1289914 h 1822242"/>
                  <a:gd name="connsiteX218" fmla="*/ 1618218 w 1766316"/>
                  <a:gd name="connsiteY218" fmla="*/ 1296645 h 1822242"/>
                  <a:gd name="connsiteX219" fmla="*/ 1616146 w 1766316"/>
                  <a:gd name="connsiteY219" fmla="*/ 1302341 h 1822242"/>
                  <a:gd name="connsiteX220" fmla="*/ 1615111 w 1766316"/>
                  <a:gd name="connsiteY220" fmla="*/ 1311662 h 1822242"/>
                  <a:gd name="connsiteX221" fmla="*/ 1614593 w 1766316"/>
                  <a:gd name="connsiteY221" fmla="*/ 1320983 h 1822242"/>
                  <a:gd name="connsiteX222" fmla="*/ 1615629 w 1766316"/>
                  <a:gd name="connsiteY222" fmla="*/ 1325644 h 1822242"/>
                  <a:gd name="connsiteX223" fmla="*/ 1613039 w 1766316"/>
                  <a:gd name="connsiteY223" fmla="*/ 1332376 h 1822242"/>
                  <a:gd name="connsiteX224" fmla="*/ 1613557 w 1766316"/>
                  <a:gd name="connsiteY224" fmla="*/ 1338590 h 1822242"/>
                  <a:gd name="connsiteX225" fmla="*/ 1616664 w 1766316"/>
                  <a:gd name="connsiteY225" fmla="*/ 1341179 h 1822242"/>
                  <a:gd name="connsiteX226" fmla="*/ 1621843 w 1766316"/>
                  <a:gd name="connsiteY226" fmla="*/ 1342215 h 1822242"/>
                  <a:gd name="connsiteX227" fmla="*/ 1629610 w 1766316"/>
                  <a:gd name="connsiteY227" fmla="*/ 1348428 h 1822242"/>
                  <a:gd name="connsiteX228" fmla="*/ 1642556 w 1766316"/>
                  <a:gd name="connsiteY228" fmla="*/ 1360862 h 1822242"/>
                  <a:gd name="connsiteX229" fmla="*/ 1650841 w 1766316"/>
                  <a:gd name="connsiteY229" fmla="*/ 1371218 h 1822242"/>
                  <a:gd name="connsiteX230" fmla="*/ 1656537 w 1766316"/>
                  <a:gd name="connsiteY230" fmla="*/ 1383128 h 1822242"/>
                  <a:gd name="connsiteX231" fmla="*/ 1668447 w 1766316"/>
                  <a:gd name="connsiteY231" fmla="*/ 1419376 h 1822242"/>
                  <a:gd name="connsiteX232" fmla="*/ 1672072 w 1766316"/>
                  <a:gd name="connsiteY232" fmla="*/ 1432322 h 1822242"/>
                  <a:gd name="connsiteX233" fmla="*/ 1674143 w 1766316"/>
                  <a:gd name="connsiteY233" fmla="*/ 1448892 h 1822242"/>
                  <a:gd name="connsiteX234" fmla="*/ 1679839 w 1766316"/>
                  <a:gd name="connsiteY234" fmla="*/ 1460803 h 1822242"/>
                  <a:gd name="connsiteX235" fmla="*/ 1690714 w 1766316"/>
                  <a:gd name="connsiteY235" fmla="*/ 1487730 h 1822242"/>
                  <a:gd name="connsiteX236" fmla="*/ 1701588 w 1766316"/>
                  <a:gd name="connsiteY236" fmla="*/ 1508960 h 1822242"/>
                  <a:gd name="connsiteX237" fmla="*/ 1703660 w 1766316"/>
                  <a:gd name="connsiteY237" fmla="*/ 1516210 h 1822242"/>
                  <a:gd name="connsiteX238" fmla="*/ 1705213 w 1766316"/>
                  <a:gd name="connsiteY238" fmla="*/ 1531227 h 1822242"/>
                  <a:gd name="connsiteX239" fmla="*/ 1700035 w 1766316"/>
                  <a:gd name="connsiteY239" fmla="*/ 1527602 h 1822242"/>
                  <a:gd name="connsiteX240" fmla="*/ 1694339 w 1766316"/>
                  <a:gd name="connsiteY240" fmla="*/ 1525531 h 1822242"/>
                  <a:gd name="connsiteX241" fmla="*/ 1690714 w 1766316"/>
                  <a:gd name="connsiteY241" fmla="*/ 1524496 h 1822242"/>
                  <a:gd name="connsiteX242" fmla="*/ 1682429 w 1766316"/>
                  <a:gd name="connsiteY242" fmla="*/ 1523978 h 1822242"/>
                  <a:gd name="connsiteX243" fmla="*/ 1679322 w 1766316"/>
                  <a:gd name="connsiteY243" fmla="*/ 1522424 h 1822242"/>
                  <a:gd name="connsiteX244" fmla="*/ 1677250 w 1766316"/>
                  <a:gd name="connsiteY244" fmla="*/ 1519317 h 1822242"/>
                  <a:gd name="connsiteX245" fmla="*/ 1675179 w 1766316"/>
                  <a:gd name="connsiteY245" fmla="*/ 1517246 h 1822242"/>
                  <a:gd name="connsiteX246" fmla="*/ 1671554 w 1766316"/>
                  <a:gd name="connsiteY246" fmla="*/ 1517246 h 1822242"/>
                  <a:gd name="connsiteX247" fmla="*/ 1667411 w 1766316"/>
                  <a:gd name="connsiteY247" fmla="*/ 1518281 h 1822242"/>
                  <a:gd name="connsiteX248" fmla="*/ 1662233 w 1766316"/>
                  <a:gd name="connsiteY248" fmla="*/ 1521906 h 1822242"/>
                  <a:gd name="connsiteX249" fmla="*/ 1657573 w 1766316"/>
                  <a:gd name="connsiteY249" fmla="*/ 1526567 h 1822242"/>
                  <a:gd name="connsiteX250" fmla="*/ 1653948 w 1766316"/>
                  <a:gd name="connsiteY250" fmla="*/ 1530192 h 1822242"/>
                  <a:gd name="connsiteX251" fmla="*/ 1648770 w 1766316"/>
                  <a:gd name="connsiteY251" fmla="*/ 1537959 h 1822242"/>
                  <a:gd name="connsiteX252" fmla="*/ 1639449 w 1766316"/>
                  <a:gd name="connsiteY252" fmla="*/ 1548316 h 1822242"/>
                  <a:gd name="connsiteX253" fmla="*/ 1633235 w 1766316"/>
                  <a:gd name="connsiteY253" fmla="*/ 1557637 h 1822242"/>
                  <a:gd name="connsiteX254" fmla="*/ 1628057 w 1766316"/>
                  <a:gd name="connsiteY254" fmla="*/ 1571100 h 1822242"/>
                  <a:gd name="connsiteX255" fmla="*/ 1629610 w 1766316"/>
                  <a:gd name="connsiteY255" fmla="*/ 1573172 h 1822242"/>
                  <a:gd name="connsiteX256" fmla="*/ 1630128 w 1766316"/>
                  <a:gd name="connsiteY256" fmla="*/ 1576279 h 1822242"/>
                  <a:gd name="connsiteX257" fmla="*/ 1631681 w 1766316"/>
                  <a:gd name="connsiteY257" fmla="*/ 1578868 h 1822242"/>
                  <a:gd name="connsiteX258" fmla="*/ 1631164 w 1766316"/>
                  <a:gd name="connsiteY258" fmla="*/ 1584046 h 1822242"/>
                  <a:gd name="connsiteX259" fmla="*/ 1631681 w 1766316"/>
                  <a:gd name="connsiteY259" fmla="*/ 1589742 h 1822242"/>
                  <a:gd name="connsiteX260" fmla="*/ 1633753 w 1766316"/>
                  <a:gd name="connsiteY260" fmla="*/ 1594402 h 1822242"/>
                  <a:gd name="connsiteX261" fmla="*/ 1632717 w 1766316"/>
                  <a:gd name="connsiteY261" fmla="*/ 1596992 h 1822242"/>
                  <a:gd name="connsiteX262" fmla="*/ 1628057 w 1766316"/>
                  <a:gd name="connsiteY262" fmla="*/ 1600611 h 1822242"/>
                  <a:gd name="connsiteX263" fmla="*/ 1623914 w 1766316"/>
                  <a:gd name="connsiteY263" fmla="*/ 1601129 h 1822242"/>
                  <a:gd name="connsiteX264" fmla="*/ 1619253 w 1766316"/>
                  <a:gd name="connsiteY264" fmla="*/ 1603200 h 1822242"/>
                  <a:gd name="connsiteX265" fmla="*/ 1608897 w 1766316"/>
                  <a:gd name="connsiteY265" fmla="*/ 1613039 h 1822242"/>
                  <a:gd name="connsiteX266" fmla="*/ 1606826 w 1766316"/>
                  <a:gd name="connsiteY266" fmla="*/ 1617700 h 1822242"/>
                  <a:gd name="connsiteX267" fmla="*/ 1606308 w 1766316"/>
                  <a:gd name="connsiteY267" fmla="*/ 1628574 h 1822242"/>
                  <a:gd name="connsiteX268" fmla="*/ 1605790 w 1766316"/>
                  <a:gd name="connsiteY268" fmla="*/ 1635306 h 1822242"/>
                  <a:gd name="connsiteX269" fmla="*/ 1604236 w 1766316"/>
                  <a:gd name="connsiteY269" fmla="*/ 1644627 h 1822242"/>
                  <a:gd name="connsiteX270" fmla="*/ 1602683 w 1766316"/>
                  <a:gd name="connsiteY270" fmla="*/ 1651359 h 1822242"/>
                  <a:gd name="connsiteX271" fmla="*/ 1599576 w 1766316"/>
                  <a:gd name="connsiteY271" fmla="*/ 1656537 h 1822242"/>
                  <a:gd name="connsiteX272" fmla="*/ 1596469 w 1766316"/>
                  <a:gd name="connsiteY272" fmla="*/ 1661197 h 1822242"/>
                  <a:gd name="connsiteX273" fmla="*/ 1592326 w 1766316"/>
                  <a:gd name="connsiteY273" fmla="*/ 1664822 h 1822242"/>
                  <a:gd name="connsiteX274" fmla="*/ 1584559 w 1766316"/>
                  <a:gd name="connsiteY274" fmla="*/ 1665858 h 1822242"/>
                  <a:gd name="connsiteX275" fmla="*/ 1572131 w 1766316"/>
                  <a:gd name="connsiteY275" fmla="*/ 1665858 h 1822242"/>
                  <a:gd name="connsiteX276" fmla="*/ 1565917 w 1766316"/>
                  <a:gd name="connsiteY276" fmla="*/ 1665340 h 1822242"/>
                  <a:gd name="connsiteX277" fmla="*/ 1563328 w 1766316"/>
                  <a:gd name="connsiteY277" fmla="*/ 1663787 h 1822242"/>
                  <a:gd name="connsiteX278" fmla="*/ 1562810 w 1766316"/>
                  <a:gd name="connsiteY278" fmla="*/ 1660679 h 1822242"/>
                  <a:gd name="connsiteX279" fmla="*/ 1561774 w 1766316"/>
                  <a:gd name="connsiteY279" fmla="*/ 1647216 h 1822242"/>
                  <a:gd name="connsiteX280" fmla="*/ 1559703 w 1766316"/>
                  <a:gd name="connsiteY280" fmla="*/ 1642038 h 1822242"/>
                  <a:gd name="connsiteX281" fmla="*/ 1556596 w 1766316"/>
                  <a:gd name="connsiteY281" fmla="*/ 1639449 h 1822242"/>
                  <a:gd name="connsiteX282" fmla="*/ 1548829 w 1766316"/>
                  <a:gd name="connsiteY282" fmla="*/ 1638413 h 1822242"/>
                  <a:gd name="connsiteX283" fmla="*/ 1542615 w 1766316"/>
                  <a:gd name="connsiteY283" fmla="*/ 1634270 h 1822242"/>
                  <a:gd name="connsiteX284" fmla="*/ 1537436 w 1766316"/>
                  <a:gd name="connsiteY284" fmla="*/ 1632199 h 1822242"/>
                  <a:gd name="connsiteX285" fmla="*/ 1531740 w 1766316"/>
                  <a:gd name="connsiteY285" fmla="*/ 1631681 h 1822242"/>
                  <a:gd name="connsiteX286" fmla="*/ 1529669 w 1766316"/>
                  <a:gd name="connsiteY286" fmla="*/ 1629610 h 1822242"/>
                  <a:gd name="connsiteX287" fmla="*/ 1527080 w 1766316"/>
                  <a:gd name="connsiteY287" fmla="*/ 1622360 h 1822242"/>
                  <a:gd name="connsiteX288" fmla="*/ 1525008 w 1766316"/>
                  <a:gd name="connsiteY288" fmla="*/ 1618217 h 1822242"/>
                  <a:gd name="connsiteX289" fmla="*/ 1511027 w 1766316"/>
                  <a:gd name="connsiteY289" fmla="*/ 1607343 h 1822242"/>
                  <a:gd name="connsiteX290" fmla="*/ 1505331 w 1766316"/>
                  <a:gd name="connsiteY290" fmla="*/ 1606308 h 1822242"/>
                  <a:gd name="connsiteX291" fmla="*/ 1500670 w 1766316"/>
                  <a:gd name="connsiteY291" fmla="*/ 1608379 h 1822242"/>
                  <a:gd name="connsiteX292" fmla="*/ 1498081 w 1766316"/>
                  <a:gd name="connsiteY292" fmla="*/ 1611486 h 1822242"/>
                  <a:gd name="connsiteX293" fmla="*/ 1494974 w 1766316"/>
                  <a:gd name="connsiteY293" fmla="*/ 1611486 h 1822242"/>
                  <a:gd name="connsiteX294" fmla="*/ 1491350 w 1766316"/>
                  <a:gd name="connsiteY294" fmla="*/ 1610450 h 1822242"/>
                  <a:gd name="connsiteX295" fmla="*/ 1485136 w 1766316"/>
                  <a:gd name="connsiteY295" fmla="*/ 1602165 h 1822242"/>
                  <a:gd name="connsiteX296" fmla="*/ 1479957 w 1766316"/>
                  <a:gd name="connsiteY296" fmla="*/ 1598540 h 1822242"/>
                  <a:gd name="connsiteX297" fmla="*/ 1473743 w 1766316"/>
                  <a:gd name="connsiteY297" fmla="*/ 1589219 h 1822242"/>
                  <a:gd name="connsiteX298" fmla="*/ 1469601 w 1766316"/>
                  <a:gd name="connsiteY298" fmla="*/ 1579380 h 1822242"/>
                  <a:gd name="connsiteX299" fmla="*/ 1466494 w 1766316"/>
                  <a:gd name="connsiteY299" fmla="*/ 1572131 h 1822242"/>
                  <a:gd name="connsiteX300" fmla="*/ 1461315 w 1766316"/>
                  <a:gd name="connsiteY300" fmla="*/ 1566952 h 1822242"/>
                  <a:gd name="connsiteX301" fmla="*/ 1458208 w 1766316"/>
                  <a:gd name="connsiteY301" fmla="*/ 1565399 h 1822242"/>
                  <a:gd name="connsiteX302" fmla="*/ 1450959 w 1766316"/>
                  <a:gd name="connsiteY302" fmla="*/ 1564363 h 1822242"/>
                  <a:gd name="connsiteX303" fmla="*/ 1447334 w 1766316"/>
                  <a:gd name="connsiteY303" fmla="*/ 1565917 h 1822242"/>
                  <a:gd name="connsiteX304" fmla="*/ 1443191 w 1766316"/>
                  <a:gd name="connsiteY304" fmla="*/ 1568506 h 1822242"/>
                  <a:gd name="connsiteX305" fmla="*/ 1438531 w 1766316"/>
                  <a:gd name="connsiteY305" fmla="*/ 1574720 h 1822242"/>
                  <a:gd name="connsiteX306" fmla="*/ 1428692 w 1766316"/>
                  <a:gd name="connsiteY306" fmla="*/ 1584559 h 1822242"/>
                  <a:gd name="connsiteX307" fmla="*/ 1420925 w 1766316"/>
                  <a:gd name="connsiteY307" fmla="*/ 1591290 h 1822242"/>
                  <a:gd name="connsiteX308" fmla="*/ 1405908 w 1766316"/>
                  <a:gd name="connsiteY308" fmla="*/ 1603200 h 1822242"/>
                  <a:gd name="connsiteX309" fmla="*/ 1402801 w 1766316"/>
                  <a:gd name="connsiteY309" fmla="*/ 1609414 h 1822242"/>
                  <a:gd name="connsiteX310" fmla="*/ 1400729 w 1766316"/>
                  <a:gd name="connsiteY310" fmla="*/ 1616146 h 1822242"/>
                  <a:gd name="connsiteX311" fmla="*/ 1395551 w 1766316"/>
                  <a:gd name="connsiteY311" fmla="*/ 1622878 h 1822242"/>
                  <a:gd name="connsiteX312" fmla="*/ 1389855 w 1766316"/>
                  <a:gd name="connsiteY312" fmla="*/ 1628574 h 1822242"/>
                  <a:gd name="connsiteX313" fmla="*/ 1381052 w 1766316"/>
                  <a:gd name="connsiteY313" fmla="*/ 1646180 h 1822242"/>
                  <a:gd name="connsiteX314" fmla="*/ 1379498 w 1766316"/>
                  <a:gd name="connsiteY314" fmla="*/ 1646698 h 1822242"/>
                  <a:gd name="connsiteX315" fmla="*/ 1373284 w 1766316"/>
                  <a:gd name="connsiteY315" fmla="*/ 1641520 h 1822242"/>
                  <a:gd name="connsiteX316" fmla="*/ 1366552 w 1766316"/>
                  <a:gd name="connsiteY316" fmla="*/ 1636859 h 1822242"/>
                  <a:gd name="connsiteX317" fmla="*/ 1361892 w 1766316"/>
                  <a:gd name="connsiteY317" fmla="*/ 1634788 h 1822242"/>
                  <a:gd name="connsiteX318" fmla="*/ 1356196 w 1766316"/>
                  <a:gd name="connsiteY318" fmla="*/ 1634788 h 1822242"/>
                  <a:gd name="connsiteX319" fmla="*/ 1340661 w 1766316"/>
                  <a:gd name="connsiteY319" fmla="*/ 1635824 h 1822242"/>
                  <a:gd name="connsiteX320" fmla="*/ 1325644 w 1766316"/>
                  <a:gd name="connsiteY320" fmla="*/ 1639444 h 1822242"/>
                  <a:gd name="connsiteX321" fmla="*/ 1319948 w 1766316"/>
                  <a:gd name="connsiteY321" fmla="*/ 1639961 h 1822242"/>
                  <a:gd name="connsiteX322" fmla="*/ 1310627 w 1766316"/>
                  <a:gd name="connsiteY322" fmla="*/ 1642550 h 1822242"/>
                  <a:gd name="connsiteX323" fmla="*/ 1301306 w 1766316"/>
                  <a:gd name="connsiteY323" fmla="*/ 1644104 h 1822242"/>
                  <a:gd name="connsiteX324" fmla="*/ 1292503 w 1766316"/>
                  <a:gd name="connsiteY324" fmla="*/ 1644622 h 1822242"/>
                  <a:gd name="connsiteX325" fmla="*/ 1288360 w 1766316"/>
                  <a:gd name="connsiteY325" fmla="*/ 1645140 h 1822242"/>
                  <a:gd name="connsiteX326" fmla="*/ 1282146 w 1766316"/>
                  <a:gd name="connsiteY326" fmla="*/ 1648764 h 1822242"/>
                  <a:gd name="connsiteX327" fmla="*/ 1276968 w 1766316"/>
                  <a:gd name="connsiteY327" fmla="*/ 1649800 h 1822242"/>
                  <a:gd name="connsiteX328" fmla="*/ 1272825 w 1766316"/>
                  <a:gd name="connsiteY328" fmla="*/ 1649282 h 1822242"/>
                  <a:gd name="connsiteX329" fmla="*/ 1268165 w 1766316"/>
                  <a:gd name="connsiteY329" fmla="*/ 1648247 h 1822242"/>
                  <a:gd name="connsiteX330" fmla="*/ 1255737 w 1766316"/>
                  <a:gd name="connsiteY330" fmla="*/ 1641515 h 1822242"/>
                  <a:gd name="connsiteX331" fmla="*/ 1250559 w 1766316"/>
                  <a:gd name="connsiteY331" fmla="*/ 1637372 h 1822242"/>
                  <a:gd name="connsiteX332" fmla="*/ 1245380 w 1766316"/>
                  <a:gd name="connsiteY332" fmla="*/ 1632194 h 1822242"/>
                  <a:gd name="connsiteX333" fmla="*/ 1243827 w 1766316"/>
                  <a:gd name="connsiteY333" fmla="*/ 1628569 h 1822242"/>
                  <a:gd name="connsiteX334" fmla="*/ 1239684 w 1766316"/>
                  <a:gd name="connsiteY334" fmla="*/ 1619248 h 1822242"/>
                  <a:gd name="connsiteX335" fmla="*/ 1238131 w 1766316"/>
                  <a:gd name="connsiteY335" fmla="*/ 1617694 h 1822242"/>
                  <a:gd name="connsiteX336" fmla="*/ 1233470 w 1766316"/>
                  <a:gd name="connsiteY336" fmla="*/ 1615623 h 1822242"/>
                  <a:gd name="connsiteX337" fmla="*/ 1228810 w 1766316"/>
                  <a:gd name="connsiteY337" fmla="*/ 1611999 h 1822242"/>
                  <a:gd name="connsiteX338" fmla="*/ 1226739 w 1766316"/>
                  <a:gd name="connsiteY338" fmla="*/ 1609409 h 1822242"/>
                  <a:gd name="connsiteX339" fmla="*/ 1224149 w 1766316"/>
                  <a:gd name="connsiteY339" fmla="*/ 1600606 h 1822242"/>
                  <a:gd name="connsiteX340" fmla="*/ 1221560 w 1766316"/>
                  <a:gd name="connsiteY340" fmla="*/ 1590767 h 1822242"/>
                  <a:gd name="connsiteX341" fmla="*/ 1218453 w 1766316"/>
                  <a:gd name="connsiteY341" fmla="*/ 1586625 h 1822242"/>
                  <a:gd name="connsiteX342" fmla="*/ 1214311 w 1766316"/>
                  <a:gd name="connsiteY342" fmla="*/ 1583518 h 1822242"/>
                  <a:gd name="connsiteX343" fmla="*/ 1209132 w 1766316"/>
                  <a:gd name="connsiteY343" fmla="*/ 1580411 h 1822242"/>
                  <a:gd name="connsiteX344" fmla="*/ 1200847 w 1766316"/>
                  <a:gd name="connsiteY344" fmla="*/ 1574715 h 1822242"/>
                  <a:gd name="connsiteX345" fmla="*/ 1197222 w 1766316"/>
                  <a:gd name="connsiteY345" fmla="*/ 1574202 h 1822242"/>
                  <a:gd name="connsiteX346" fmla="*/ 1193080 w 1766316"/>
                  <a:gd name="connsiteY346" fmla="*/ 1574715 h 1822242"/>
                  <a:gd name="connsiteX347" fmla="*/ 1187901 w 1766316"/>
                  <a:gd name="connsiteY347" fmla="*/ 1576268 h 1822242"/>
                  <a:gd name="connsiteX348" fmla="*/ 1181687 w 1766316"/>
                  <a:gd name="connsiteY348" fmla="*/ 1576268 h 1822242"/>
                  <a:gd name="connsiteX349" fmla="*/ 1175991 w 1766316"/>
                  <a:gd name="connsiteY349" fmla="*/ 1577304 h 1822242"/>
                  <a:gd name="connsiteX350" fmla="*/ 1169259 w 1766316"/>
                  <a:gd name="connsiteY350" fmla="*/ 1579375 h 1822242"/>
                  <a:gd name="connsiteX351" fmla="*/ 1161492 w 1766316"/>
                  <a:gd name="connsiteY351" fmla="*/ 1579893 h 1822242"/>
                  <a:gd name="connsiteX352" fmla="*/ 1152171 w 1766316"/>
                  <a:gd name="connsiteY352" fmla="*/ 1578857 h 1822242"/>
                  <a:gd name="connsiteX353" fmla="*/ 1142332 w 1766316"/>
                  <a:gd name="connsiteY353" fmla="*/ 1577304 h 1822242"/>
                  <a:gd name="connsiteX354" fmla="*/ 1138190 w 1766316"/>
                  <a:gd name="connsiteY354" fmla="*/ 1575232 h 1822242"/>
                  <a:gd name="connsiteX355" fmla="*/ 1133529 w 1766316"/>
                  <a:gd name="connsiteY355" fmla="*/ 1572126 h 1822242"/>
                  <a:gd name="connsiteX356" fmla="*/ 1126797 w 1766316"/>
                  <a:gd name="connsiteY356" fmla="*/ 1564358 h 1822242"/>
                  <a:gd name="connsiteX357" fmla="*/ 1123173 w 1766316"/>
                  <a:gd name="connsiteY357" fmla="*/ 1561251 h 1822242"/>
                  <a:gd name="connsiteX358" fmla="*/ 1120583 w 1766316"/>
                  <a:gd name="connsiteY358" fmla="*/ 1556073 h 1822242"/>
                  <a:gd name="connsiteX359" fmla="*/ 1117994 w 1766316"/>
                  <a:gd name="connsiteY359" fmla="*/ 1547270 h 1822242"/>
                  <a:gd name="connsiteX360" fmla="*/ 1114887 w 1766316"/>
                  <a:gd name="connsiteY360" fmla="*/ 1536395 h 1822242"/>
                  <a:gd name="connsiteX361" fmla="*/ 1110227 w 1766316"/>
                  <a:gd name="connsiteY361" fmla="*/ 1528110 h 1822242"/>
                  <a:gd name="connsiteX362" fmla="*/ 1100388 w 1766316"/>
                  <a:gd name="connsiteY362" fmla="*/ 1512057 h 1822242"/>
                  <a:gd name="connsiteX363" fmla="*/ 1096245 w 1766316"/>
                  <a:gd name="connsiteY363" fmla="*/ 1502737 h 1822242"/>
                  <a:gd name="connsiteX364" fmla="*/ 1094174 w 1766316"/>
                  <a:gd name="connsiteY364" fmla="*/ 1501701 h 1822242"/>
                  <a:gd name="connsiteX365" fmla="*/ 1077086 w 1766316"/>
                  <a:gd name="connsiteY365" fmla="*/ 1502737 h 1822242"/>
                  <a:gd name="connsiteX366" fmla="*/ 1072943 w 1766316"/>
                  <a:gd name="connsiteY366" fmla="*/ 1502219 h 1822242"/>
                  <a:gd name="connsiteX367" fmla="*/ 1068800 w 1766316"/>
                  <a:gd name="connsiteY367" fmla="*/ 1500147 h 1822242"/>
                  <a:gd name="connsiteX368" fmla="*/ 1064658 w 1766316"/>
                  <a:gd name="connsiteY368" fmla="*/ 1495487 h 1822242"/>
                  <a:gd name="connsiteX369" fmla="*/ 1057926 w 1766316"/>
                  <a:gd name="connsiteY369" fmla="*/ 1482023 h 1822242"/>
                  <a:gd name="connsiteX370" fmla="*/ 1054819 w 1766316"/>
                  <a:gd name="connsiteY370" fmla="*/ 1479434 h 1822242"/>
                  <a:gd name="connsiteX371" fmla="*/ 1051194 w 1766316"/>
                  <a:gd name="connsiteY371" fmla="*/ 1478398 h 1822242"/>
                  <a:gd name="connsiteX372" fmla="*/ 1047569 w 1766316"/>
                  <a:gd name="connsiteY372" fmla="*/ 1478916 h 1822242"/>
                  <a:gd name="connsiteX373" fmla="*/ 1043427 w 1766316"/>
                  <a:gd name="connsiteY373" fmla="*/ 1483059 h 1822242"/>
                  <a:gd name="connsiteX374" fmla="*/ 1039802 w 1766316"/>
                  <a:gd name="connsiteY374" fmla="*/ 1490826 h 1822242"/>
                  <a:gd name="connsiteX375" fmla="*/ 1032552 w 1766316"/>
                  <a:gd name="connsiteY375" fmla="*/ 1501183 h 1822242"/>
                  <a:gd name="connsiteX376" fmla="*/ 1028928 w 1766316"/>
                  <a:gd name="connsiteY376" fmla="*/ 1502737 h 1822242"/>
                  <a:gd name="connsiteX377" fmla="*/ 1026338 w 1766316"/>
                  <a:gd name="connsiteY377" fmla="*/ 1502219 h 1822242"/>
                  <a:gd name="connsiteX378" fmla="*/ 1020124 w 1766316"/>
                  <a:gd name="connsiteY378" fmla="*/ 1498594 h 1822242"/>
                  <a:gd name="connsiteX379" fmla="*/ 1004590 w 1766316"/>
                  <a:gd name="connsiteY379" fmla="*/ 1494451 h 1822242"/>
                  <a:gd name="connsiteX380" fmla="*/ 994751 w 1766316"/>
                  <a:gd name="connsiteY380" fmla="*/ 1490308 h 1822242"/>
                  <a:gd name="connsiteX381" fmla="*/ 983359 w 1766316"/>
                  <a:gd name="connsiteY381" fmla="*/ 1487719 h 1822242"/>
                  <a:gd name="connsiteX382" fmla="*/ 976109 w 1766316"/>
                  <a:gd name="connsiteY382" fmla="*/ 1487201 h 1822242"/>
                  <a:gd name="connsiteX383" fmla="*/ 968859 w 1766316"/>
                  <a:gd name="connsiteY383" fmla="*/ 1485130 h 1822242"/>
                  <a:gd name="connsiteX384" fmla="*/ 960574 w 1766316"/>
                  <a:gd name="connsiteY384" fmla="*/ 1481505 h 1822242"/>
                  <a:gd name="connsiteX385" fmla="*/ 955914 w 1766316"/>
                  <a:gd name="connsiteY385" fmla="*/ 1477363 h 1822242"/>
                  <a:gd name="connsiteX386" fmla="*/ 932093 w 1766316"/>
                  <a:gd name="connsiteY386" fmla="*/ 1470113 h 1822242"/>
                  <a:gd name="connsiteX387" fmla="*/ 925362 w 1766316"/>
                  <a:gd name="connsiteY387" fmla="*/ 1467524 h 1822242"/>
                  <a:gd name="connsiteX388" fmla="*/ 919148 w 1766316"/>
                  <a:gd name="connsiteY388" fmla="*/ 1463381 h 1822242"/>
                  <a:gd name="connsiteX389" fmla="*/ 917594 w 1766316"/>
                  <a:gd name="connsiteY389" fmla="*/ 1461310 h 1822242"/>
                  <a:gd name="connsiteX390" fmla="*/ 917594 w 1766316"/>
                  <a:gd name="connsiteY390" fmla="*/ 1458721 h 1822242"/>
                  <a:gd name="connsiteX391" fmla="*/ 919666 w 1766316"/>
                  <a:gd name="connsiteY391" fmla="*/ 1447329 h 1822242"/>
                  <a:gd name="connsiteX392" fmla="*/ 920183 w 1766316"/>
                  <a:gd name="connsiteY392" fmla="*/ 1440597 h 1822242"/>
                  <a:gd name="connsiteX393" fmla="*/ 920183 w 1766316"/>
                  <a:gd name="connsiteY393" fmla="*/ 1426616 h 1822242"/>
                  <a:gd name="connsiteX394" fmla="*/ 919148 w 1766316"/>
                  <a:gd name="connsiteY394" fmla="*/ 1424544 h 1822242"/>
                  <a:gd name="connsiteX395" fmla="*/ 915523 w 1766316"/>
                  <a:gd name="connsiteY395" fmla="*/ 1419883 h 1822242"/>
                  <a:gd name="connsiteX396" fmla="*/ 907238 w 1766316"/>
                  <a:gd name="connsiteY396" fmla="*/ 1405384 h 1822242"/>
                  <a:gd name="connsiteX397" fmla="*/ 902577 w 1766316"/>
                  <a:gd name="connsiteY397" fmla="*/ 1399171 h 1822242"/>
                  <a:gd name="connsiteX398" fmla="*/ 899988 w 1766316"/>
                  <a:gd name="connsiteY398" fmla="*/ 1397617 h 1822242"/>
                  <a:gd name="connsiteX399" fmla="*/ 897917 w 1766316"/>
                  <a:gd name="connsiteY399" fmla="*/ 1397617 h 1822242"/>
                  <a:gd name="connsiteX400" fmla="*/ 883935 w 1766316"/>
                  <a:gd name="connsiteY400" fmla="*/ 1400206 h 1822242"/>
                  <a:gd name="connsiteX401" fmla="*/ 872025 w 1766316"/>
                  <a:gd name="connsiteY401" fmla="*/ 1403313 h 1822242"/>
                  <a:gd name="connsiteX402" fmla="*/ 864776 w 1766316"/>
                  <a:gd name="connsiteY402" fmla="*/ 1404349 h 1822242"/>
                  <a:gd name="connsiteX403" fmla="*/ 859079 w 1766316"/>
                  <a:gd name="connsiteY403" fmla="*/ 1404349 h 1822242"/>
                  <a:gd name="connsiteX404" fmla="*/ 853383 w 1766316"/>
                  <a:gd name="connsiteY404" fmla="*/ 1401760 h 1822242"/>
                  <a:gd name="connsiteX405" fmla="*/ 850794 w 1766316"/>
                  <a:gd name="connsiteY405" fmla="*/ 1400206 h 1822242"/>
                  <a:gd name="connsiteX406" fmla="*/ 847169 w 1766316"/>
                  <a:gd name="connsiteY406" fmla="*/ 1394510 h 1822242"/>
                  <a:gd name="connsiteX407" fmla="*/ 841991 w 1766316"/>
                  <a:gd name="connsiteY407" fmla="*/ 1385189 h 1822242"/>
                  <a:gd name="connsiteX408" fmla="*/ 836295 w 1766316"/>
                  <a:gd name="connsiteY408" fmla="*/ 1377939 h 1822242"/>
                  <a:gd name="connsiteX409" fmla="*/ 828527 w 1766316"/>
                  <a:gd name="connsiteY409" fmla="*/ 1369654 h 1822242"/>
                  <a:gd name="connsiteX410" fmla="*/ 824903 w 1766316"/>
                  <a:gd name="connsiteY410" fmla="*/ 1364476 h 1822242"/>
                  <a:gd name="connsiteX411" fmla="*/ 822831 w 1766316"/>
                  <a:gd name="connsiteY411" fmla="*/ 1355673 h 1822242"/>
                  <a:gd name="connsiteX412" fmla="*/ 818171 w 1766316"/>
                  <a:gd name="connsiteY412" fmla="*/ 1348941 h 1822242"/>
                  <a:gd name="connsiteX413" fmla="*/ 815064 w 1766316"/>
                  <a:gd name="connsiteY413" fmla="*/ 1347905 h 1822242"/>
                  <a:gd name="connsiteX414" fmla="*/ 810403 w 1766316"/>
                  <a:gd name="connsiteY414" fmla="*/ 1350494 h 1822242"/>
                  <a:gd name="connsiteX415" fmla="*/ 805743 w 1766316"/>
                  <a:gd name="connsiteY415" fmla="*/ 1356191 h 1822242"/>
                  <a:gd name="connsiteX416" fmla="*/ 793315 w 1766316"/>
                  <a:gd name="connsiteY416" fmla="*/ 1366547 h 1822242"/>
                  <a:gd name="connsiteX417" fmla="*/ 782959 w 1766316"/>
                  <a:gd name="connsiteY417" fmla="*/ 1374833 h 1822242"/>
                  <a:gd name="connsiteX418" fmla="*/ 778298 w 1766316"/>
                  <a:gd name="connsiteY418" fmla="*/ 1380011 h 1822242"/>
                  <a:gd name="connsiteX419" fmla="*/ 776745 w 1766316"/>
                  <a:gd name="connsiteY419" fmla="*/ 1384153 h 1822242"/>
                  <a:gd name="connsiteX420" fmla="*/ 775709 w 1766316"/>
                  <a:gd name="connsiteY420" fmla="*/ 1390885 h 1822242"/>
                  <a:gd name="connsiteX421" fmla="*/ 773638 w 1766316"/>
                  <a:gd name="connsiteY421" fmla="*/ 1394510 h 1822242"/>
                  <a:gd name="connsiteX422" fmla="*/ 770013 w 1766316"/>
                  <a:gd name="connsiteY422" fmla="*/ 1396581 h 1822242"/>
                  <a:gd name="connsiteX423" fmla="*/ 764834 w 1766316"/>
                  <a:gd name="connsiteY423" fmla="*/ 1398653 h 1822242"/>
                  <a:gd name="connsiteX424" fmla="*/ 754478 w 1766316"/>
                  <a:gd name="connsiteY424" fmla="*/ 1402795 h 1822242"/>
                  <a:gd name="connsiteX425" fmla="*/ 752924 w 1766316"/>
                  <a:gd name="connsiteY425" fmla="*/ 1406938 h 1822242"/>
                  <a:gd name="connsiteX426" fmla="*/ 753442 w 1766316"/>
                  <a:gd name="connsiteY426" fmla="*/ 1411080 h 1822242"/>
                  <a:gd name="connsiteX427" fmla="*/ 756549 w 1766316"/>
                  <a:gd name="connsiteY427" fmla="*/ 1420401 h 1822242"/>
                  <a:gd name="connsiteX428" fmla="*/ 756031 w 1766316"/>
                  <a:gd name="connsiteY428" fmla="*/ 1426616 h 1822242"/>
                  <a:gd name="connsiteX429" fmla="*/ 754996 w 1766316"/>
                  <a:gd name="connsiteY429" fmla="*/ 1429204 h 1822242"/>
                  <a:gd name="connsiteX430" fmla="*/ 751889 w 1766316"/>
                  <a:gd name="connsiteY430" fmla="*/ 1433347 h 1822242"/>
                  <a:gd name="connsiteX431" fmla="*/ 748782 w 1766316"/>
                  <a:gd name="connsiteY431" fmla="*/ 1439043 h 1822242"/>
                  <a:gd name="connsiteX432" fmla="*/ 746710 w 1766316"/>
                  <a:gd name="connsiteY432" fmla="*/ 1447846 h 1822242"/>
                  <a:gd name="connsiteX433" fmla="*/ 746710 w 1766316"/>
                  <a:gd name="connsiteY433" fmla="*/ 1451989 h 1822242"/>
                  <a:gd name="connsiteX434" fmla="*/ 744121 w 1766316"/>
                  <a:gd name="connsiteY434" fmla="*/ 1457167 h 1822242"/>
                  <a:gd name="connsiteX435" fmla="*/ 738425 w 1766316"/>
                  <a:gd name="connsiteY435" fmla="*/ 1463899 h 1822242"/>
                  <a:gd name="connsiteX436" fmla="*/ 735318 w 1766316"/>
                  <a:gd name="connsiteY436" fmla="*/ 1465971 h 1822242"/>
                  <a:gd name="connsiteX437" fmla="*/ 729104 w 1766316"/>
                  <a:gd name="connsiteY437" fmla="*/ 1466488 h 1822242"/>
                  <a:gd name="connsiteX438" fmla="*/ 724962 w 1766316"/>
                  <a:gd name="connsiteY438" fmla="*/ 1464935 h 1822242"/>
                  <a:gd name="connsiteX439" fmla="*/ 719265 w 1766316"/>
                  <a:gd name="connsiteY439" fmla="*/ 1461828 h 1822242"/>
                  <a:gd name="connsiteX440" fmla="*/ 714605 w 1766316"/>
                  <a:gd name="connsiteY440" fmla="*/ 1460792 h 1822242"/>
                  <a:gd name="connsiteX441" fmla="*/ 709945 w 1766316"/>
                  <a:gd name="connsiteY441" fmla="*/ 1458721 h 1822242"/>
                  <a:gd name="connsiteX442" fmla="*/ 704248 w 1766316"/>
                  <a:gd name="connsiteY442" fmla="*/ 1455096 h 1822242"/>
                  <a:gd name="connsiteX443" fmla="*/ 698552 w 1766316"/>
                  <a:gd name="connsiteY443" fmla="*/ 1453542 h 1822242"/>
                  <a:gd name="connsiteX444" fmla="*/ 684571 w 1766316"/>
                  <a:gd name="connsiteY444" fmla="*/ 1450954 h 1822242"/>
                  <a:gd name="connsiteX445" fmla="*/ 678875 w 1766316"/>
                  <a:gd name="connsiteY445" fmla="*/ 1453025 h 1822242"/>
                  <a:gd name="connsiteX446" fmla="*/ 678357 w 1766316"/>
                  <a:gd name="connsiteY446" fmla="*/ 1455614 h 1822242"/>
                  <a:gd name="connsiteX447" fmla="*/ 678875 w 1766316"/>
                  <a:gd name="connsiteY447" fmla="*/ 1464417 h 1822242"/>
                  <a:gd name="connsiteX448" fmla="*/ 680428 w 1766316"/>
                  <a:gd name="connsiteY448" fmla="*/ 1466488 h 1822242"/>
                  <a:gd name="connsiteX449" fmla="*/ 684053 w 1766316"/>
                  <a:gd name="connsiteY449" fmla="*/ 1469078 h 1822242"/>
                  <a:gd name="connsiteX450" fmla="*/ 685089 w 1766316"/>
                  <a:gd name="connsiteY450" fmla="*/ 1470631 h 1822242"/>
                  <a:gd name="connsiteX451" fmla="*/ 685606 w 1766316"/>
                  <a:gd name="connsiteY451" fmla="*/ 1478398 h 1822242"/>
                  <a:gd name="connsiteX452" fmla="*/ 687678 w 1766316"/>
                  <a:gd name="connsiteY452" fmla="*/ 1488755 h 1822242"/>
                  <a:gd name="connsiteX453" fmla="*/ 686124 w 1766316"/>
                  <a:gd name="connsiteY453" fmla="*/ 1491862 h 1822242"/>
                  <a:gd name="connsiteX454" fmla="*/ 684053 w 1766316"/>
                  <a:gd name="connsiteY454" fmla="*/ 1492380 h 1822242"/>
                  <a:gd name="connsiteX455" fmla="*/ 679393 w 1766316"/>
                  <a:gd name="connsiteY455" fmla="*/ 1491344 h 1822242"/>
                  <a:gd name="connsiteX456" fmla="*/ 675250 w 1766316"/>
                  <a:gd name="connsiteY456" fmla="*/ 1491862 h 1822242"/>
                  <a:gd name="connsiteX457" fmla="*/ 673696 w 1766316"/>
                  <a:gd name="connsiteY457" fmla="*/ 1493416 h 1822242"/>
                  <a:gd name="connsiteX458" fmla="*/ 668518 w 1766316"/>
                  <a:gd name="connsiteY458" fmla="*/ 1502737 h 1822242"/>
                  <a:gd name="connsiteX459" fmla="*/ 667482 w 1766316"/>
                  <a:gd name="connsiteY459" fmla="*/ 1516200 h 1822242"/>
                  <a:gd name="connsiteX460" fmla="*/ 666965 w 1766316"/>
                  <a:gd name="connsiteY460" fmla="*/ 1517754 h 1822242"/>
                  <a:gd name="connsiteX461" fmla="*/ 659715 w 1766316"/>
                  <a:gd name="connsiteY461" fmla="*/ 1523967 h 1822242"/>
                  <a:gd name="connsiteX462" fmla="*/ 657644 w 1766316"/>
                  <a:gd name="connsiteY462" fmla="*/ 1527074 h 1822242"/>
                  <a:gd name="connsiteX463" fmla="*/ 657644 w 1766316"/>
                  <a:gd name="connsiteY463" fmla="*/ 1532253 h 1822242"/>
                  <a:gd name="connsiteX464" fmla="*/ 657126 w 1766316"/>
                  <a:gd name="connsiteY464" fmla="*/ 1541056 h 1822242"/>
                  <a:gd name="connsiteX465" fmla="*/ 655572 w 1766316"/>
                  <a:gd name="connsiteY465" fmla="*/ 1554519 h 1822242"/>
                  <a:gd name="connsiteX466" fmla="*/ 656090 w 1766316"/>
                  <a:gd name="connsiteY466" fmla="*/ 1564876 h 1822242"/>
                  <a:gd name="connsiteX467" fmla="*/ 658679 w 1766316"/>
                  <a:gd name="connsiteY467" fmla="*/ 1570572 h 1822242"/>
                  <a:gd name="connsiteX468" fmla="*/ 659715 w 1766316"/>
                  <a:gd name="connsiteY468" fmla="*/ 1575750 h 1822242"/>
                  <a:gd name="connsiteX469" fmla="*/ 660233 w 1766316"/>
                  <a:gd name="connsiteY469" fmla="*/ 1582482 h 1822242"/>
                  <a:gd name="connsiteX470" fmla="*/ 660751 w 1766316"/>
                  <a:gd name="connsiteY470" fmla="*/ 1598535 h 1822242"/>
                  <a:gd name="connsiteX471" fmla="*/ 661269 w 1766316"/>
                  <a:gd name="connsiteY471" fmla="*/ 1602160 h 1822242"/>
                  <a:gd name="connsiteX472" fmla="*/ 660233 w 1766316"/>
                  <a:gd name="connsiteY472" fmla="*/ 1613034 h 1822242"/>
                  <a:gd name="connsiteX473" fmla="*/ 660751 w 1766316"/>
                  <a:gd name="connsiteY473" fmla="*/ 1618212 h 1822242"/>
                  <a:gd name="connsiteX474" fmla="*/ 664893 w 1766316"/>
                  <a:gd name="connsiteY474" fmla="*/ 1623908 h 1822242"/>
                  <a:gd name="connsiteX475" fmla="*/ 672661 w 1766316"/>
                  <a:gd name="connsiteY475" fmla="*/ 1625980 h 1822242"/>
                  <a:gd name="connsiteX476" fmla="*/ 681464 w 1766316"/>
                  <a:gd name="connsiteY476" fmla="*/ 1629087 h 1822242"/>
                  <a:gd name="connsiteX477" fmla="*/ 685606 w 1766316"/>
                  <a:gd name="connsiteY477" fmla="*/ 1631158 h 1822242"/>
                  <a:gd name="connsiteX478" fmla="*/ 687678 w 1766316"/>
                  <a:gd name="connsiteY478" fmla="*/ 1633747 h 1822242"/>
                  <a:gd name="connsiteX479" fmla="*/ 689749 w 1766316"/>
                  <a:gd name="connsiteY479" fmla="*/ 1642550 h 1822242"/>
                  <a:gd name="connsiteX480" fmla="*/ 692338 w 1766316"/>
                  <a:gd name="connsiteY480" fmla="*/ 1648247 h 1822242"/>
                  <a:gd name="connsiteX481" fmla="*/ 693892 w 1766316"/>
                  <a:gd name="connsiteY481" fmla="*/ 1651871 h 1822242"/>
                  <a:gd name="connsiteX482" fmla="*/ 692338 w 1766316"/>
                  <a:gd name="connsiteY482" fmla="*/ 1656014 h 1822242"/>
                  <a:gd name="connsiteX483" fmla="*/ 689231 w 1766316"/>
                  <a:gd name="connsiteY483" fmla="*/ 1660674 h 1822242"/>
                  <a:gd name="connsiteX484" fmla="*/ 689749 w 1766316"/>
                  <a:gd name="connsiteY484" fmla="*/ 1667924 h 1822242"/>
                  <a:gd name="connsiteX485" fmla="*/ 687160 w 1766316"/>
                  <a:gd name="connsiteY485" fmla="*/ 1674138 h 1822242"/>
                  <a:gd name="connsiteX486" fmla="*/ 683017 w 1766316"/>
                  <a:gd name="connsiteY486" fmla="*/ 1678798 h 1822242"/>
                  <a:gd name="connsiteX487" fmla="*/ 678357 w 1766316"/>
                  <a:gd name="connsiteY487" fmla="*/ 1682941 h 1822242"/>
                  <a:gd name="connsiteX488" fmla="*/ 665929 w 1766316"/>
                  <a:gd name="connsiteY488" fmla="*/ 1687084 h 1822242"/>
                  <a:gd name="connsiteX489" fmla="*/ 658162 w 1766316"/>
                  <a:gd name="connsiteY489" fmla="*/ 1690191 h 1822242"/>
                  <a:gd name="connsiteX490" fmla="*/ 647805 w 1766316"/>
                  <a:gd name="connsiteY490" fmla="*/ 1701065 h 1822242"/>
                  <a:gd name="connsiteX491" fmla="*/ 640038 w 1766316"/>
                  <a:gd name="connsiteY491" fmla="*/ 1705726 h 1822242"/>
                  <a:gd name="connsiteX492" fmla="*/ 635895 w 1766316"/>
                  <a:gd name="connsiteY492" fmla="*/ 1707279 h 1822242"/>
                  <a:gd name="connsiteX493" fmla="*/ 624503 w 1766316"/>
                  <a:gd name="connsiteY493" fmla="*/ 1710391 h 1822242"/>
                  <a:gd name="connsiteX494" fmla="*/ 617771 w 1766316"/>
                  <a:gd name="connsiteY494" fmla="*/ 1714534 h 1822242"/>
                  <a:gd name="connsiteX495" fmla="*/ 613110 w 1766316"/>
                  <a:gd name="connsiteY495" fmla="*/ 1718677 h 1822242"/>
                  <a:gd name="connsiteX496" fmla="*/ 608450 w 1766316"/>
                  <a:gd name="connsiteY496" fmla="*/ 1723855 h 1822242"/>
                  <a:gd name="connsiteX497" fmla="*/ 599647 w 1766316"/>
                  <a:gd name="connsiteY497" fmla="*/ 1730587 h 1822242"/>
                  <a:gd name="connsiteX498" fmla="*/ 596540 w 1766316"/>
                  <a:gd name="connsiteY498" fmla="*/ 1731622 h 1822242"/>
                  <a:gd name="connsiteX499" fmla="*/ 589290 w 1766316"/>
                  <a:gd name="connsiteY499" fmla="*/ 1736283 h 1822242"/>
                  <a:gd name="connsiteX500" fmla="*/ 583076 w 1766316"/>
                  <a:gd name="connsiteY500" fmla="*/ 1738872 h 1822242"/>
                  <a:gd name="connsiteX501" fmla="*/ 579451 w 1766316"/>
                  <a:gd name="connsiteY501" fmla="*/ 1741979 h 1822242"/>
                  <a:gd name="connsiteX502" fmla="*/ 572720 w 1766316"/>
                  <a:gd name="connsiteY502" fmla="*/ 1748193 h 1822242"/>
                  <a:gd name="connsiteX503" fmla="*/ 568577 w 1766316"/>
                  <a:gd name="connsiteY503" fmla="*/ 1750264 h 1822242"/>
                  <a:gd name="connsiteX504" fmla="*/ 548899 w 1766316"/>
                  <a:gd name="connsiteY504" fmla="*/ 1757514 h 1822242"/>
                  <a:gd name="connsiteX505" fmla="*/ 542168 w 1766316"/>
                  <a:gd name="connsiteY505" fmla="*/ 1759585 h 1822242"/>
                  <a:gd name="connsiteX506" fmla="*/ 536472 w 1766316"/>
                  <a:gd name="connsiteY506" fmla="*/ 1762692 h 1822242"/>
                  <a:gd name="connsiteX507" fmla="*/ 518865 w 1766316"/>
                  <a:gd name="connsiteY507" fmla="*/ 1776156 h 1822242"/>
                  <a:gd name="connsiteX508" fmla="*/ 500223 w 1766316"/>
                  <a:gd name="connsiteY508" fmla="*/ 1788065 h 1822242"/>
                  <a:gd name="connsiteX509" fmla="*/ 483135 w 1766316"/>
                  <a:gd name="connsiteY509" fmla="*/ 1798422 h 1822242"/>
                  <a:gd name="connsiteX510" fmla="*/ 474332 w 1766316"/>
                  <a:gd name="connsiteY510" fmla="*/ 1803601 h 1822242"/>
                  <a:gd name="connsiteX511" fmla="*/ 463458 w 1766316"/>
                  <a:gd name="connsiteY511" fmla="*/ 1806707 h 1822242"/>
                  <a:gd name="connsiteX512" fmla="*/ 442227 w 1766316"/>
                  <a:gd name="connsiteY512" fmla="*/ 1814993 h 1822242"/>
                  <a:gd name="connsiteX513" fmla="*/ 431870 w 1766316"/>
                  <a:gd name="connsiteY513" fmla="*/ 1820171 h 1822242"/>
                  <a:gd name="connsiteX514" fmla="*/ 422549 w 1766316"/>
                  <a:gd name="connsiteY514" fmla="*/ 1822242 h 1822242"/>
                  <a:gd name="connsiteX515" fmla="*/ 413746 w 1766316"/>
                  <a:gd name="connsiteY515" fmla="*/ 1820689 h 1822242"/>
                  <a:gd name="connsiteX516" fmla="*/ 412710 w 1766316"/>
                  <a:gd name="connsiteY516" fmla="*/ 1819653 h 1822242"/>
                  <a:gd name="connsiteX517" fmla="*/ 410639 w 1766316"/>
                  <a:gd name="connsiteY517" fmla="*/ 1811886 h 1822242"/>
                  <a:gd name="connsiteX518" fmla="*/ 404425 w 1766316"/>
                  <a:gd name="connsiteY518" fmla="*/ 1805672 h 1822242"/>
                  <a:gd name="connsiteX519" fmla="*/ 401836 w 1766316"/>
                  <a:gd name="connsiteY519" fmla="*/ 1802047 h 1822242"/>
                  <a:gd name="connsiteX520" fmla="*/ 398729 w 1766316"/>
                  <a:gd name="connsiteY520" fmla="*/ 1798422 h 1822242"/>
                  <a:gd name="connsiteX521" fmla="*/ 393033 w 1766316"/>
                  <a:gd name="connsiteY521" fmla="*/ 1794280 h 1822242"/>
                  <a:gd name="connsiteX522" fmla="*/ 389408 w 1766316"/>
                  <a:gd name="connsiteY522" fmla="*/ 1789619 h 1822242"/>
                  <a:gd name="connsiteX523" fmla="*/ 385265 w 1766316"/>
                  <a:gd name="connsiteY523" fmla="*/ 1778745 h 1822242"/>
                  <a:gd name="connsiteX524" fmla="*/ 382158 w 1766316"/>
                  <a:gd name="connsiteY524" fmla="*/ 1774084 h 1822242"/>
                  <a:gd name="connsiteX525" fmla="*/ 379051 w 1766316"/>
                  <a:gd name="connsiteY525" fmla="*/ 1768388 h 1822242"/>
                  <a:gd name="connsiteX526" fmla="*/ 380087 w 1766316"/>
                  <a:gd name="connsiteY526" fmla="*/ 1764245 h 1822242"/>
                  <a:gd name="connsiteX527" fmla="*/ 379569 w 1766316"/>
                  <a:gd name="connsiteY527" fmla="*/ 1761656 h 1822242"/>
                  <a:gd name="connsiteX528" fmla="*/ 365070 w 1766316"/>
                  <a:gd name="connsiteY528" fmla="*/ 1751300 h 1822242"/>
                  <a:gd name="connsiteX529" fmla="*/ 361445 w 1766316"/>
                  <a:gd name="connsiteY529" fmla="*/ 1746639 h 1822242"/>
                  <a:gd name="connsiteX530" fmla="*/ 353160 w 1766316"/>
                  <a:gd name="connsiteY530" fmla="*/ 1734212 h 1822242"/>
                  <a:gd name="connsiteX531" fmla="*/ 350571 w 1766316"/>
                  <a:gd name="connsiteY531" fmla="*/ 1730587 h 1822242"/>
                  <a:gd name="connsiteX532" fmla="*/ 341768 w 1766316"/>
                  <a:gd name="connsiteY532" fmla="*/ 1723855 h 1822242"/>
                  <a:gd name="connsiteX533" fmla="*/ 341250 w 1766316"/>
                  <a:gd name="connsiteY533" fmla="*/ 1721266 h 1822242"/>
                  <a:gd name="connsiteX534" fmla="*/ 341250 w 1766316"/>
                  <a:gd name="connsiteY534" fmla="*/ 1716605 h 1822242"/>
                  <a:gd name="connsiteX535" fmla="*/ 339178 w 1766316"/>
                  <a:gd name="connsiteY535" fmla="*/ 1714016 h 1822242"/>
                  <a:gd name="connsiteX536" fmla="*/ 331929 w 1766316"/>
                  <a:gd name="connsiteY536" fmla="*/ 1711427 h 1822242"/>
                  <a:gd name="connsiteX537" fmla="*/ 325715 w 1766316"/>
                  <a:gd name="connsiteY537" fmla="*/ 1705213 h 1822242"/>
                  <a:gd name="connsiteX538" fmla="*/ 320019 w 1766316"/>
                  <a:gd name="connsiteY538" fmla="*/ 1697963 h 1822242"/>
                  <a:gd name="connsiteX539" fmla="*/ 318465 w 1766316"/>
                  <a:gd name="connsiteY539" fmla="*/ 1686053 h 1822242"/>
                  <a:gd name="connsiteX540" fmla="*/ 313805 w 1766316"/>
                  <a:gd name="connsiteY540" fmla="*/ 1680357 h 1822242"/>
                  <a:gd name="connsiteX541" fmla="*/ 309662 w 1766316"/>
                  <a:gd name="connsiteY541" fmla="*/ 1678286 h 1822242"/>
                  <a:gd name="connsiteX542" fmla="*/ 299306 w 1766316"/>
                  <a:gd name="connsiteY542" fmla="*/ 1669483 h 1822242"/>
                  <a:gd name="connsiteX543" fmla="*/ 296199 w 1766316"/>
                  <a:gd name="connsiteY543" fmla="*/ 1664304 h 1822242"/>
                  <a:gd name="connsiteX544" fmla="*/ 294645 w 1766316"/>
                  <a:gd name="connsiteY544" fmla="*/ 1660162 h 1822242"/>
                  <a:gd name="connsiteX545" fmla="*/ 294127 w 1766316"/>
                  <a:gd name="connsiteY545" fmla="*/ 1657055 h 1822242"/>
                  <a:gd name="connsiteX546" fmla="*/ 294645 w 1766316"/>
                  <a:gd name="connsiteY546" fmla="*/ 1650841 h 1822242"/>
                  <a:gd name="connsiteX547" fmla="*/ 293609 w 1766316"/>
                  <a:gd name="connsiteY547" fmla="*/ 1646698 h 1822242"/>
                  <a:gd name="connsiteX548" fmla="*/ 293609 w 1766316"/>
                  <a:gd name="connsiteY548" fmla="*/ 1639449 h 1822242"/>
                  <a:gd name="connsiteX549" fmla="*/ 291020 w 1766316"/>
                  <a:gd name="connsiteY549" fmla="*/ 1636859 h 1822242"/>
                  <a:gd name="connsiteX550" fmla="*/ 283253 w 1766316"/>
                  <a:gd name="connsiteY550" fmla="*/ 1635306 h 1822242"/>
                  <a:gd name="connsiteX551" fmla="*/ 271343 w 1766316"/>
                  <a:gd name="connsiteY551" fmla="*/ 1635824 h 1822242"/>
                  <a:gd name="connsiteX552" fmla="*/ 266682 w 1766316"/>
                  <a:gd name="connsiteY552" fmla="*/ 1634788 h 1822242"/>
                  <a:gd name="connsiteX553" fmla="*/ 260986 w 1766316"/>
                  <a:gd name="connsiteY553" fmla="*/ 1629610 h 1822242"/>
                  <a:gd name="connsiteX554" fmla="*/ 252183 w 1766316"/>
                  <a:gd name="connsiteY554" fmla="*/ 1615629 h 1822242"/>
                  <a:gd name="connsiteX555" fmla="*/ 246487 w 1766316"/>
                  <a:gd name="connsiteY555" fmla="*/ 1609414 h 1822242"/>
                  <a:gd name="connsiteX556" fmla="*/ 235095 w 1766316"/>
                  <a:gd name="connsiteY556" fmla="*/ 1600093 h 1822242"/>
                  <a:gd name="connsiteX557" fmla="*/ 234059 w 1766316"/>
                  <a:gd name="connsiteY557" fmla="*/ 1598022 h 1822242"/>
                  <a:gd name="connsiteX558" fmla="*/ 233541 w 1766316"/>
                  <a:gd name="connsiteY558" fmla="*/ 1593362 h 1822242"/>
                  <a:gd name="connsiteX559" fmla="*/ 231988 w 1766316"/>
                  <a:gd name="connsiteY559" fmla="*/ 1590255 h 1822242"/>
                  <a:gd name="connsiteX560" fmla="*/ 224738 w 1766316"/>
                  <a:gd name="connsiteY560" fmla="*/ 1579898 h 1822242"/>
                  <a:gd name="connsiteX561" fmla="*/ 221631 w 1766316"/>
                  <a:gd name="connsiteY561" fmla="*/ 1573167 h 1822242"/>
                  <a:gd name="connsiteX562" fmla="*/ 219560 w 1766316"/>
                  <a:gd name="connsiteY562" fmla="*/ 1571095 h 1822242"/>
                  <a:gd name="connsiteX563" fmla="*/ 208168 w 1766316"/>
                  <a:gd name="connsiteY563" fmla="*/ 1559703 h 1822242"/>
                  <a:gd name="connsiteX564" fmla="*/ 202471 w 1766316"/>
                  <a:gd name="connsiteY564" fmla="*/ 1552971 h 1822242"/>
                  <a:gd name="connsiteX565" fmla="*/ 198329 w 1766316"/>
                  <a:gd name="connsiteY565" fmla="*/ 1551417 h 1822242"/>
                  <a:gd name="connsiteX566" fmla="*/ 189008 w 1766316"/>
                  <a:gd name="connsiteY566" fmla="*/ 1550382 h 1822242"/>
                  <a:gd name="connsiteX567" fmla="*/ 181758 w 1766316"/>
                  <a:gd name="connsiteY567" fmla="*/ 1548311 h 1822242"/>
                  <a:gd name="connsiteX568" fmla="*/ 178133 w 1766316"/>
                  <a:gd name="connsiteY568" fmla="*/ 1546239 h 1822242"/>
                  <a:gd name="connsiteX569" fmla="*/ 173473 w 1766316"/>
                  <a:gd name="connsiteY569" fmla="*/ 1544168 h 1822242"/>
                  <a:gd name="connsiteX570" fmla="*/ 170366 w 1766316"/>
                  <a:gd name="connsiteY570" fmla="*/ 1544686 h 1822242"/>
                  <a:gd name="connsiteX571" fmla="*/ 160527 w 1766316"/>
                  <a:gd name="connsiteY571" fmla="*/ 1547793 h 1822242"/>
                  <a:gd name="connsiteX572" fmla="*/ 156385 w 1766316"/>
                  <a:gd name="connsiteY572" fmla="*/ 1550900 h 1822242"/>
                  <a:gd name="connsiteX573" fmla="*/ 154831 w 1766316"/>
                  <a:gd name="connsiteY573" fmla="*/ 1553489 h 1822242"/>
                  <a:gd name="connsiteX574" fmla="*/ 149135 w 1766316"/>
                  <a:gd name="connsiteY574" fmla="*/ 1559703 h 1822242"/>
                  <a:gd name="connsiteX575" fmla="*/ 144992 w 1766316"/>
                  <a:gd name="connsiteY575" fmla="*/ 1561256 h 1822242"/>
                  <a:gd name="connsiteX576" fmla="*/ 143439 w 1766316"/>
                  <a:gd name="connsiteY576" fmla="*/ 1560738 h 1822242"/>
                  <a:gd name="connsiteX577" fmla="*/ 137743 w 1766316"/>
                  <a:gd name="connsiteY577" fmla="*/ 1551417 h 1822242"/>
                  <a:gd name="connsiteX578" fmla="*/ 133600 w 1766316"/>
                  <a:gd name="connsiteY578" fmla="*/ 1546239 h 1822242"/>
                  <a:gd name="connsiteX579" fmla="*/ 128940 w 1766316"/>
                  <a:gd name="connsiteY579" fmla="*/ 1541579 h 1822242"/>
                  <a:gd name="connsiteX580" fmla="*/ 122726 w 1766316"/>
                  <a:gd name="connsiteY580" fmla="*/ 1533293 h 1822242"/>
                  <a:gd name="connsiteX581" fmla="*/ 118583 w 1766316"/>
                  <a:gd name="connsiteY581" fmla="*/ 1529669 h 1822242"/>
                  <a:gd name="connsiteX582" fmla="*/ 114440 w 1766316"/>
                  <a:gd name="connsiteY582" fmla="*/ 1527080 h 1822242"/>
                  <a:gd name="connsiteX583" fmla="*/ 113923 w 1766316"/>
                  <a:gd name="connsiteY583" fmla="*/ 1516723 h 1822242"/>
                  <a:gd name="connsiteX584" fmla="*/ 113405 w 1766316"/>
                  <a:gd name="connsiteY584" fmla="*/ 1512063 h 1822242"/>
                  <a:gd name="connsiteX585" fmla="*/ 110298 w 1766316"/>
                  <a:gd name="connsiteY585" fmla="*/ 1506366 h 1822242"/>
                  <a:gd name="connsiteX586" fmla="*/ 102012 w 1766316"/>
                  <a:gd name="connsiteY586" fmla="*/ 1499634 h 1822242"/>
                  <a:gd name="connsiteX587" fmla="*/ 99941 w 1766316"/>
                  <a:gd name="connsiteY587" fmla="*/ 1497046 h 1822242"/>
                  <a:gd name="connsiteX588" fmla="*/ 92174 w 1766316"/>
                  <a:gd name="connsiteY588" fmla="*/ 1491349 h 1822242"/>
                  <a:gd name="connsiteX589" fmla="*/ 90102 w 1766316"/>
                  <a:gd name="connsiteY589" fmla="*/ 1481510 h 1822242"/>
                  <a:gd name="connsiteX590" fmla="*/ 87513 w 1766316"/>
                  <a:gd name="connsiteY590" fmla="*/ 1475814 h 1822242"/>
                  <a:gd name="connsiteX591" fmla="*/ 83371 w 1766316"/>
                  <a:gd name="connsiteY591" fmla="*/ 1472707 h 1822242"/>
                  <a:gd name="connsiteX592" fmla="*/ 85960 w 1766316"/>
                  <a:gd name="connsiteY592" fmla="*/ 1469601 h 1822242"/>
                  <a:gd name="connsiteX593" fmla="*/ 88031 w 1766316"/>
                  <a:gd name="connsiteY593" fmla="*/ 1464422 h 1822242"/>
                  <a:gd name="connsiteX594" fmla="*/ 90620 w 1766316"/>
                  <a:gd name="connsiteY594" fmla="*/ 1461833 h 1822242"/>
                  <a:gd name="connsiteX595" fmla="*/ 97352 w 1766316"/>
                  <a:gd name="connsiteY595" fmla="*/ 1458726 h 1822242"/>
                  <a:gd name="connsiteX596" fmla="*/ 100459 w 1766316"/>
                  <a:gd name="connsiteY596" fmla="*/ 1456655 h 1822242"/>
                  <a:gd name="connsiteX597" fmla="*/ 102012 w 1766316"/>
                  <a:gd name="connsiteY597" fmla="*/ 1449405 h 1822242"/>
                  <a:gd name="connsiteX598" fmla="*/ 103566 w 1766316"/>
                  <a:gd name="connsiteY598" fmla="*/ 1446298 h 1822242"/>
                  <a:gd name="connsiteX599" fmla="*/ 107709 w 1766316"/>
                  <a:gd name="connsiteY599" fmla="*/ 1441638 h 1822242"/>
                  <a:gd name="connsiteX600" fmla="*/ 108744 w 1766316"/>
                  <a:gd name="connsiteY600" fmla="*/ 1436977 h 1822242"/>
                  <a:gd name="connsiteX601" fmla="*/ 108744 w 1766316"/>
                  <a:gd name="connsiteY601" fmla="*/ 1433870 h 1822242"/>
                  <a:gd name="connsiteX602" fmla="*/ 106673 w 1766316"/>
                  <a:gd name="connsiteY602" fmla="*/ 1428174 h 1822242"/>
                  <a:gd name="connsiteX603" fmla="*/ 106155 w 1766316"/>
                  <a:gd name="connsiteY603" fmla="*/ 1422478 h 1822242"/>
                  <a:gd name="connsiteX604" fmla="*/ 106673 w 1766316"/>
                  <a:gd name="connsiteY604" fmla="*/ 1410050 h 1822242"/>
                  <a:gd name="connsiteX605" fmla="*/ 105637 w 1766316"/>
                  <a:gd name="connsiteY605" fmla="*/ 1407979 h 1822242"/>
                  <a:gd name="connsiteX606" fmla="*/ 101495 w 1766316"/>
                  <a:gd name="connsiteY606" fmla="*/ 1399693 h 1822242"/>
                  <a:gd name="connsiteX607" fmla="*/ 95798 w 1766316"/>
                  <a:gd name="connsiteY607" fmla="*/ 1391926 h 1822242"/>
                  <a:gd name="connsiteX608" fmla="*/ 86995 w 1766316"/>
                  <a:gd name="connsiteY608" fmla="*/ 1385194 h 1822242"/>
                  <a:gd name="connsiteX609" fmla="*/ 84924 w 1766316"/>
                  <a:gd name="connsiteY609" fmla="*/ 1380016 h 1822242"/>
                  <a:gd name="connsiteX610" fmla="*/ 86995 w 1766316"/>
                  <a:gd name="connsiteY610" fmla="*/ 1372766 h 1822242"/>
                  <a:gd name="connsiteX611" fmla="*/ 87513 w 1766316"/>
                  <a:gd name="connsiteY611" fmla="*/ 1368624 h 1822242"/>
                  <a:gd name="connsiteX612" fmla="*/ 86995 w 1766316"/>
                  <a:gd name="connsiteY612" fmla="*/ 1364481 h 1822242"/>
                  <a:gd name="connsiteX613" fmla="*/ 82853 w 1766316"/>
                  <a:gd name="connsiteY613" fmla="*/ 1358267 h 1822242"/>
                  <a:gd name="connsiteX614" fmla="*/ 75085 w 1766316"/>
                  <a:gd name="connsiteY614" fmla="*/ 1351018 h 1822242"/>
                  <a:gd name="connsiteX615" fmla="*/ 71978 w 1766316"/>
                  <a:gd name="connsiteY615" fmla="*/ 1346875 h 1822242"/>
                  <a:gd name="connsiteX616" fmla="*/ 70943 w 1766316"/>
                  <a:gd name="connsiteY616" fmla="*/ 1343768 h 1822242"/>
                  <a:gd name="connsiteX617" fmla="*/ 69907 w 1766316"/>
                  <a:gd name="connsiteY617" fmla="*/ 1331858 h 1822242"/>
                  <a:gd name="connsiteX618" fmla="*/ 68871 w 1766316"/>
                  <a:gd name="connsiteY618" fmla="*/ 1329786 h 1822242"/>
                  <a:gd name="connsiteX619" fmla="*/ 63693 w 1766316"/>
                  <a:gd name="connsiteY619" fmla="*/ 1325126 h 1822242"/>
                  <a:gd name="connsiteX620" fmla="*/ 54890 w 1766316"/>
                  <a:gd name="connsiteY620" fmla="*/ 1324090 h 1822242"/>
                  <a:gd name="connsiteX621" fmla="*/ 54372 w 1766316"/>
                  <a:gd name="connsiteY621" fmla="*/ 1322537 h 1822242"/>
                  <a:gd name="connsiteX622" fmla="*/ 56443 w 1766316"/>
                  <a:gd name="connsiteY622" fmla="*/ 1311144 h 1822242"/>
                  <a:gd name="connsiteX623" fmla="*/ 56443 w 1766316"/>
                  <a:gd name="connsiteY623" fmla="*/ 1303377 h 1822242"/>
                  <a:gd name="connsiteX624" fmla="*/ 55408 w 1766316"/>
                  <a:gd name="connsiteY624" fmla="*/ 1301306 h 1822242"/>
                  <a:gd name="connsiteX625" fmla="*/ 47123 w 1766316"/>
                  <a:gd name="connsiteY625" fmla="*/ 1295610 h 1822242"/>
                  <a:gd name="connsiteX626" fmla="*/ 46605 w 1766316"/>
                  <a:gd name="connsiteY626" fmla="*/ 1294574 h 1822242"/>
                  <a:gd name="connsiteX627" fmla="*/ 47640 w 1766316"/>
                  <a:gd name="connsiteY627" fmla="*/ 1289914 h 1822242"/>
                  <a:gd name="connsiteX628" fmla="*/ 50229 w 1766316"/>
                  <a:gd name="connsiteY628" fmla="*/ 1282664 h 1822242"/>
                  <a:gd name="connsiteX629" fmla="*/ 52819 w 1766316"/>
                  <a:gd name="connsiteY629" fmla="*/ 1280593 h 1822242"/>
                  <a:gd name="connsiteX630" fmla="*/ 55926 w 1766316"/>
                  <a:gd name="connsiteY630" fmla="*/ 1279557 h 1822242"/>
                  <a:gd name="connsiteX631" fmla="*/ 64729 w 1766316"/>
                  <a:gd name="connsiteY631" fmla="*/ 1278003 h 1822242"/>
                  <a:gd name="connsiteX632" fmla="*/ 67836 w 1766316"/>
                  <a:gd name="connsiteY632" fmla="*/ 1276968 h 1822242"/>
                  <a:gd name="connsiteX633" fmla="*/ 70943 w 1766316"/>
                  <a:gd name="connsiteY633" fmla="*/ 1274897 h 1822242"/>
                  <a:gd name="connsiteX634" fmla="*/ 73532 w 1766316"/>
                  <a:gd name="connsiteY634" fmla="*/ 1267129 h 1822242"/>
                  <a:gd name="connsiteX635" fmla="*/ 77674 w 1766316"/>
                  <a:gd name="connsiteY635" fmla="*/ 1259361 h 1822242"/>
                  <a:gd name="connsiteX636" fmla="*/ 81299 w 1766316"/>
                  <a:gd name="connsiteY636" fmla="*/ 1259361 h 1822242"/>
                  <a:gd name="connsiteX637" fmla="*/ 87513 w 1766316"/>
                  <a:gd name="connsiteY637" fmla="*/ 1263504 h 1822242"/>
                  <a:gd name="connsiteX638" fmla="*/ 90620 w 1766316"/>
                  <a:gd name="connsiteY638" fmla="*/ 1264540 h 1822242"/>
                  <a:gd name="connsiteX639" fmla="*/ 100459 w 1766316"/>
                  <a:gd name="connsiteY639" fmla="*/ 1267647 h 1822242"/>
                  <a:gd name="connsiteX640" fmla="*/ 104084 w 1766316"/>
                  <a:gd name="connsiteY640" fmla="*/ 1268165 h 1822242"/>
                  <a:gd name="connsiteX641" fmla="*/ 115476 w 1766316"/>
                  <a:gd name="connsiteY641" fmla="*/ 1267647 h 1822242"/>
                  <a:gd name="connsiteX642" fmla="*/ 120654 w 1766316"/>
                  <a:gd name="connsiteY642" fmla="*/ 1263504 h 1822242"/>
                  <a:gd name="connsiteX643" fmla="*/ 120654 w 1766316"/>
                  <a:gd name="connsiteY643" fmla="*/ 1259361 h 1822242"/>
                  <a:gd name="connsiteX644" fmla="*/ 119101 w 1766316"/>
                  <a:gd name="connsiteY644" fmla="*/ 1256773 h 1822242"/>
                  <a:gd name="connsiteX645" fmla="*/ 114440 w 1766316"/>
                  <a:gd name="connsiteY645" fmla="*/ 1253148 h 1822242"/>
                  <a:gd name="connsiteX646" fmla="*/ 110298 w 1766316"/>
                  <a:gd name="connsiteY646" fmla="*/ 1246934 h 1822242"/>
                  <a:gd name="connsiteX647" fmla="*/ 106673 w 1766316"/>
                  <a:gd name="connsiteY647" fmla="*/ 1237613 h 1822242"/>
                  <a:gd name="connsiteX648" fmla="*/ 104084 w 1766316"/>
                  <a:gd name="connsiteY648" fmla="*/ 1235541 h 1822242"/>
                  <a:gd name="connsiteX649" fmla="*/ 97870 w 1766316"/>
                  <a:gd name="connsiteY649" fmla="*/ 1231917 h 1822242"/>
                  <a:gd name="connsiteX650" fmla="*/ 92174 w 1766316"/>
                  <a:gd name="connsiteY650" fmla="*/ 1225703 h 1822242"/>
                  <a:gd name="connsiteX651" fmla="*/ 82335 w 1766316"/>
                  <a:gd name="connsiteY651" fmla="*/ 1218453 h 1822242"/>
                  <a:gd name="connsiteX652" fmla="*/ 76121 w 1766316"/>
                  <a:gd name="connsiteY652" fmla="*/ 1215341 h 1822242"/>
                  <a:gd name="connsiteX653" fmla="*/ 68871 w 1766316"/>
                  <a:gd name="connsiteY653" fmla="*/ 1209127 h 1822242"/>
                  <a:gd name="connsiteX654" fmla="*/ 65247 w 1766316"/>
                  <a:gd name="connsiteY654" fmla="*/ 1201360 h 1822242"/>
                  <a:gd name="connsiteX655" fmla="*/ 61104 w 1766316"/>
                  <a:gd name="connsiteY655" fmla="*/ 1195146 h 1822242"/>
                  <a:gd name="connsiteX656" fmla="*/ 61104 w 1766316"/>
                  <a:gd name="connsiteY656" fmla="*/ 1186343 h 1822242"/>
                  <a:gd name="connsiteX657" fmla="*/ 60068 w 1766316"/>
                  <a:gd name="connsiteY657" fmla="*/ 1183235 h 1822242"/>
                  <a:gd name="connsiteX658" fmla="*/ 54890 w 1766316"/>
                  <a:gd name="connsiteY658" fmla="*/ 1178575 h 1822242"/>
                  <a:gd name="connsiteX659" fmla="*/ 51265 w 1766316"/>
                  <a:gd name="connsiteY659" fmla="*/ 1175986 h 1822242"/>
                  <a:gd name="connsiteX660" fmla="*/ 43498 w 1766316"/>
                  <a:gd name="connsiteY660" fmla="*/ 1172361 h 1822242"/>
                  <a:gd name="connsiteX661" fmla="*/ 35212 w 1766316"/>
                  <a:gd name="connsiteY661" fmla="*/ 1167701 h 1822242"/>
                  <a:gd name="connsiteX662" fmla="*/ 32105 w 1766316"/>
                  <a:gd name="connsiteY662" fmla="*/ 1164593 h 1822242"/>
                  <a:gd name="connsiteX663" fmla="*/ 30552 w 1766316"/>
                  <a:gd name="connsiteY663" fmla="*/ 1161487 h 1822242"/>
                  <a:gd name="connsiteX664" fmla="*/ 30552 w 1766316"/>
                  <a:gd name="connsiteY664" fmla="*/ 1154237 h 1822242"/>
                  <a:gd name="connsiteX665" fmla="*/ 28481 w 1766316"/>
                  <a:gd name="connsiteY665" fmla="*/ 1150094 h 1822242"/>
                  <a:gd name="connsiteX666" fmla="*/ 23302 w 1766316"/>
                  <a:gd name="connsiteY666" fmla="*/ 1143363 h 1822242"/>
                  <a:gd name="connsiteX667" fmla="*/ 18124 w 1766316"/>
                  <a:gd name="connsiteY667" fmla="*/ 1138184 h 1822242"/>
                  <a:gd name="connsiteX668" fmla="*/ 9321 w 1766316"/>
                  <a:gd name="connsiteY668" fmla="*/ 1129899 h 1822242"/>
                  <a:gd name="connsiteX669" fmla="*/ 5178 w 1766316"/>
                  <a:gd name="connsiteY669" fmla="*/ 1125239 h 1822242"/>
                  <a:gd name="connsiteX670" fmla="*/ 1036 w 1766316"/>
                  <a:gd name="connsiteY670" fmla="*/ 1118507 h 1822242"/>
                  <a:gd name="connsiteX671" fmla="*/ 0 w 1766316"/>
                  <a:gd name="connsiteY671" fmla="*/ 1113328 h 1822242"/>
                  <a:gd name="connsiteX672" fmla="*/ 5178 w 1766316"/>
                  <a:gd name="connsiteY672" fmla="*/ 1108150 h 1822242"/>
                  <a:gd name="connsiteX673" fmla="*/ 8803 w 1766316"/>
                  <a:gd name="connsiteY673" fmla="*/ 1102454 h 1822242"/>
                  <a:gd name="connsiteX674" fmla="*/ 11910 w 1766316"/>
                  <a:gd name="connsiteY674" fmla="*/ 1099865 h 1822242"/>
                  <a:gd name="connsiteX675" fmla="*/ 13981 w 1766316"/>
                  <a:gd name="connsiteY675" fmla="*/ 1094169 h 1822242"/>
                  <a:gd name="connsiteX676" fmla="*/ 14499 w 1766316"/>
                  <a:gd name="connsiteY676" fmla="*/ 1083294 h 1822242"/>
                  <a:gd name="connsiteX677" fmla="*/ 15535 w 1766316"/>
                  <a:gd name="connsiteY677" fmla="*/ 1076045 h 1822242"/>
                  <a:gd name="connsiteX678" fmla="*/ 13464 w 1766316"/>
                  <a:gd name="connsiteY678" fmla="*/ 1066719 h 1822242"/>
                  <a:gd name="connsiteX679" fmla="*/ 15017 w 1766316"/>
                  <a:gd name="connsiteY679" fmla="*/ 1060505 h 1822242"/>
                  <a:gd name="connsiteX680" fmla="*/ 17088 w 1766316"/>
                  <a:gd name="connsiteY680" fmla="*/ 1057916 h 1822242"/>
                  <a:gd name="connsiteX681" fmla="*/ 17606 w 1766316"/>
                  <a:gd name="connsiteY681" fmla="*/ 1054291 h 1822242"/>
                  <a:gd name="connsiteX682" fmla="*/ 25374 w 1766316"/>
                  <a:gd name="connsiteY682" fmla="*/ 1050148 h 1822242"/>
                  <a:gd name="connsiteX683" fmla="*/ 34695 w 1766316"/>
                  <a:gd name="connsiteY683" fmla="*/ 1048595 h 1822242"/>
                  <a:gd name="connsiteX684" fmla="*/ 35730 w 1766316"/>
                  <a:gd name="connsiteY684" fmla="*/ 1046523 h 1822242"/>
                  <a:gd name="connsiteX685" fmla="*/ 34695 w 1766316"/>
                  <a:gd name="connsiteY685" fmla="*/ 1044452 h 1822242"/>
                  <a:gd name="connsiteX686" fmla="*/ 25374 w 1766316"/>
                  <a:gd name="connsiteY686" fmla="*/ 1038756 h 1822242"/>
                  <a:gd name="connsiteX687" fmla="*/ 19678 w 1766316"/>
                  <a:gd name="connsiteY687" fmla="*/ 1036685 h 1822242"/>
                  <a:gd name="connsiteX688" fmla="*/ 18642 w 1766316"/>
                  <a:gd name="connsiteY688" fmla="*/ 1034613 h 1822242"/>
                  <a:gd name="connsiteX689" fmla="*/ 19160 w 1766316"/>
                  <a:gd name="connsiteY689" fmla="*/ 1020114 h 1822242"/>
                  <a:gd name="connsiteX690" fmla="*/ 18642 w 1766316"/>
                  <a:gd name="connsiteY690" fmla="*/ 1014936 h 1822242"/>
                  <a:gd name="connsiteX691" fmla="*/ 18642 w 1766316"/>
                  <a:gd name="connsiteY691" fmla="*/ 1010793 h 1822242"/>
                  <a:gd name="connsiteX692" fmla="*/ 22267 w 1766316"/>
                  <a:gd name="connsiteY692" fmla="*/ 1005097 h 1822242"/>
                  <a:gd name="connsiteX693" fmla="*/ 18642 w 1766316"/>
                  <a:gd name="connsiteY693" fmla="*/ 996812 h 1822242"/>
                  <a:gd name="connsiteX694" fmla="*/ 18124 w 1766316"/>
                  <a:gd name="connsiteY694" fmla="*/ 991115 h 1822242"/>
                  <a:gd name="connsiteX695" fmla="*/ 19160 w 1766316"/>
                  <a:gd name="connsiteY695" fmla="*/ 983866 h 1822242"/>
                  <a:gd name="connsiteX696" fmla="*/ 22267 w 1766316"/>
                  <a:gd name="connsiteY696" fmla="*/ 978170 h 1822242"/>
                  <a:gd name="connsiteX697" fmla="*/ 23820 w 1766316"/>
                  <a:gd name="connsiteY697" fmla="*/ 974027 h 1822242"/>
                  <a:gd name="connsiteX698" fmla="*/ 23302 w 1766316"/>
                  <a:gd name="connsiteY698" fmla="*/ 966778 h 1822242"/>
                  <a:gd name="connsiteX699" fmla="*/ 23820 w 1766316"/>
                  <a:gd name="connsiteY699" fmla="*/ 956421 h 1822242"/>
                  <a:gd name="connsiteX700" fmla="*/ 27445 w 1766316"/>
                  <a:gd name="connsiteY700" fmla="*/ 953314 h 1822242"/>
                  <a:gd name="connsiteX701" fmla="*/ 31070 w 1766316"/>
                  <a:gd name="connsiteY701" fmla="*/ 952278 h 1822242"/>
                  <a:gd name="connsiteX702" fmla="*/ 41944 w 1766316"/>
                  <a:gd name="connsiteY702" fmla="*/ 950725 h 1822242"/>
                  <a:gd name="connsiteX703" fmla="*/ 48676 w 1766316"/>
                  <a:gd name="connsiteY703" fmla="*/ 946064 h 1822242"/>
                  <a:gd name="connsiteX704" fmla="*/ 50747 w 1766316"/>
                  <a:gd name="connsiteY704" fmla="*/ 943993 h 1822242"/>
                  <a:gd name="connsiteX705" fmla="*/ 53854 w 1766316"/>
                  <a:gd name="connsiteY705" fmla="*/ 937779 h 1822242"/>
                  <a:gd name="connsiteX706" fmla="*/ 58515 w 1766316"/>
                  <a:gd name="connsiteY706" fmla="*/ 923798 h 1822242"/>
                  <a:gd name="connsiteX707" fmla="*/ 64729 w 1766316"/>
                  <a:gd name="connsiteY707" fmla="*/ 925351 h 1822242"/>
                  <a:gd name="connsiteX708" fmla="*/ 66800 w 1766316"/>
                  <a:gd name="connsiteY708" fmla="*/ 927422 h 1822242"/>
                  <a:gd name="connsiteX709" fmla="*/ 69389 w 1766316"/>
                  <a:gd name="connsiteY709" fmla="*/ 932083 h 1822242"/>
                  <a:gd name="connsiteX710" fmla="*/ 69907 w 1766316"/>
                  <a:gd name="connsiteY710" fmla="*/ 936743 h 1822242"/>
                  <a:gd name="connsiteX711" fmla="*/ 69389 w 1766316"/>
                  <a:gd name="connsiteY711" fmla="*/ 946064 h 1822242"/>
                  <a:gd name="connsiteX712" fmla="*/ 72496 w 1766316"/>
                  <a:gd name="connsiteY712" fmla="*/ 950725 h 1822242"/>
                  <a:gd name="connsiteX713" fmla="*/ 74050 w 1766316"/>
                  <a:gd name="connsiteY713" fmla="*/ 954868 h 1822242"/>
                  <a:gd name="connsiteX714" fmla="*/ 76121 w 1766316"/>
                  <a:gd name="connsiteY714" fmla="*/ 958492 h 1822242"/>
                  <a:gd name="connsiteX715" fmla="*/ 75603 w 1766316"/>
                  <a:gd name="connsiteY715" fmla="*/ 963671 h 1822242"/>
                  <a:gd name="connsiteX716" fmla="*/ 72496 w 1766316"/>
                  <a:gd name="connsiteY716" fmla="*/ 967295 h 1822242"/>
                  <a:gd name="connsiteX717" fmla="*/ 72496 w 1766316"/>
                  <a:gd name="connsiteY717" fmla="*/ 969367 h 1822242"/>
                  <a:gd name="connsiteX718" fmla="*/ 76121 w 1766316"/>
                  <a:gd name="connsiteY718" fmla="*/ 971956 h 1822242"/>
                  <a:gd name="connsiteX719" fmla="*/ 76121 w 1766316"/>
                  <a:gd name="connsiteY719" fmla="*/ 977652 h 1822242"/>
                  <a:gd name="connsiteX720" fmla="*/ 78710 w 1766316"/>
                  <a:gd name="connsiteY720" fmla="*/ 981794 h 1822242"/>
                  <a:gd name="connsiteX721" fmla="*/ 78710 w 1766316"/>
                  <a:gd name="connsiteY721" fmla="*/ 984902 h 1822242"/>
                  <a:gd name="connsiteX722" fmla="*/ 77674 w 1766316"/>
                  <a:gd name="connsiteY722" fmla="*/ 990080 h 1822242"/>
                  <a:gd name="connsiteX723" fmla="*/ 79746 w 1766316"/>
                  <a:gd name="connsiteY723" fmla="*/ 992151 h 1822242"/>
                  <a:gd name="connsiteX724" fmla="*/ 88549 w 1766316"/>
                  <a:gd name="connsiteY724" fmla="*/ 996294 h 1822242"/>
                  <a:gd name="connsiteX725" fmla="*/ 94245 w 1766316"/>
                  <a:gd name="connsiteY725" fmla="*/ 999401 h 1822242"/>
                  <a:gd name="connsiteX726" fmla="*/ 95798 w 1766316"/>
                  <a:gd name="connsiteY726" fmla="*/ 1001990 h 1822242"/>
                  <a:gd name="connsiteX727" fmla="*/ 96316 w 1766316"/>
                  <a:gd name="connsiteY727" fmla="*/ 1007686 h 1822242"/>
                  <a:gd name="connsiteX728" fmla="*/ 98388 w 1766316"/>
                  <a:gd name="connsiteY728" fmla="*/ 1010275 h 1822242"/>
                  <a:gd name="connsiteX729" fmla="*/ 102012 w 1766316"/>
                  <a:gd name="connsiteY729" fmla="*/ 1012864 h 1822242"/>
                  <a:gd name="connsiteX730" fmla="*/ 113405 w 1766316"/>
                  <a:gd name="connsiteY730" fmla="*/ 1016489 h 1822242"/>
                  <a:gd name="connsiteX731" fmla="*/ 114440 w 1766316"/>
                  <a:gd name="connsiteY731" fmla="*/ 1019596 h 1822242"/>
                  <a:gd name="connsiteX732" fmla="*/ 117547 w 1766316"/>
                  <a:gd name="connsiteY732" fmla="*/ 1022185 h 1822242"/>
                  <a:gd name="connsiteX733" fmla="*/ 116512 w 1766316"/>
                  <a:gd name="connsiteY733" fmla="*/ 1025810 h 1822242"/>
                  <a:gd name="connsiteX734" fmla="*/ 117030 w 1766316"/>
                  <a:gd name="connsiteY734" fmla="*/ 1028399 h 1822242"/>
                  <a:gd name="connsiteX735" fmla="*/ 120136 w 1766316"/>
                  <a:gd name="connsiteY735" fmla="*/ 1030989 h 1822242"/>
                  <a:gd name="connsiteX736" fmla="*/ 121172 w 1766316"/>
                  <a:gd name="connsiteY736" fmla="*/ 1033577 h 1822242"/>
                  <a:gd name="connsiteX737" fmla="*/ 124279 w 1766316"/>
                  <a:gd name="connsiteY737" fmla="*/ 1034090 h 1822242"/>
                  <a:gd name="connsiteX738" fmla="*/ 124797 w 1766316"/>
                  <a:gd name="connsiteY738" fmla="*/ 1035644 h 1822242"/>
                  <a:gd name="connsiteX739" fmla="*/ 131011 w 1766316"/>
                  <a:gd name="connsiteY739" fmla="*/ 1039268 h 1822242"/>
                  <a:gd name="connsiteX740" fmla="*/ 136707 w 1766316"/>
                  <a:gd name="connsiteY740" fmla="*/ 1040822 h 1822242"/>
                  <a:gd name="connsiteX741" fmla="*/ 141885 w 1766316"/>
                  <a:gd name="connsiteY741" fmla="*/ 1042893 h 1822242"/>
                  <a:gd name="connsiteX742" fmla="*/ 144474 w 1766316"/>
                  <a:gd name="connsiteY742" fmla="*/ 1044447 h 1822242"/>
                  <a:gd name="connsiteX743" fmla="*/ 150171 w 1766316"/>
                  <a:gd name="connsiteY743" fmla="*/ 1046518 h 1822242"/>
                  <a:gd name="connsiteX744" fmla="*/ 152760 w 1766316"/>
                  <a:gd name="connsiteY744" fmla="*/ 1045483 h 1822242"/>
                  <a:gd name="connsiteX745" fmla="*/ 157420 w 1766316"/>
                  <a:gd name="connsiteY745" fmla="*/ 1048071 h 1822242"/>
                  <a:gd name="connsiteX746" fmla="*/ 160527 w 1766316"/>
                  <a:gd name="connsiteY746" fmla="*/ 1052214 h 1822242"/>
                  <a:gd name="connsiteX747" fmla="*/ 161563 w 1766316"/>
                  <a:gd name="connsiteY747" fmla="*/ 1058428 h 1822242"/>
                  <a:gd name="connsiteX748" fmla="*/ 163116 w 1766316"/>
                  <a:gd name="connsiteY748" fmla="*/ 1059982 h 1822242"/>
                  <a:gd name="connsiteX749" fmla="*/ 170884 w 1766316"/>
                  <a:gd name="connsiteY749" fmla="*/ 1060500 h 1822242"/>
                  <a:gd name="connsiteX750" fmla="*/ 174509 w 1766316"/>
                  <a:gd name="connsiteY750" fmla="*/ 1062053 h 1822242"/>
                  <a:gd name="connsiteX751" fmla="*/ 177098 w 1766316"/>
                  <a:gd name="connsiteY751" fmla="*/ 1064124 h 1822242"/>
                  <a:gd name="connsiteX752" fmla="*/ 180205 w 1766316"/>
                  <a:gd name="connsiteY752" fmla="*/ 1064642 h 1822242"/>
                  <a:gd name="connsiteX753" fmla="*/ 183830 w 1766316"/>
                  <a:gd name="connsiteY753" fmla="*/ 1064642 h 1822242"/>
                  <a:gd name="connsiteX754" fmla="*/ 189008 w 1766316"/>
                  <a:gd name="connsiteY754" fmla="*/ 1062571 h 1822242"/>
                  <a:gd name="connsiteX755" fmla="*/ 191079 w 1766316"/>
                  <a:gd name="connsiteY755" fmla="*/ 1060500 h 1822242"/>
                  <a:gd name="connsiteX756" fmla="*/ 193150 w 1766316"/>
                  <a:gd name="connsiteY756" fmla="*/ 1055839 h 1822242"/>
                  <a:gd name="connsiteX757" fmla="*/ 195222 w 1766316"/>
                  <a:gd name="connsiteY757" fmla="*/ 1054286 h 1822242"/>
                  <a:gd name="connsiteX758" fmla="*/ 201436 w 1766316"/>
                  <a:gd name="connsiteY758" fmla="*/ 1055321 h 1822242"/>
                  <a:gd name="connsiteX759" fmla="*/ 210239 w 1766316"/>
                  <a:gd name="connsiteY759" fmla="*/ 1056357 h 1822242"/>
                  <a:gd name="connsiteX760" fmla="*/ 211792 w 1766316"/>
                  <a:gd name="connsiteY760" fmla="*/ 1054286 h 1822242"/>
                  <a:gd name="connsiteX761" fmla="*/ 211792 w 1766316"/>
                  <a:gd name="connsiteY761" fmla="*/ 1051696 h 1822242"/>
                  <a:gd name="connsiteX762" fmla="*/ 209203 w 1766316"/>
                  <a:gd name="connsiteY762" fmla="*/ 1048589 h 1822242"/>
                  <a:gd name="connsiteX763" fmla="*/ 207650 w 1766316"/>
                  <a:gd name="connsiteY763" fmla="*/ 1044965 h 1822242"/>
                  <a:gd name="connsiteX764" fmla="*/ 208168 w 1766316"/>
                  <a:gd name="connsiteY764" fmla="*/ 1041858 h 1822242"/>
                  <a:gd name="connsiteX765" fmla="*/ 209721 w 1766316"/>
                  <a:gd name="connsiteY765" fmla="*/ 1038751 h 1822242"/>
                  <a:gd name="connsiteX766" fmla="*/ 214899 w 1766316"/>
                  <a:gd name="connsiteY766" fmla="*/ 1037197 h 1822242"/>
                  <a:gd name="connsiteX767" fmla="*/ 215417 w 1766316"/>
                  <a:gd name="connsiteY767" fmla="*/ 1034608 h 1822242"/>
                  <a:gd name="connsiteX768" fmla="*/ 214381 w 1766316"/>
                  <a:gd name="connsiteY768" fmla="*/ 1032019 h 1822242"/>
                  <a:gd name="connsiteX769" fmla="*/ 216971 w 1766316"/>
                  <a:gd name="connsiteY769" fmla="*/ 1028912 h 1822242"/>
                  <a:gd name="connsiteX770" fmla="*/ 215417 w 1766316"/>
                  <a:gd name="connsiteY770" fmla="*/ 1026323 h 1822242"/>
                  <a:gd name="connsiteX771" fmla="*/ 215417 w 1766316"/>
                  <a:gd name="connsiteY771" fmla="*/ 1024769 h 1822242"/>
                  <a:gd name="connsiteX772" fmla="*/ 221631 w 1766316"/>
                  <a:gd name="connsiteY772" fmla="*/ 1020627 h 1822242"/>
                  <a:gd name="connsiteX773" fmla="*/ 222149 w 1766316"/>
                  <a:gd name="connsiteY773" fmla="*/ 1015966 h 1822242"/>
                  <a:gd name="connsiteX774" fmla="*/ 220078 w 1766316"/>
                  <a:gd name="connsiteY774" fmla="*/ 1013377 h 1822242"/>
                  <a:gd name="connsiteX775" fmla="*/ 221113 w 1766316"/>
                  <a:gd name="connsiteY775" fmla="*/ 1010270 h 1822242"/>
                  <a:gd name="connsiteX776" fmla="*/ 226809 w 1766316"/>
                  <a:gd name="connsiteY776" fmla="*/ 1009752 h 1822242"/>
                  <a:gd name="connsiteX777" fmla="*/ 228881 w 1766316"/>
                  <a:gd name="connsiteY777" fmla="*/ 1008717 h 1822242"/>
                  <a:gd name="connsiteX778" fmla="*/ 232506 w 1766316"/>
                  <a:gd name="connsiteY778" fmla="*/ 1002503 h 1822242"/>
                  <a:gd name="connsiteX779" fmla="*/ 231470 w 1766316"/>
                  <a:gd name="connsiteY779" fmla="*/ 996289 h 1822242"/>
                  <a:gd name="connsiteX780" fmla="*/ 237684 w 1766316"/>
                  <a:gd name="connsiteY780" fmla="*/ 988003 h 1822242"/>
                  <a:gd name="connsiteX781" fmla="*/ 239755 w 1766316"/>
                  <a:gd name="connsiteY781" fmla="*/ 976611 h 1822242"/>
                  <a:gd name="connsiteX782" fmla="*/ 242344 w 1766316"/>
                  <a:gd name="connsiteY782" fmla="*/ 978682 h 1822242"/>
                  <a:gd name="connsiteX783" fmla="*/ 247005 w 1766316"/>
                  <a:gd name="connsiteY783" fmla="*/ 976611 h 1822242"/>
                  <a:gd name="connsiteX784" fmla="*/ 255808 w 1766316"/>
                  <a:gd name="connsiteY784" fmla="*/ 977129 h 1822242"/>
                  <a:gd name="connsiteX785" fmla="*/ 260986 w 1766316"/>
                  <a:gd name="connsiteY785" fmla="*/ 978682 h 1822242"/>
                  <a:gd name="connsiteX786" fmla="*/ 263057 w 1766316"/>
                  <a:gd name="connsiteY786" fmla="*/ 981789 h 1822242"/>
                  <a:gd name="connsiteX787" fmla="*/ 266164 w 1766316"/>
                  <a:gd name="connsiteY787" fmla="*/ 983861 h 1822242"/>
                  <a:gd name="connsiteX788" fmla="*/ 267200 w 1766316"/>
                  <a:gd name="connsiteY788" fmla="*/ 988521 h 1822242"/>
                  <a:gd name="connsiteX789" fmla="*/ 267200 w 1766316"/>
                  <a:gd name="connsiteY789" fmla="*/ 992664 h 1822242"/>
                  <a:gd name="connsiteX790" fmla="*/ 266682 w 1766316"/>
                  <a:gd name="connsiteY790" fmla="*/ 996806 h 1822242"/>
                  <a:gd name="connsiteX791" fmla="*/ 265129 w 1766316"/>
                  <a:gd name="connsiteY791" fmla="*/ 999914 h 1822242"/>
                  <a:gd name="connsiteX792" fmla="*/ 261504 w 1766316"/>
                  <a:gd name="connsiteY792" fmla="*/ 1004574 h 1822242"/>
                  <a:gd name="connsiteX793" fmla="*/ 258397 w 1766316"/>
                  <a:gd name="connsiteY793" fmla="*/ 1007681 h 1822242"/>
                  <a:gd name="connsiteX794" fmla="*/ 252701 w 1766316"/>
                  <a:gd name="connsiteY794" fmla="*/ 1008193 h 1822242"/>
                  <a:gd name="connsiteX795" fmla="*/ 251665 w 1766316"/>
                  <a:gd name="connsiteY795" fmla="*/ 1011306 h 1822242"/>
                  <a:gd name="connsiteX796" fmla="*/ 255290 w 1766316"/>
                  <a:gd name="connsiteY796" fmla="*/ 1012859 h 1822242"/>
                  <a:gd name="connsiteX797" fmla="*/ 259951 w 1766316"/>
                  <a:gd name="connsiteY797" fmla="*/ 1012341 h 1822242"/>
                  <a:gd name="connsiteX798" fmla="*/ 265647 w 1766316"/>
                  <a:gd name="connsiteY798" fmla="*/ 1012341 h 1822242"/>
                  <a:gd name="connsiteX799" fmla="*/ 269271 w 1766316"/>
                  <a:gd name="connsiteY799" fmla="*/ 1012859 h 1822242"/>
                  <a:gd name="connsiteX800" fmla="*/ 280664 w 1766316"/>
                  <a:gd name="connsiteY800" fmla="*/ 1016484 h 1822242"/>
                  <a:gd name="connsiteX801" fmla="*/ 285324 w 1766316"/>
                  <a:gd name="connsiteY801" fmla="*/ 1017520 h 1822242"/>
                  <a:gd name="connsiteX802" fmla="*/ 286360 w 1766316"/>
                  <a:gd name="connsiteY802" fmla="*/ 1018555 h 1822242"/>
                  <a:gd name="connsiteX803" fmla="*/ 281182 w 1766316"/>
                  <a:gd name="connsiteY803" fmla="*/ 1029430 h 1822242"/>
                  <a:gd name="connsiteX804" fmla="*/ 281699 w 1766316"/>
                  <a:gd name="connsiteY804" fmla="*/ 1034090 h 1822242"/>
                  <a:gd name="connsiteX805" fmla="*/ 285324 w 1766316"/>
                  <a:gd name="connsiteY805" fmla="*/ 1038233 h 1822242"/>
                  <a:gd name="connsiteX806" fmla="*/ 290502 w 1766316"/>
                  <a:gd name="connsiteY806" fmla="*/ 1038751 h 1822242"/>
                  <a:gd name="connsiteX807" fmla="*/ 293092 w 1766316"/>
                  <a:gd name="connsiteY807" fmla="*/ 1037197 h 1822242"/>
                  <a:gd name="connsiteX808" fmla="*/ 293092 w 1766316"/>
                  <a:gd name="connsiteY808" fmla="*/ 1032537 h 1822242"/>
                  <a:gd name="connsiteX809" fmla="*/ 295163 w 1766316"/>
                  <a:gd name="connsiteY809" fmla="*/ 1025287 h 1822242"/>
                  <a:gd name="connsiteX810" fmla="*/ 298270 w 1766316"/>
                  <a:gd name="connsiteY810" fmla="*/ 1023216 h 1822242"/>
                  <a:gd name="connsiteX811" fmla="*/ 302930 w 1766316"/>
                  <a:gd name="connsiteY811" fmla="*/ 1022698 h 1822242"/>
                  <a:gd name="connsiteX812" fmla="*/ 305002 w 1766316"/>
                  <a:gd name="connsiteY812" fmla="*/ 1024769 h 1822242"/>
                  <a:gd name="connsiteX813" fmla="*/ 305520 w 1766316"/>
                  <a:gd name="connsiteY813" fmla="*/ 1028912 h 1822242"/>
                  <a:gd name="connsiteX814" fmla="*/ 304484 w 1766316"/>
                  <a:gd name="connsiteY814" fmla="*/ 1034090 h 1822242"/>
                  <a:gd name="connsiteX815" fmla="*/ 306037 w 1766316"/>
                  <a:gd name="connsiteY815" fmla="*/ 1035126 h 1822242"/>
                  <a:gd name="connsiteX816" fmla="*/ 309662 w 1766316"/>
                  <a:gd name="connsiteY816" fmla="*/ 1035126 h 1822242"/>
                  <a:gd name="connsiteX817" fmla="*/ 311733 w 1766316"/>
                  <a:gd name="connsiteY817" fmla="*/ 1034608 h 1822242"/>
                  <a:gd name="connsiteX818" fmla="*/ 311216 w 1766316"/>
                  <a:gd name="connsiteY818" fmla="*/ 1031501 h 1822242"/>
                  <a:gd name="connsiteX819" fmla="*/ 313805 w 1766316"/>
                  <a:gd name="connsiteY819" fmla="*/ 1028394 h 1822242"/>
                  <a:gd name="connsiteX820" fmla="*/ 316912 w 1766316"/>
                  <a:gd name="connsiteY820" fmla="*/ 1027876 h 1822242"/>
                  <a:gd name="connsiteX821" fmla="*/ 318983 w 1766316"/>
                  <a:gd name="connsiteY821" fmla="*/ 1028394 h 1822242"/>
                  <a:gd name="connsiteX822" fmla="*/ 320537 w 1766316"/>
                  <a:gd name="connsiteY822" fmla="*/ 1032019 h 1822242"/>
                  <a:gd name="connsiteX823" fmla="*/ 320537 w 1766316"/>
                  <a:gd name="connsiteY823" fmla="*/ 1036679 h 1822242"/>
                  <a:gd name="connsiteX824" fmla="*/ 318465 w 1766316"/>
                  <a:gd name="connsiteY824" fmla="*/ 1040822 h 1822242"/>
                  <a:gd name="connsiteX825" fmla="*/ 317947 w 1766316"/>
                  <a:gd name="connsiteY825" fmla="*/ 1047036 h 1822242"/>
                  <a:gd name="connsiteX826" fmla="*/ 319501 w 1766316"/>
                  <a:gd name="connsiteY826" fmla="*/ 1050148 h 1822242"/>
                  <a:gd name="connsiteX827" fmla="*/ 321572 w 1766316"/>
                  <a:gd name="connsiteY827" fmla="*/ 1051701 h 1822242"/>
                  <a:gd name="connsiteX828" fmla="*/ 324679 w 1766316"/>
                  <a:gd name="connsiteY828" fmla="*/ 1050666 h 1822242"/>
                  <a:gd name="connsiteX829" fmla="*/ 325197 w 1766316"/>
                  <a:gd name="connsiteY829" fmla="*/ 1049113 h 1822242"/>
                  <a:gd name="connsiteX830" fmla="*/ 324679 w 1766316"/>
                  <a:gd name="connsiteY830" fmla="*/ 1043934 h 1822242"/>
                  <a:gd name="connsiteX831" fmla="*/ 327268 w 1766316"/>
                  <a:gd name="connsiteY831" fmla="*/ 1043934 h 1822242"/>
                  <a:gd name="connsiteX832" fmla="*/ 328822 w 1766316"/>
                  <a:gd name="connsiteY832" fmla="*/ 1046005 h 1822242"/>
                  <a:gd name="connsiteX833" fmla="*/ 331411 w 1766316"/>
                  <a:gd name="connsiteY833" fmla="*/ 1051701 h 1822242"/>
                  <a:gd name="connsiteX834" fmla="*/ 333482 w 1766316"/>
                  <a:gd name="connsiteY834" fmla="*/ 1054291 h 1822242"/>
                  <a:gd name="connsiteX835" fmla="*/ 336071 w 1766316"/>
                  <a:gd name="connsiteY835" fmla="*/ 1054291 h 1822242"/>
                  <a:gd name="connsiteX836" fmla="*/ 340214 w 1766316"/>
                  <a:gd name="connsiteY836" fmla="*/ 1052737 h 1822242"/>
                  <a:gd name="connsiteX837" fmla="*/ 342803 w 1766316"/>
                  <a:gd name="connsiteY837" fmla="*/ 1050148 h 1822242"/>
                  <a:gd name="connsiteX838" fmla="*/ 341768 w 1766316"/>
                  <a:gd name="connsiteY838" fmla="*/ 1046523 h 1822242"/>
                  <a:gd name="connsiteX839" fmla="*/ 343321 w 1766316"/>
                  <a:gd name="connsiteY839" fmla="*/ 1043934 h 1822242"/>
                  <a:gd name="connsiteX840" fmla="*/ 346428 w 1766316"/>
                  <a:gd name="connsiteY840" fmla="*/ 1042898 h 1822242"/>
                  <a:gd name="connsiteX841" fmla="*/ 351089 w 1766316"/>
                  <a:gd name="connsiteY841" fmla="*/ 1042898 h 1822242"/>
                  <a:gd name="connsiteX842" fmla="*/ 354195 w 1766316"/>
                  <a:gd name="connsiteY842" fmla="*/ 1046005 h 1822242"/>
                  <a:gd name="connsiteX843" fmla="*/ 356267 w 1766316"/>
                  <a:gd name="connsiteY843" fmla="*/ 1050148 h 1822242"/>
                  <a:gd name="connsiteX844" fmla="*/ 355231 w 1766316"/>
                  <a:gd name="connsiteY844" fmla="*/ 1054291 h 1822242"/>
                  <a:gd name="connsiteX845" fmla="*/ 361963 w 1766316"/>
                  <a:gd name="connsiteY845" fmla="*/ 1055844 h 1822242"/>
                  <a:gd name="connsiteX846" fmla="*/ 364034 w 1766316"/>
                  <a:gd name="connsiteY846" fmla="*/ 1055326 h 1822242"/>
                  <a:gd name="connsiteX847" fmla="*/ 363516 w 1766316"/>
                  <a:gd name="connsiteY847" fmla="*/ 1050148 h 1822242"/>
                  <a:gd name="connsiteX848" fmla="*/ 365070 w 1766316"/>
                  <a:gd name="connsiteY848" fmla="*/ 1048595 h 1822242"/>
                  <a:gd name="connsiteX849" fmla="*/ 370766 w 1766316"/>
                  <a:gd name="connsiteY849" fmla="*/ 1049113 h 1822242"/>
                  <a:gd name="connsiteX850" fmla="*/ 373873 w 1766316"/>
                  <a:gd name="connsiteY850" fmla="*/ 1047041 h 1822242"/>
                  <a:gd name="connsiteX851" fmla="*/ 378016 w 1766316"/>
                  <a:gd name="connsiteY851" fmla="*/ 1048595 h 1822242"/>
                  <a:gd name="connsiteX852" fmla="*/ 383712 w 1766316"/>
                  <a:gd name="connsiteY852" fmla="*/ 1049113 h 1822242"/>
                  <a:gd name="connsiteX853" fmla="*/ 390444 w 1766316"/>
                  <a:gd name="connsiteY853" fmla="*/ 1048595 h 1822242"/>
                  <a:gd name="connsiteX854" fmla="*/ 394068 w 1766316"/>
                  <a:gd name="connsiteY854" fmla="*/ 1052219 h 1822242"/>
                  <a:gd name="connsiteX855" fmla="*/ 397175 w 1766316"/>
                  <a:gd name="connsiteY855" fmla="*/ 1054291 h 1822242"/>
                  <a:gd name="connsiteX856" fmla="*/ 400282 w 1766316"/>
                  <a:gd name="connsiteY856" fmla="*/ 1054809 h 1822242"/>
                  <a:gd name="connsiteX857" fmla="*/ 402872 w 1766316"/>
                  <a:gd name="connsiteY857" fmla="*/ 1053255 h 1822242"/>
                  <a:gd name="connsiteX858" fmla="*/ 409603 w 1766316"/>
                  <a:gd name="connsiteY858" fmla="*/ 1038238 h 1822242"/>
                  <a:gd name="connsiteX859" fmla="*/ 413228 w 1766316"/>
                  <a:gd name="connsiteY859" fmla="*/ 1032024 h 1822242"/>
                  <a:gd name="connsiteX860" fmla="*/ 417889 w 1766316"/>
                  <a:gd name="connsiteY860" fmla="*/ 1031506 h 1822242"/>
                  <a:gd name="connsiteX861" fmla="*/ 427209 w 1766316"/>
                  <a:gd name="connsiteY861" fmla="*/ 1032024 h 1822242"/>
                  <a:gd name="connsiteX862" fmla="*/ 436013 w 1766316"/>
                  <a:gd name="connsiteY862" fmla="*/ 1032024 h 1822242"/>
                  <a:gd name="connsiteX863" fmla="*/ 437566 w 1766316"/>
                  <a:gd name="connsiteY863" fmla="*/ 1029435 h 1822242"/>
                  <a:gd name="connsiteX864" fmla="*/ 438602 w 1766316"/>
                  <a:gd name="connsiteY864" fmla="*/ 1022185 h 1822242"/>
                  <a:gd name="connsiteX865" fmla="*/ 438084 w 1766316"/>
                  <a:gd name="connsiteY865" fmla="*/ 1020114 h 1822242"/>
                  <a:gd name="connsiteX866" fmla="*/ 430834 w 1766316"/>
                  <a:gd name="connsiteY866" fmla="*/ 1013900 h 1822242"/>
                  <a:gd name="connsiteX867" fmla="*/ 431352 w 1766316"/>
                  <a:gd name="connsiteY867" fmla="*/ 1011311 h 1822242"/>
                  <a:gd name="connsiteX868" fmla="*/ 435495 w 1766316"/>
                  <a:gd name="connsiteY868" fmla="*/ 1005615 h 1822242"/>
                  <a:gd name="connsiteX869" fmla="*/ 437566 w 1766316"/>
                  <a:gd name="connsiteY869" fmla="*/ 1004579 h 1822242"/>
                  <a:gd name="connsiteX870" fmla="*/ 439637 w 1766316"/>
                  <a:gd name="connsiteY870" fmla="*/ 1006650 h 1822242"/>
                  <a:gd name="connsiteX871" fmla="*/ 440673 w 1766316"/>
                  <a:gd name="connsiteY871" fmla="*/ 1009757 h 1822242"/>
                  <a:gd name="connsiteX872" fmla="*/ 442227 w 1766316"/>
                  <a:gd name="connsiteY872" fmla="*/ 1012346 h 1822242"/>
                  <a:gd name="connsiteX873" fmla="*/ 444816 w 1766316"/>
                  <a:gd name="connsiteY873" fmla="*/ 1011829 h 1822242"/>
                  <a:gd name="connsiteX874" fmla="*/ 445334 w 1766316"/>
                  <a:gd name="connsiteY874" fmla="*/ 1009757 h 1822242"/>
                  <a:gd name="connsiteX875" fmla="*/ 444298 w 1766316"/>
                  <a:gd name="connsiteY875" fmla="*/ 1006133 h 1822242"/>
                  <a:gd name="connsiteX876" fmla="*/ 444816 w 1766316"/>
                  <a:gd name="connsiteY876" fmla="*/ 1004061 h 1822242"/>
                  <a:gd name="connsiteX877" fmla="*/ 449476 w 1766316"/>
                  <a:gd name="connsiteY877" fmla="*/ 998365 h 1822242"/>
                  <a:gd name="connsiteX878" fmla="*/ 452583 w 1766316"/>
                  <a:gd name="connsiteY878" fmla="*/ 993187 h 1822242"/>
                  <a:gd name="connsiteX879" fmla="*/ 457244 w 1766316"/>
                  <a:gd name="connsiteY879" fmla="*/ 989562 h 1822242"/>
                  <a:gd name="connsiteX880" fmla="*/ 458797 w 1766316"/>
                  <a:gd name="connsiteY880" fmla="*/ 983348 h 1822242"/>
                  <a:gd name="connsiteX881" fmla="*/ 459315 w 1766316"/>
                  <a:gd name="connsiteY881" fmla="*/ 982830 h 1822242"/>
                  <a:gd name="connsiteX882" fmla="*/ 464493 w 1766316"/>
                  <a:gd name="connsiteY882" fmla="*/ 982830 h 1822242"/>
                  <a:gd name="connsiteX883" fmla="*/ 468636 w 1766316"/>
                  <a:gd name="connsiteY883" fmla="*/ 985419 h 1822242"/>
                  <a:gd name="connsiteX884" fmla="*/ 470189 w 1766316"/>
                  <a:gd name="connsiteY884" fmla="*/ 984902 h 1822242"/>
                  <a:gd name="connsiteX885" fmla="*/ 472261 w 1766316"/>
                  <a:gd name="connsiteY885" fmla="*/ 977652 h 1822242"/>
                  <a:gd name="connsiteX886" fmla="*/ 476403 w 1766316"/>
                  <a:gd name="connsiteY886" fmla="*/ 977134 h 1822242"/>
                  <a:gd name="connsiteX887" fmla="*/ 480546 w 1766316"/>
                  <a:gd name="connsiteY887" fmla="*/ 974027 h 1822242"/>
                  <a:gd name="connsiteX888" fmla="*/ 490385 w 1766316"/>
                  <a:gd name="connsiteY888" fmla="*/ 974545 h 1822242"/>
                  <a:gd name="connsiteX889" fmla="*/ 492456 w 1766316"/>
                  <a:gd name="connsiteY889" fmla="*/ 976616 h 1822242"/>
                  <a:gd name="connsiteX890" fmla="*/ 491938 w 1766316"/>
                  <a:gd name="connsiteY890" fmla="*/ 979205 h 1822242"/>
                  <a:gd name="connsiteX891" fmla="*/ 489867 w 1766316"/>
                  <a:gd name="connsiteY891" fmla="*/ 982312 h 1822242"/>
                  <a:gd name="connsiteX892" fmla="*/ 488831 w 1766316"/>
                  <a:gd name="connsiteY892" fmla="*/ 985937 h 1822242"/>
                  <a:gd name="connsiteX893" fmla="*/ 489349 w 1766316"/>
                  <a:gd name="connsiteY893" fmla="*/ 989562 h 1822242"/>
                  <a:gd name="connsiteX894" fmla="*/ 496081 w 1766316"/>
                  <a:gd name="connsiteY894" fmla="*/ 992151 h 1822242"/>
                  <a:gd name="connsiteX895" fmla="*/ 497634 w 1766316"/>
                  <a:gd name="connsiteY895" fmla="*/ 994740 h 1822242"/>
                  <a:gd name="connsiteX896" fmla="*/ 502295 w 1766316"/>
                  <a:gd name="connsiteY896" fmla="*/ 994740 h 1822242"/>
                  <a:gd name="connsiteX897" fmla="*/ 505402 w 1766316"/>
                  <a:gd name="connsiteY897" fmla="*/ 991115 h 1822242"/>
                  <a:gd name="connsiteX898" fmla="*/ 507991 w 1766316"/>
                  <a:gd name="connsiteY898" fmla="*/ 989044 h 1822242"/>
                  <a:gd name="connsiteX899" fmla="*/ 515241 w 1766316"/>
                  <a:gd name="connsiteY899" fmla="*/ 989562 h 1822242"/>
                  <a:gd name="connsiteX900" fmla="*/ 517830 w 1766316"/>
                  <a:gd name="connsiteY900" fmla="*/ 985937 h 1822242"/>
                  <a:gd name="connsiteX901" fmla="*/ 518348 w 1766316"/>
                  <a:gd name="connsiteY901" fmla="*/ 980241 h 1822242"/>
                  <a:gd name="connsiteX902" fmla="*/ 521455 w 1766316"/>
                  <a:gd name="connsiteY902" fmla="*/ 977652 h 1822242"/>
                  <a:gd name="connsiteX903" fmla="*/ 525597 w 1766316"/>
                  <a:gd name="connsiteY903" fmla="*/ 978170 h 1822242"/>
                  <a:gd name="connsiteX904" fmla="*/ 534400 w 1766316"/>
                  <a:gd name="connsiteY904" fmla="*/ 981277 h 1822242"/>
                  <a:gd name="connsiteX905" fmla="*/ 537507 w 1766316"/>
                  <a:gd name="connsiteY905" fmla="*/ 981794 h 1822242"/>
                  <a:gd name="connsiteX906" fmla="*/ 540096 w 1766316"/>
                  <a:gd name="connsiteY906" fmla="*/ 980759 h 1822242"/>
                  <a:gd name="connsiteX907" fmla="*/ 542168 w 1766316"/>
                  <a:gd name="connsiteY907" fmla="*/ 978170 h 1822242"/>
                  <a:gd name="connsiteX908" fmla="*/ 541650 w 1766316"/>
                  <a:gd name="connsiteY908" fmla="*/ 968331 h 1822242"/>
                  <a:gd name="connsiteX909" fmla="*/ 542168 w 1766316"/>
                  <a:gd name="connsiteY909" fmla="*/ 961599 h 1822242"/>
                  <a:gd name="connsiteX910" fmla="*/ 545275 w 1766316"/>
                  <a:gd name="connsiteY910" fmla="*/ 955385 h 1822242"/>
                  <a:gd name="connsiteX911" fmla="*/ 560810 w 1766316"/>
                  <a:gd name="connsiteY911" fmla="*/ 943993 h 1822242"/>
                  <a:gd name="connsiteX912" fmla="*/ 565988 w 1766316"/>
                  <a:gd name="connsiteY912" fmla="*/ 938815 h 1822242"/>
                  <a:gd name="connsiteX913" fmla="*/ 567541 w 1766316"/>
                  <a:gd name="connsiteY913" fmla="*/ 924316 h 1822242"/>
                  <a:gd name="connsiteX914" fmla="*/ 571166 w 1766316"/>
                  <a:gd name="connsiteY914" fmla="*/ 915512 h 1822242"/>
                  <a:gd name="connsiteX915" fmla="*/ 575827 w 1766316"/>
                  <a:gd name="connsiteY915" fmla="*/ 905674 h 1822242"/>
                  <a:gd name="connsiteX916" fmla="*/ 577380 w 1766316"/>
                  <a:gd name="connsiteY916" fmla="*/ 898942 h 1822242"/>
                  <a:gd name="connsiteX917" fmla="*/ 577380 w 1766316"/>
                  <a:gd name="connsiteY917" fmla="*/ 894281 h 1822242"/>
                  <a:gd name="connsiteX918" fmla="*/ 579451 w 1766316"/>
                  <a:gd name="connsiteY918" fmla="*/ 880818 h 1822242"/>
                  <a:gd name="connsiteX919" fmla="*/ 578934 w 1766316"/>
                  <a:gd name="connsiteY919" fmla="*/ 872533 h 1822242"/>
                  <a:gd name="connsiteX920" fmla="*/ 578416 w 1766316"/>
                  <a:gd name="connsiteY920" fmla="*/ 865801 h 1822242"/>
                  <a:gd name="connsiteX921" fmla="*/ 578934 w 1766316"/>
                  <a:gd name="connsiteY921" fmla="*/ 861140 h 1822242"/>
                  <a:gd name="connsiteX922" fmla="*/ 586183 w 1766316"/>
                  <a:gd name="connsiteY922" fmla="*/ 853891 h 1822242"/>
                  <a:gd name="connsiteX923" fmla="*/ 590326 w 1766316"/>
                  <a:gd name="connsiteY923" fmla="*/ 852337 h 1822242"/>
                  <a:gd name="connsiteX924" fmla="*/ 598611 w 1766316"/>
                  <a:gd name="connsiteY924" fmla="*/ 851819 h 1822242"/>
                  <a:gd name="connsiteX925" fmla="*/ 603272 w 1766316"/>
                  <a:gd name="connsiteY925" fmla="*/ 849748 h 1822242"/>
                  <a:gd name="connsiteX926" fmla="*/ 604825 w 1766316"/>
                  <a:gd name="connsiteY926" fmla="*/ 845087 h 1822242"/>
                  <a:gd name="connsiteX927" fmla="*/ 607414 w 1766316"/>
                  <a:gd name="connsiteY927" fmla="*/ 841463 h 1822242"/>
                  <a:gd name="connsiteX928" fmla="*/ 613628 w 1766316"/>
                  <a:gd name="connsiteY928" fmla="*/ 837320 h 1822242"/>
                  <a:gd name="connsiteX929" fmla="*/ 615700 w 1766316"/>
                  <a:gd name="connsiteY929" fmla="*/ 834213 h 1822242"/>
                  <a:gd name="connsiteX930" fmla="*/ 615700 w 1766316"/>
                  <a:gd name="connsiteY930" fmla="*/ 831624 h 1822242"/>
                  <a:gd name="connsiteX931" fmla="*/ 614146 w 1766316"/>
                  <a:gd name="connsiteY931" fmla="*/ 824892 h 1822242"/>
                  <a:gd name="connsiteX932" fmla="*/ 610521 w 1766316"/>
                  <a:gd name="connsiteY932" fmla="*/ 815053 h 1822242"/>
                  <a:gd name="connsiteX933" fmla="*/ 611039 w 1766316"/>
                  <a:gd name="connsiteY933" fmla="*/ 810393 h 1822242"/>
                  <a:gd name="connsiteX934" fmla="*/ 614146 w 1766316"/>
                  <a:gd name="connsiteY934" fmla="*/ 807286 h 1822242"/>
                  <a:gd name="connsiteX935" fmla="*/ 619324 w 1766316"/>
                  <a:gd name="connsiteY935" fmla="*/ 803661 h 1822242"/>
                  <a:gd name="connsiteX936" fmla="*/ 625538 w 1766316"/>
                  <a:gd name="connsiteY936" fmla="*/ 802108 h 1822242"/>
                  <a:gd name="connsiteX937" fmla="*/ 630717 w 1766316"/>
                  <a:gd name="connsiteY937" fmla="*/ 798483 h 1822242"/>
                  <a:gd name="connsiteX938" fmla="*/ 636931 w 1766316"/>
                  <a:gd name="connsiteY938" fmla="*/ 796412 h 1822242"/>
                  <a:gd name="connsiteX939" fmla="*/ 648323 w 1766316"/>
                  <a:gd name="connsiteY939" fmla="*/ 794858 h 1822242"/>
                  <a:gd name="connsiteX940" fmla="*/ 652465 w 1766316"/>
                  <a:gd name="connsiteY940" fmla="*/ 791751 h 1822242"/>
                  <a:gd name="connsiteX941" fmla="*/ 651948 w 1766316"/>
                  <a:gd name="connsiteY941" fmla="*/ 782430 h 1822242"/>
                  <a:gd name="connsiteX942" fmla="*/ 652465 w 1766316"/>
                  <a:gd name="connsiteY942" fmla="*/ 773109 h 1822242"/>
                  <a:gd name="connsiteX943" fmla="*/ 655055 w 1766316"/>
                  <a:gd name="connsiteY943" fmla="*/ 768449 h 1822242"/>
                  <a:gd name="connsiteX944" fmla="*/ 655055 w 1766316"/>
                  <a:gd name="connsiteY944" fmla="*/ 752396 h 1822242"/>
                  <a:gd name="connsiteX945" fmla="*/ 652983 w 1766316"/>
                  <a:gd name="connsiteY945" fmla="*/ 744111 h 1822242"/>
                  <a:gd name="connsiteX946" fmla="*/ 654019 w 1766316"/>
                  <a:gd name="connsiteY946" fmla="*/ 740486 h 1822242"/>
                  <a:gd name="connsiteX947" fmla="*/ 656608 w 1766316"/>
                  <a:gd name="connsiteY947" fmla="*/ 737379 h 1822242"/>
                  <a:gd name="connsiteX948" fmla="*/ 658162 w 1766316"/>
                  <a:gd name="connsiteY948" fmla="*/ 731683 h 1822242"/>
                  <a:gd name="connsiteX949" fmla="*/ 660751 w 1766316"/>
                  <a:gd name="connsiteY949" fmla="*/ 729094 h 1822242"/>
                  <a:gd name="connsiteX950" fmla="*/ 664893 w 1766316"/>
                  <a:gd name="connsiteY950" fmla="*/ 726505 h 1822242"/>
                  <a:gd name="connsiteX951" fmla="*/ 665929 w 1766316"/>
                  <a:gd name="connsiteY951" fmla="*/ 723915 h 1822242"/>
                  <a:gd name="connsiteX952" fmla="*/ 669036 w 1766316"/>
                  <a:gd name="connsiteY952" fmla="*/ 719773 h 1822242"/>
                  <a:gd name="connsiteX953" fmla="*/ 670589 w 1766316"/>
                  <a:gd name="connsiteY953" fmla="*/ 719773 h 1822242"/>
                  <a:gd name="connsiteX954" fmla="*/ 677321 w 1766316"/>
                  <a:gd name="connsiteY954" fmla="*/ 722880 h 1822242"/>
                  <a:gd name="connsiteX955" fmla="*/ 681464 w 1766316"/>
                  <a:gd name="connsiteY955" fmla="*/ 722880 h 1822242"/>
                  <a:gd name="connsiteX956" fmla="*/ 684571 w 1766316"/>
                  <a:gd name="connsiteY956" fmla="*/ 721326 h 1822242"/>
                  <a:gd name="connsiteX957" fmla="*/ 688714 w 1766316"/>
                  <a:gd name="connsiteY957" fmla="*/ 716666 h 1822242"/>
                  <a:gd name="connsiteX958" fmla="*/ 692338 w 1766316"/>
                  <a:gd name="connsiteY958" fmla="*/ 718219 h 1822242"/>
                  <a:gd name="connsiteX959" fmla="*/ 694927 w 1766316"/>
                  <a:gd name="connsiteY959" fmla="*/ 717184 h 1822242"/>
                  <a:gd name="connsiteX960" fmla="*/ 696999 w 1766316"/>
                  <a:gd name="connsiteY960" fmla="*/ 718737 h 1822242"/>
                  <a:gd name="connsiteX961" fmla="*/ 698034 w 1766316"/>
                  <a:gd name="connsiteY961" fmla="*/ 721326 h 1822242"/>
                  <a:gd name="connsiteX962" fmla="*/ 702177 w 1766316"/>
                  <a:gd name="connsiteY962" fmla="*/ 721844 h 1822242"/>
                  <a:gd name="connsiteX963" fmla="*/ 703213 w 1766316"/>
                  <a:gd name="connsiteY963" fmla="*/ 719255 h 1822242"/>
                  <a:gd name="connsiteX964" fmla="*/ 703731 w 1766316"/>
                  <a:gd name="connsiteY964" fmla="*/ 713559 h 1822242"/>
                  <a:gd name="connsiteX965" fmla="*/ 702695 w 1766316"/>
                  <a:gd name="connsiteY965" fmla="*/ 701649 h 1822242"/>
                  <a:gd name="connsiteX966" fmla="*/ 701659 w 1766316"/>
                  <a:gd name="connsiteY966" fmla="*/ 696470 h 1822242"/>
                  <a:gd name="connsiteX967" fmla="*/ 701141 w 1766316"/>
                  <a:gd name="connsiteY967" fmla="*/ 688703 h 1822242"/>
                  <a:gd name="connsiteX968" fmla="*/ 699070 w 1766316"/>
                  <a:gd name="connsiteY968" fmla="*/ 683525 h 1822242"/>
                  <a:gd name="connsiteX969" fmla="*/ 699070 w 1766316"/>
                  <a:gd name="connsiteY969" fmla="*/ 677829 h 1822242"/>
                  <a:gd name="connsiteX970" fmla="*/ 700106 w 1766316"/>
                  <a:gd name="connsiteY970" fmla="*/ 673168 h 1822242"/>
                  <a:gd name="connsiteX971" fmla="*/ 705802 w 1766316"/>
                  <a:gd name="connsiteY971" fmla="*/ 649866 h 1822242"/>
                  <a:gd name="connsiteX972" fmla="*/ 707873 w 1766316"/>
                  <a:gd name="connsiteY972" fmla="*/ 643652 h 1822242"/>
                  <a:gd name="connsiteX973" fmla="*/ 709945 w 1766316"/>
                  <a:gd name="connsiteY973" fmla="*/ 635367 h 1822242"/>
                  <a:gd name="connsiteX974" fmla="*/ 714087 w 1766316"/>
                  <a:gd name="connsiteY974" fmla="*/ 622939 h 1822242"/>
                  <a:gd name="connsiteX975" fmla="*/ 720819 w 1766316"/>
                  <a:gd name="connsiteY975" fmla="*/ 613100 h 1822242"/>
                  <a:gd name="connsiteX976" fmla="*/ 726515 w 1766316"/>
                  <a:gd name="connsiteY976" fmla="*/ 608439 h 1822242"/>
                  <a:gd name="connsiteX977" fmla="*/ 729104 w 1766316"/>
                  <a:gd name="connsiteY977" fmla="*/ 607922 h 1822242"/>
                  <a:gd name="connsiteX978" fmla="*/ 735836 w 1766316"/>
                  <a:gd name="connsiteY978" fmla="*/ 608439 h 1822242"/>
                  <a:gd name="connsiteX979" fmla="*/ 743086 w 1766316"/>
                  <a:gd name="connsiteY979" fmla="*/ 609475 h 1822242"/>
                  <a:gd name="connsiteX980" fmla="*/ 746710 w 1766316"/>
                  <a:gd name="connsiteY980" fmla="*/ 609475 h 1822242"/>
                  <a:gd name="connsiteX981" fmla="*/ 750335 w 1766316"/>
                  <a:gd name="connsiteY981" fmla="*/ 605850 h 1822242"/>
                  <a:gd name="connsiteX982" fmla="*/ 754996 w 1766316"/>
                  <a:gd name="connsiteY982" fmla="*/ 596529 h 1822242"/>
                  <a:gd name="connsiteX983" fmla="*/ 756549 w 1766316"/>
                  <a:gd name="connsiteY983" fmla="*/ 593940 h 1822242"/>
                  <a:gd name="connsiteX984" fmla="*/ 763281 w 1766316"/>
                  <a:gd name="connsiteY984" fmla="*/ 590321 h 1822242"/>
                  <a:gd name="connsiteX985" fmla="*/ 773638 w 1766316"/>
                  <a:gd name="connsiteY985" fmla="*/ 586178 h 1822242"/>
                  <a:gd name="connsiteX986" fmla="*/ 791762 w 1766316"/>
                  <a:gd name="connsiteY986" fmla="*/ 582553 h 1822242"/>
                  <a:gd name="connsiteX987" fmla="*/ 799529 w 1766316"/>
                  <a:gd name="connsiteY987" fmla="*/ 579964 h 1822242"/>
                  <a:gd name="connsiteX988" fmla="*/ 807296 w 1766316"/>
                  <a:gd name="connsiteY988" fmla="*/ 576339 h 1822242"/>
                  <a:gd name="connsiteX989" fmla="*/ 813510 w 1766316"/>
                  <a:gd name="connsiteY989" fmla="*/ 570125 h 1822242"/>
                  <a:gd name="connsiteX990" fmla="*/ 822314 w 1766316"/>
                  <a:gd name="connsiteY990" fmla="*/ 559769 h 1822242"/>
                  <a:gd name="connsiteX991" fmla="*/ 829563 w 1766316"/>
                  <a:gd name="connsiteY991" fmla="*/ 546823 h 1822242"/>
                  <a:gd name="connsiteX992" fmla="*/ 835777 w 1766316"/>
                  <a:gd name="connsiteY992" fmla="*/ 528181 h 1822242"/>
                  <a:gd name="connsiteX993" fmla="*/ 836295 w 1766316"/>
                  <a:gd name="connsiteY993" fmla="*/ 523003 h 1822242"/>
                  <a:gd name="connsiteX994" fmla="*/ 834224 w 1766316"/>
                  <a:gd name="connsiteY994" fmla="*/ 519896 h 1822242"/>
                  <a:gd name="connsiteX995" fmla="*/ 828010 w 1766316"/>
                  <a:gd name="connsiteY995" fmla="*/ 510057 h 1822242"/>
                  <a:gd name="connsiteX996" fmla="*/ 824903 w 1766316"/>
                  <a:gd name="connsiteY996" fmla="*/ 506950 h 1822242"/>
                  <a:gd name="connsiteX997" fmla="*/ 820760 w 1766316"/>
                  <a:gd name="connsiteY997" fmla="*/ 498665 h 1822242"/>
                  <a:gd name="connsiteX998" fmla="*/ 818689 w 1766316"/>
                  <a:gd name="connsiteY998" fmla="*/ 492969 h 1822242"/>
                  <a:gd name="connsiteX999" fmla="*/ 817653 w 1766316"/>
                  <a:gd name="connsiteY999" fmla="*/ 486755 h 1822242"/>
                  <a:gd name="connsiteX1000" fmla="*/ 814546 w 1766316"/>
                  <a:gd name="connsiteY1000" fmla="*/ 481576 h 1822242"/>
                  <a:gd name="connsiteX1001" fmla="*/ 810921 w 1766316"/>
                  <a:gd name="connsiteY1001" fmla="*/ 478469 h 1822242"/>
                  <a:gd name="connsiteX1002" fmla="*/ 809368 w 1766316"/>
                  <a:gd name="connsiteY1002" fmla="*/ 473809 h 1822242"/>
                  <a:gd name="connsiteX1003" fmla="*/ 802636 w 1766316"/>
                  <a:gd name="connsiteY1003" fmla="*/ 463970 h 1822242"/>
                  <a:gd name="connsiteX1004" fmla="*/ 795904 w 1766316"/>
                  <a:gd name="connsiteY1004" fmla="*/ 454131 h 1822242"/>
                  <a:gd name="connsiteX1005" fmla="*/ 793315 w 1766316"/>
                  <a:gd name="connsiteY1005" fmla="*/ 452578 h 1822242"/>
                  <a:gd name="connsiteX1006" fmla="*/ 786065 w 1766316"/>
                  <a:gd name="connsiteY1006" fmla="*/ 450506 h 1822242"/>
                  <a:gd name="connsiteX1007" fmla="*/ 783476 w 1766316"/>
                  <a:gd name="connsiteY1007" fmla="*/ 448953 h 1822242"/>
                  <a:gd name="connsiteX1008" fmla="*/ 781405 w 1766316"/>
                  <a:gd name="connsiteY1008" fmla="*/ 445846 h 1822242"/>
                  <a:gd name="connsiteX1009" fmla="*/ 780369 w 1766316"/>
                  <a:gd name="connsiteY1009" fmla="*/ 440150 h 1822242"/>
                  <a:gd name="connsiteX1010" fmla="*/ 778298 w 1766316"/>
                  <a:gd name="connsiteY1010" fmla="*/ 436007 h 1822242"/>
                  <a:gd name="connsiteX1011" fmla="*/ 774155 w 1766316"/>
                  <a:gd name="connsiteY1011" fmla="*/ 429275 h 1822242"/>
                  <a:gd name="connsiteX1012" fmla="*/ 767941 w 1766316"/>
                  <a:gd name="connsiteY1012" fmla="*/ 424615 h 1822242"/>
                  <a:gd name="connsiteX1013" fmla="*/ 768977 w 1766316"/>
                  <a:gd name="connsiteY1013" fmla="*/ 419955 h 1822242"/>
                  <a:gd name="connsiteX1014" fmla="*/ 765352 w 1766316"/>
                  <a:gd name="connsiteY1014" fmla="*/ 418401 h 1822242"/>
                  <a:gd name="connsiteX1015" fmla="*/ 765870 w 1766316"/>
                  <a:gd name="connsiteY1015" fmla="*/ 415294 h 1822242"/>
                  <a:gd name="connsiteX1016" fmla="*/ 764317 w 1766316"/>
                  <a:gd name="connsiteY1016" fmla="*/ 414258 h 1822242"/>
                  <a:gd name="connsiteX1017" fmla="*/ 761210 w 1766316"/>
                  <a:gd name="connsiteY1017" fmla="*/ 414776 h 1822242"/>
                  <a:gd name="connsiteX1018" fmla="*/ 758620 w 1766316"/>
                  <a:gd name="connsiteY1018" fmla="*/ 412705 h 1822242"/>
                  <a:gd name="connsiteX1019" fmla="*/ 758620 w 1766316"/>
                  <a:gd name="connsiteY1019" fmla="*/ 408562 h 1822242"/>
                  <a:gd name="connsiteX1020" fmla="*/ 755513 w 1766316"/>
                  <a:gd name="connsiteY1020" fmla="*/ 401313 h 1822242"/>
                  <a:gd name="connsiteX1021" fmla="*/ 753960 w 1766316"/>
                  <a:gd name="connsiteY1021" fmla="*/ 399759 h 1822242"/>
                  <a:gd name="connsiteX1022" fmla="*/ 748264 w 1766316"/>
                  <a:gd name="connsiteY1022" fmla="*/ 396140 h 1822242"/>
                  <a:gd name="connsiteX1023" fmla="*/ 747228 w 1766316"/>
                  <a:gd name="connsiteY1023" fmla="*/ 394068 h 1822242"/>
                  <a:gd name="connsiteX1024" fmla="*/ 739461 w 1766316"/>
                  <a:gd name="connsiteY1024" fmla="*/ 390443 h 1822242"/>
                  <a:gd name="connsiteX1025" fmla="*/ 737389 w 1766316"/>
                  <a:gd name="connsiteY1025" fmla="*/ 389931 h 1822242"/>
                  <a:gd name="connsiteX1026" fmla="*/ 733765 w 1766316"/>
                  <a:gd name="connsiteY1026" fmla="*/ 385788 h 1822242"/>
                  <a:gd name="connsiteX1027" fmla="*/ 732729 w 1766316"/>
                  <a:gd name="connsiteY1027" fmla="*/ 371807 h 1822242"/>
                  <a:gd name="connsiteX1028" fmla="*/ 727551 w 1766316"/>
                  <a:gd name="connsiteY1028" fmla="*/ 355236 h 1822242"/>
                  <a:gd name="connsiteX1029" fmla="*/ 727551 w 1766316"/>
                  <a:gd name="connsiteY1029" fmla="*/ 342808 h 1822242"/>
                  <a:gd name="connsiteX1030" fmla="*/ 728586 w 1766316"/>
                  <a:gd name="connsiteY1030" fmla="*/ 332452 h 1822242"/>
                  <a:gd name="connsiteX1031" fmla="*/ 731693 w 1766316"/>
                  <a:gd name="connsiteY1031" fmla="*/ 325720 h 1822242"/>
                  <a:gd name="connsiteX1032" fmla="*/ 742050 w 1766316"/>
                  <a:gd name="connsiteY1032" fmla="*/ 313810 h 1822242"/>
                  <a:gd name="connsiteX1033" fmla="*/ 754996 w 1766316"/>
                  <a:gd name="connsiteY1033" fmla="*/ 300864 h 1822242"/>
                  <a:gd name="connsiteX1034" fmla="*/ 758103 w 1766316"/>
                  <a:gd name="connsiteY1034" fmla="*/ 295168 h 1822242"/>
                  <a:gd name="connsiteX1035" fmla="*/ 763281 w 1766316"/>
                  <a:gd name="connsiteY1035" fmla="*/ 283258 h 1822242"/>
                  <a:gd name="connsiteX1036" fmla="*/ 766388 w 1766316"/>
                  <a:gd name="connsiteY1036" fmla="*/ 276531 h 1822242"/>
                  <a:gd name="connsiteX1037" fmla="*/ 769495 w 1766316"/>
                  <a:gd name="connsiteY1037" fmla="*/ 273424 h 1822242"/>
                  <a:gd name="connsiteX1038" fmla="*/ 778816 w 1766316"/>
                  <a:gd name="connsiteY1038" fmla="*/ 265139 h 1822242"/>
                  <a:gd name="connsiteX1039" fmla="*/ 781923 w 1766316"/>
                  <a:gd name="connsiteY1039" fmla="*/ 260996 h 1822242"/>
                  <a:gd name="connsiteX1040" fmla="*/ 783994 w 1766316"/>
                  <a:gd name="connsiteY1040" fmla="*/ 255300 h 1822242"/>
                  <a:gd name="connsiteX1041" fmla="*/ 785548 w 1766316"/>
                  <a:gd name="connsiteY1041" fmla="*/ 247015 h 1822242"/>
                  <a:gd name="connsiteX1042" fmla="*/ 785548 w 1766316"/>
                  <a:gd name="connsiteY1042" fmla="*/ 235623 h 1822242"/>
                  <a:gd name="connsiteX1043" fmla="*/ 783994 w 1766316"/>
                  <a:gd name="connsiteY1043" fmla="*/ 230445 h 1822242"/>
                  <a:gd name="connsiteX1044" fmla="*/ 778816 w 1766316"/>
                  <a:gd name="connsiteY1044" fmla="*/ 220088 h 1822242"/>
                  <a:gd name="connsiteX1045" fmla="*/ 776227 w 1766316"/>
                  <a:gd name="connsiteY1045" fmla="*/ 217499 h 1822242"/>
                  <a:gd name="connsiteX1046" fmla="*/ 771048 w 1766316"/>
                  <a:gd name="connsiteY1046" fmla="*/ 214910 h 1822242"/>
                  <a:gd name="connsiteX1047" fmla="*/ 761727 w 1766316"/>
                  <a:gd name="connsiteY1047" fmla="*/ 211285 h 1822242"/>
                  <a:gd name="connsiteX1048" fmla="*/ 758620 w 1766316"/>
                  <a:gd name="connsiteY1048" fmla="*/ 211285 h 1822242"/>
                  <a:gd name="connsiteX1049" fmla="*/ 752924 w 1766316"/>
                  <a:gd name="connsiteY1049" fmla="*/ 216463 h 1822242"/>
                  <a:gd name="connsiteX1050" fmla="*/ 750335 w 1766316"/>
                  <a:gd name="connsiteY1050" fmla="*/ 217499 h 1822242"/>
                  <a:gd name="connsiteX1051" fmla="*/ 744121 w 1766316"/>
                  <a:gd name="connsiteY1051" fmla="*/ 216981 h 1822242"/>
                  <a:gd name="connsiteX1052" fmla="*/ 740496 w 1766316"/>
                  <a:gd name="connsiteY1052" fmla="*/ 214910 h 1822242"/>
                  <a:gd name="connsiteX1053" fmla="*/ 738425 w 1766316"/>
                  <a:gd name="connsiteY1053" fmla="*/ 214910 h 1822242"/>
                  <a:gd name="connsiteX1054" fmla="*/ 736354 w 1766316"/>
                  <a:gd name="connsiteY1054" fmla="*/ 212838 h 1822242"/>
                  <a:gd name="connsiteX1055" fmla="*/ 736354 w 1766316"/>
                  <a:gd name="connsiteY1055" fmla="*/ 208178 h 1822242"/>
                  <a:gd name="connsiteX1056" fmla="*/ 736872 w 1766316"/>
                  <a:gd name="connsiteY1056" fmla="*/ 197303 h 1822242"/>
                  <a:gd name="connsiteX1057" fmla="*/ 738425 w 1766316"/>
                  <a:gd name="connsiteY1057" fmla="*/ 187982 h 1822242"/>
                  <a:gd name="connsiteX1058" fmla="*/ 736354 w 1766316"/>
                  <a:gd name="connsiteY1058" fmla="*/ 185393 h 1822242"/>
                  <a:gd name="connsiteX1059" fmla="*/ 739979 w 1766316"/>
                  <a:gd name="connsiteY1059" fmla="*/ 181768 h 1822242"/>
                  <a:gd name="connsiteX1060" fmla="*/ 745157 w 1766316"/>
                  <a:gd name="connsiteY1060" fmla="*/ 180733 h 1822242"/>
                  <a:gd name="connsiteX1061" fmla="*/ 748264 w 1766316"/>
                  <a:gd name="connsiteY1061" fmla="*/ 176590 h 1822242"/>
                  <a:gd name="connsiteX1062" fmla="*/ 747228 w 1766316"/>
                  <a:gd name="connsiteY1062" fmla="*/ 172448 h 1822242"/>
                  <a:gd name="connsiteX1063" fmla="*/ 749817 w 1766316"/>
                  <a:gd name="connsiteY1063" fmla="*/ 168823 h 1822242"/>
                  <a:gd name="connsiteX1064" fmla="*/ 755513 w 1766316"/>
                  <a:gd name="connsiteY1064" fmla="*/ 164162 h 1822242"/>
                  <a:gd name="connsiteX1065" fmla="*/ 760692 w 1766316"/>
                  <a:gd name="connsiteY1065" fmla="*/ 160537 h 1822242"/>
                  <a:gd name="connsiteX1066" fmla="*/ 765870 w 1766316"/>
                  <a:gd name="connsiteY1066" fmla="*/ 155877 h 1822242"/>
                  <a:gd name="connsiteX1067" fmla="*/ 767424 w 1766316"/>
                  <a:gd name="connsiteY1067" fmla="*/ 155359 h 1822242"/>
                  <a:gd name="connsiteX1068" fmla="*/ 772084 w 1766316"/>
                  <a:gd name="connsiteY1068" fmla="*/ 155359 h 1822242"/>
                  <a:gd name="connsiteX1069" fmla="*/ 777780 w 1766316"/>
                  <a:gd name="connsiteY1069" fmla="*/ 156913 h 1822242"/>
                  <a:gd name="connsiteX1070" fmla="*/ 781923 w 1766316"/>
                  <a:gd name="connsiteY1070" fmla="*/ 155877 h 1822242"/>
                  <a:gd name="connsiteX1071" fmla="*/ 786583 w 1766316"/>
                  <a:gd name="connsiteY1071" fmla="*/ 156395 h 1822242"/>
                  <a:gd name="connsiteX1072" fmla="*/ 791244 w 1766316"/>
                  <a:gd name="connsiteY1072" fmla="*/ 157948 h 1822242"/>
                  <a:gd name="connsiteX1073" fmla="*/ 796422 w 1766316"/>
                  <a:gd name="connsiteY1073" fmla="*/ 158466 h 1822242"/>
                  <a:gd name="connsiteX1074" fmla="*/ 802118 w 1766316"/>
                  <a:gd name="connsiteY1074" fmla="*/ 155877 h 1822242"/>
                  <a:gd name="connsiteX1075" fmla="*/ 807814 w 1766316"/>
                  <a:gd name="connsiteY1075" fmla="*/ 148627 h 1822242"/>
                  <a:gd name="connsiteX1076" fmla="*/ 810921 w 1766316"/>
                  <a:gd name="connsiteY1076" fmla="*/ 151734 h 1822242"/>
                  <a:gd name="connsiteX1077" fmla="*/ 812993 w 1766316"/>
                  <a:gd name="connsiteY1077" fmla="*/ 152252 h 1822242"/>
                  <a:gd name="connsiteX1078" fmla="*/ 817135 w 1766316"/>
                  <a:gd name="connsiteY1078" fmla="*/ 151734 h 1822242"/>
                  <a:gd name="connsiteX1079" fmla="*/ 830599 w 1766316"/>
                  <a:gd name="connsiteY1079" fmla="*/ 148110 h 1822242"/>
                  <a:gd name="connsiteX1080" fmla="*/ 832152 w 1766316"/>
                  <a:gd name="connsiteY1080" fmla="*/ 146556 h 1822242"/>
                  <a:gd name="connsiteX1081" fmla="*/ 834741 w 1766316"/>
                  <a:gd name="connsiteY1081" fmla="*/ 146556 h 1822242"/>
                  <a:gd name="connsiteX1082" fmla="*/ 835777 w 1766316"/>
                  <a:gd name="connsiteY1082" fmla="*/ 145003 h 1822242"/>
                  <a:gd name="connsiteX1083" fmla="*/ 841991 w 1766316"/>
                  <a:gd name="connsiteY1083" fmla="*/ 142413 h 1822242"/>
                  <a:gd name="connsiteX1084" fmla="*/ 845098 w 1766316"/>
                  <a:gd name="connsiteY1084" fmla="*/ 139306 h 1822242"/>
                  <a:gd name="connsiteX1085" fmla="*/ 848723 w 1766316"/>
                  <a:gd name="connsiteY1085" fmla="*/ 138271 h 1822242"/>
                  <a:gd name="connsiteX1086" fmla="*/ 849758 w 1766316"/>
                  <a:gd name="connsiteY1086" fmla="*/ 137235 h 1822242"/>
                  <a:gd name="connsiteX1087" fmla="*/ 848205 w 1766316"/>
                  <a:gd name="connsiteY1087" fmla="*/ 133610 h 1822242"/>
                  <a:gd name="connsiteX1088" fmla="*/ 849758 w 1766316"/>
                  <a:gd name="connsiteY1088" fmla="*/ 128950 h 1822242"/>
                  <a:gd name="connsiteX1089" fmla="*/ 853901 w 1766316"/>
                  <a:gd name="connsiteY1089" fmla="*/ 127396 h 1822242"/>
                  <a:gd name="connsiteX1090" fmla="*/ 853383 w 1766316"/>
                  <a:gd name="connsiteY1090" fmla="*/ 123772 h 1822242"/>
                  <a:gd name="connsiteX1091" fmla="*/ 852348 w 1766316"/>
                  <a:gd name="connsiteY1091" fmla="*/ 120147 h 1822242"/>
                  <a:gd name="connsiteX1092" fmla="*/ 849758 w 1766316"/>
                  <a:gd name="connsiteY1092" fmla="*/ 116522 h 1822242"/>
                  <a:gd name="connsiteX1093" fmla="*/ 848723 w 1766316"/>
                  <a:gd name="connsiteY1093" fmla="*/ 108754 h 1822242"/>
                  <a:gd name="connsiteX1094" fmla="*/ 847687 w 1766316"/>
                  <a:gd name="connsiteY1094" fmla="*/ 105648 h 1822242"/>
                  <a:gd name="connsiteX1095" fmla="*/ 845098 w 1766316"/>
                  <a:gd name="connsiteY1095" fmla="*/ 102541 h 1822242"/>
                  <a:gd name="connsiteX1096" fmla="*/ 835777 w 1766316"/>
                  <a:gd name="connsiteY1096" fmla="*/ 99434 h 1822242"/>
                  <a:gd name="connsiteX1097" fmla="*/ 829563 w 1766316"/>
                  <a:gd name="connsiteY1097" fmla="*/ 100469 h 1822242"/>
                  <a:gd name="connsiteX1098" fmla="*/ 823867 w 1766316"/>
                  <a:gd name="connsiteY1098" fmla="*/ 103058 h 1822242"/>
                  <a:gd name="connsiteX1099" fmla="*/ 812993 w 1766316"/>
                  <a:gd name="connsiteY1099" fmla="*/ 107719 h 1822242"/>
                  <a:gd name="connsiteX1100" fmla="*/ 806261 w 1766316"/>
                  <a:gd name="connsiteY1100" fmla="*/ 109272 h 1822242"/>
                  <a:gd name="connsiteX1101" fmla="*/ 799529 w 1766316"/>
                  <a:gd name="connsiteY1101" fmla="*/ 108754 h 1822242"/>
                  <a:gd name="connsiteX1102" fmla="*/ 795904 w 1766316"/>
                  <a:gd name="connsiteY1102" fmla="*/ 106683 h 1822242"/>
                  <a:gd name="connsiteX1103" fmla="*/ 793315 w 1766316"/>
                  <a:gd name="connsiteY1103" fmla="*/ 103576 h 1822242"/>
                  <a:gd name="connsiteX1104" fmla="*/ 791244 w 1766316"/>
                  <a:gd name="connsiteY1104" fmla="*/ 98398 h 1822242"/>
                  <a:gd name="connsiteX1105" fmla="*/ 788655 w 1766316"/>
                  <a:gd name="connsiteY1105" fmla="*/ 87523 h 1822242"/>
                  <a:gd name="connsiteX1106" fmla="*/ 788655 w 1766316"/>
                  <a:gd name="connsiteY1106" fmla="*/ 80274 h 1822242"/>
                  <a:gd name="connsiteX1107" fmla="*/ 790208 w 1766316"/>
                  <a:gd name="connsiteY1107" fmla="*/ 73024 h 1822242"/>
                  <a:gd name="connsiteX1108" fmla="*/ 788137 w 1766316"/>
                  <a:gd name="connsiteY1108" fmla="*/ 72512 h 1822242"/>
                  <a:gd name="connsiteX1109" fmla="*/ 789172 w 1766316"/>
                  <a:gd name="connsiteY1109" fmla="*/ 69405 h 1822242"/>
                  <a:gd name="connsiteX1110" fmla="*/ 788655 w 1766316"/>
                  <a:gd name="connsiteY1110" fmla="*/ 63186 h 1822242"/>
                  <a:gd name="connsiteX1111" fmla="*/ 789172 w 1766316"/>
                  <a:gd name="connsiteY1111" fmla="*/ 59043 h 1822242"/>
                  <a:gd name="connsiteX1112" fmla="*/ 790208 w 1766316"/>
                  <a:gd name="connsiteY1112" fmla="*/ 56454 h 1822242"/>
                  <a:gd name="connsiteX1113" fmla="*/ 789690 w 1766316"/>
                  <a:gd name="connsiteY1113" fmla="*/ 49722 h 1822242"/>
                  <a:gd name="connsiteX1114" fmla="*/ 791762 w 1766316"/>
                  <a:gd name="connsiteY1114" fmla="*/ 45061 h 1822242"/>
                  <a:gd name="connsiteX1115" fmla="*/ 793833 w 1766316"/>
                  <a:gd name="connsiteY1115" fmla="*/ 42990 h 1822242"/>
                  <a:gd name="connsiteX1116" fmla="*/ 795386 w 1766316"/>
                  <a:gd name="connsiteY1116" fmla="*/ 40401 h 1822242"/>
                  <a:gd name="connsiteX1117" fmla="*/ 795386 w 1766316"/>
                  <a:gd name="connsiteY1117" fmla="*/ 37289 h 1822242"/>
                  <a:gd name="connsiteX1118" fmla="*/ 793315 w 1766316"/>
                  <a:gd name="connsiteY1118" fmla="*/ 34700 h 1822242"/>
                  <a:gd name="connsiteX1119" fmla="*/ 793833 w 1766316"/>
                  <a:gd name="connsiteY1119" fmla="*/ 31075 h 1822242"/>
                  <a:gd name="connsiteX1120" fmla="*/ 796422 w 1766316"/>
                  <a:gd name="connsiteY1120" fmla="*/ 29521 h 1822242"/>
                  <a:gd name="connsiteX1121" fmla="*/ 795904 w 1766316"/>
                  <a:gd name="connsiteY1121" fmla="*/ 27450 h 1822242"/>
                  <a:gd name="connsiteX1122" fmla="*/ 796422 w 1766316"/>
                  <a:gd name="connsiteY1122" fmla="*/ 24338 h 1822242"/>
                  <a:gd name="connsiteX1123" fmla="*/ 794869 w 1766316"/>
                  <a:gd name="connsiteY1123" fmla="*/ 18642 h 1822242"/>
                  <a:gd name="connsiteX1124" fmla="*/ 797976 w 1766316"/>
                  <a:gd name="connsiteY1124" fmla="*/ 6732 h 1822242"/>
                  <a:gd name="connsiteX1125" fmla="*/ 801083 w 1766316"/>
                  <a:gd name="connsiteY1125" fmla="*/ 6214 h 1822242"/>
                  <a:gd name="connsiteX1126" fmla="*/ 803672 w 1766316"/>
                  <a:gd name="connsiteY1126" fmla="*/ 9321 h 1822242"/>
                  <a:gd name="connsiteX1127" fmla="*/ 806779 w 1766316"/>
                  <a:gd name="connsiteY1127" fmla="*/ 10874 h 1822242"/>
                  <a:gd name="connsiteX1128" fmla="*/ 816617 w 1766316"/>
                  <a:gd name="connsiteY1128" fmla="*/ 10874 h 1822242"/>
                  <a:gd name="connsiteX1129" fmla="*/ 824385 w 1766316"/>
                  <a:gd name="connsiteY1129" fmla="*/ 12946 h 1822242"/>
                  <a:gd name="connsiteX1130" fmla="*/ 827492 w 1766316"/>
                  <a:gd name="connsiteY1130" fmla="*/ 12428 h 1822242"/>
                  <a:gd name="connsiteX1131" fmla="*/ 828527 w 1766316"/>
                  <a:gd name="connsiteY1131" fmla="*/ 13981 h 1822242"/>
                  <a:gd name="connsiteX1132" fmla="*/ 837848 w 1766316"/>
                  <a:gd name="connsiteY1132" fmla="*/ 13463 h 1822242"/>
                  <a:gd name="connsiteX1133" fmla="*/ 846652 w 1766316"/>
                  <a:gd name="connsiteY1133" fmla="*/ 17088 h 1822242"/>
                  <a:gd name="connsiteX1134" fmla="*/ 851312 w 1766316"/>
                  <a:gd name="connsiteY1134" fmla="*/ 20195 h 1822242"/>
                  <a:gd name="connsiteX1135" fmla="*/ 855972 w 1766316"/>
                  <a:gd name="connsiteY1135" fmla="*/ 24856 h 1822242"/>
                  <a:gd name="connsiteX1136" fmla="*/ 856490 w 1766316"/>
                  <a:gd name="connsiteY1136" fmla="*/ 28481 h 1822242"/>
                  <a:gd name="connsiteX1137" fmla="*/ 859079 w 1766316"/>
                  <a:gd name="connsiteY1137" fmla="*/ 33141 h 1822242"/>
                  <a:gd name="connsiteX1138" fmla="*/ 859079 w 1766316"/>
                  <a:gd name="connsiteY1138" fmla="*/ 39355 h 1822242"/>
                  <a:gd name="connsiteX1139" fmla="*/ 860115 w 1766316"/>
                  <a:gd name="connsiteY1139" fmla="*/ 40908 h 1822242"/>
                  <a:gd name="connsiteX1140" fmla="*/ 863740 w 1766316"/>
                  <a:gd name="connsiteY1140" fmla="*/ 40908 h 1822242"/>
                  <a:gd name="connsiteX1141" fmla="*/ 866847 w 1766316"/>
                  <a:gd name="connsiteY1141" fmla="*/ 48676 h 1822242"/>
                  <a:gd name="connsiteX1142" fmla="*/ 866329 w 1766316"/>
                  <a:gd name="connsiteY1142" fmla="*/ 51783 h 1822242"/>
                  <a:gd name="connsiteX1143" fmla="*/ 868918 w 1766316"/>
                  <a:gd name="connsiteY1143" fmla="*/ 59550 h 1822242"/>
                  <a:gd name="connsiteX1144" fmla="*/ 870472 w 1766316"/>
                  <a:gd name="connsiteY1144" fmla="*/ 61104 h 1822242"/>
                  <a:gd name="connsiteX1145" fmla="*/ 876686 w 1766316"/>
                  <a:gd name="connsiteY1145" fmla="*/ 62657 h 1822242"/>
                  <a:gd name="connsiteX1146" fmla="*/ 879275 w 1766316"/>
                  <a:gd name="connsiteY1146" fmla="*/ 64729 h 1822242"/>
                  <a:gd name="connsiteX1147" fmla="*/ 878757 w 1766316"/>
                  <a:gd name="connsiteY1147" fmla="*/ 67836 h 1822242"/>
                  <a:gd name="connsiteX1148" fmla="*/ 882382 w 1766316"/>
                  <a:gd name="connsiteY1148" fmla="*/ 72496 h 1822242"/>
                  <a:gd name="connsiteX1149" fmla="*/ 888596 w 1766316"/>
                  <a:gd name="connsiteY1149" fmla="*/ 77674 h 1822242"/>
                  <a:gd name="connsiteX1150" fmla="*/ 893256 w 1766316"/>
                  <a:gd name="connsiteY1150" fmla="*/ 82335 h 1822242"/>
                  <a:gd name="connsiteX1151" fmla="*/ 903613 w 1766316"/>
                  <a:gd name="connsiteY1151" fmla="*/ 89585 h 1822242"/>
                  <a:gd name="connsiteX1152" fmla="*/ 909827 w 1766316"/>
                  <a:gd name="connsiteY1152" fmla="*/ 93209 h 1822242"/>
                  <a:gd name="connsiteX1153" fmla="*/ 919148 w 1766316"/>
                  <a:gd name="connsiteY1153" fmla="*/ 100459 h 1822242"/>
                  <a:gd name="connsiteX1154" fmla="*/ 927433 w 1766316"/>
                  <a:gd name="connsiteY1154" fmla="*/ 103566 h 1822242"/>
                  <a:gd name="connsiteX1155" fmla="*/ 930540 w 1766316"/>
                  <a:gd name="connsiteY1155" fmla="*/ 105637 h 1822242"/>
                  <a:gd name="connsiteX1156" fmla="*/ 935718 w 1766316"/>
                  <a:gd name="connsiteY1156" fmla="*/ 106673 h 1822242"/>
                  <a:gd name="connsiteX1157" fmla="*/ 938307 w 1766316"/>
                  <a:gd name="connsiteY1157" fmla="*/ 108744 h 1822242"/>
                  <a:gd name="connsiteX1158" fmla="*/ 941414 w 1766316"/>
                  <a:gd name="connsiteY1158" fmla="*/ 115476 h 1822242"/>
                  <a:gd name="connsiteX1159" fmla="*/ 950735 w 1766316"/>
                  <a:gd name="connsiteY1159" fmla="*/ 122208 h 1822242"/>
                  <a:gd name="connsiteX1160" fmla="*/ 962645 w 1766316"/>
                  <a:gd name="connsiteY1160" fmla="*/ 131529 h 1822242"/>
                  <a:gd name="connsiteX1161" fmla="*/ 978698 w 1766316"/>
                  <a:gd name="connsiteY1161" fmla="*/ 155349 h 1822242"/>
                  <a:gd name="connsiteX1162" fmla="*/ 980252 w 1766316"/>
                  <a:gd name="connsiteY1162" fmla="*/ 160527 h 1822242"/>
                  <a:gd name="connsiteX1163" fmla="*/ 978698 w 1766316"/>
                  <a:gd name="connsiteY1163" fmla="*/ 163116 h 1822242"/>
                  <a:gd name="connsiteX1164" fmla="*/ 981287 w 1766316"/>
                  <a:gd name="connsiteY1164" fmla="*/ 163629 h 1822242"/>
                  <a:gd name="connsiteX1165" fmla="*/ 982323 w 1766316"/>
                  <a:gd name="connsiteY1165" fmla="*/ 161040 h 1822242"/>
                  <a:gd name="connsiteX1166" fmla="*/ 989055 w 1766316"/>
                  <a:gd name="connsiteY1166" fmla="*/ 152237 h 1822242"/>
                  <a:gd name="connsiteX1167" fmla="*/ 989573 w 1766316"/>
                  <a:gd name="connsiteY1167" fmla="*/ 150165 h 1822242"/>
                  <a:gd name="connsiteX1168" fmla="*/ 995786 w 1766316"/>
                  <a:gd name="connsiteY1168" fmla="*/ 142916 h 1822242"/>
                  <a:gd name="connsiteX1169" fmla="*/ 999411 w 1766316"/>
                  <a:gd name="connsiteY1169" fmla="*/ 140844 h 1822242"/>
                  <a:gd name="connsiteX1170" fmla="*/ 1006661 w 1766316"/>
                  <a:gd name="connsiteY1170" fmla="*/ 135148 h 1822242"/>
                  <a:gd name="connsiteX1171" fmla="*/ 1007179 w 1766316"/>
                  <a:gd name="connsiteY1171" fmla="*/ 131523 h 1822242"/>
                  <a:gd name="connsiteX1172" fmla="*/ 1009250 w 1766316"/>
                  <a:gd name="connsiteY1172" fmla="*/ 127899 h 1822242"/>
                  <a:gd name="connsiteX1173" fmla="*/ 1012357 w 1766316"/>
                  <a:gd name="connsiteY1173" fmla="*/ 124792 h 1822242"/>
                  <a:gd name="connsiteX1174" fmla="*/ 1011839 w 1766316"/>
                  <a:gd name="connsiteY1174" fmla="*/ 120649 h 1822242"/>
                  <a:gd name="connsiteX1175" fmla="*/ 1014428 w 1766316"/>
                  <a:gd name="connsiteY1175" fmla="*/ 118578 h 1822242"/>
                  <a:gd name="connsiteX1176" fmla="*/ 1015464 w 1766316"/>
                  <a:gd name="connsiteY1176" fmla="*/ 115989 h 1822242"/>
                  <a:gd name="connsiteX1177" fmla="*/ 1018571 w 1766316"/>
                  <a:gd name="connsiteY1177" fmla="*/ 113399 h 1822242"/>
                  <a:gd name="connsiteX1178" fmla="*/ 1022714 w 1766316"/>
                  <a:gd name="connsiteY1178" fmla="*/ 113399 h 1822242"/>
                  <a:gd name="connsiteX1179" fmla="*/ 1023231 w 1766316"/>
                  <a:gd name="connsiteY1179" fmla="*/ 110810 h 1822242"/>
                  <a:gd name="connsiteX1180" fmla="*/ 1027892 w 1766316"/>
                  <a:gd name="connsiteY1180" fmla="*/ 106668 h 1822242"/>
                  <a:gd name="connsiteX1181" fmla="*/ 1030999 w 1766316"/>
                  <a:gd name="connsiteY1181" fmla="*/ 106668 h 1822242"/>
                  <a:gd name="connsiteX1182" fmla="*/ 1035141 w 1766316"/>
                  <a:gd name="connsiteY1182" fmla="*/ 106150 h 1822242"/>
                  <a:gd name="connsiteX1183" fmla="*/ 1034624 w 1766316"/>
                  <a:gd name="connsiteY1183" fmla="*/ 109775 h 1822242"/>
                  <a:gd name="connsiteX1184" fmla="*/ 1033588 w 1766316"/>
                  <a:gd name="connsiteY1184" fmla="*/ 112364 h 1822242"/>
                  <a:gd name="connsiteX1185" fmla="*/ 1035659 w 1766316"/>
                  <a:gd name="connsiteY1185" fmla="*/ 115471 h 1822242"/>
                  <a:gd name="connsiteX1186" fmla="*/ 1040320 w 1766316"/>
                  <a:gd name="connsiteY1186" fmla="*/ 116506 h 1822242"/>
                  <a:gd name="connsiteX1187" fmla="*/ 1041355 w 1766316"/>
                  <a:gd name="connsiteY1187" fmla="*/ 118060 h 1822242"/>
                  <a:gd name="connsiteX1188" fmla="*/ 1041873 w 1766316"/>
                  <a:gd name="connsiteY1188" fmla="*/ 122720 h 1822242"/>
                  <a:gd name="connsiteX1189" fmla="*/ 1037731 w 1766316"/>
                  <a:gd name="connsiteY1189" fmla="*/ 128934 h 1822242"/>
                  <a:gd name="connsiteX1190" fmla="*/ 1037731 w 1766316"/>
                  <a:gd name="connsiteY1190" fmla="*/ 138255 h 1822242"/>
                  <a:gd name="connsiteX1191" fmla="*/ 1035141 w 1766316"/>
                  <a:gd name="connsiteY1191" fmla="*/ 140844 h 1822242"/>
                  <a:gd name="connsiteX1192" fmla="*/ 1036695 w 1766316"/>
                  <a:gd name="connsiteY1192" fmla="*/ 143957 h 1822242"/>
                  <a:gd name="connsiteX1193" fmla="*/ 1037213 w 1766316"/>
                  <a:gd name="connsiteY1193" fmla="*/ 148099 h 1822242"/>
                  <a:gd name="connsiteX1194" fmla="*/ 1040320 w 1766316"/>
                  <a:gd name="connsiteY1194" fmla="*/ 149135 h 1822242"/>
                  <a:gd name="connsiteX1195" fmla="*/ 1043427 w 1766316"/>
                  <a:gd name="connsiteY1195" fmla="*/ 149135 h 1822242"/>
                  <a:gd name="connsiteX1196" fmla="*/ 1052230 w 1766316"/>
                  <a:gd name="connsiteY1196" fmla="*/ 152760 h 1822242"/>
                  <a:gd name="connsiteX1197" fmla="*/ 1053783 w 1766316"/>
                  <a:gd name="connsiteY1197" fmla="*/ 154831 h 1822242"/>
                  <a:gd name="connsiteX1198" fmla="*/ 1056373 w 1766316"/>
                  <a:gd name="connsiteY1198" fmla="*/ 155867 h 1822242"/>
                  <a:gd name="connsiteX1199" fmla="*/ 1059997 w 1766316"/>
                  <a:gd name="connsiteY1199" fmla="*/ 153278 h 1822242"/>
                  <a:gd name="connsiteX1200" fmla="*/ 1061551 w 1766316"/>
                  <a:gd name="connsiteY1200" fmla="*/ 150688 h 1822242"/>
                  <a:gd name="connsiteX1201" fmla="*/ 1065176 w 1766316"/>
                  <a:gd name="connsiteY1201" fmla="*/ 149653 h 1822242"/>
                  <a:gd name="connsiteX1202" fmla="*/ 1066729 w 1766316"/>
                  <a:gd name="connsiteY1202" fmla="*/ 150688 h 1822242"/>
                  <a:gd name="connsiteX1203" fmla="*/ 1069318 w 1766316"/>
                  <a:gd name="connsiteY1203" fmla="*/ 149653 h 1822242"/>
                  <a:gd name="connsiteX1204" fmla="*/ 1070872 w 1766316"/>
                  <a:gd name="connsiteY1204" fmla="*/ 151724 h 1822242"/>
                  <a:gd name="connsiteX1205" fmla="*/ 1077086 w 1766316"/>
                  <a:gd name="connsiteY1205" fmla="*/ 150688 h 1822242"/>
                  <a:gd name="connsiteX1206" fmla="*/ 1078121 w 1766316"/>
                  <a:gd name="connsiteY1206" fmla="*/ 149653 h 1822242"/>
                  <a:gd name="connsiteX1207" fmla="*/ 1083300 w 1766316"/>
                  <a:gd name="connsiteY1207" fmla="*/ 151724 h 1822242"/>
                  <a:gd name="connsiteX1208" fmla="*/ 1086407 w 1766316"/>
                  <a:gd name="connsiteY1208" fmla="*/ 151724 h 1822242"/>
                  <a:gd name="connsiteX1209" fmla="*/ 1087442 w 1766316"/>
                  <a:gd name="connsiteY1209" fmla="*/ 148617 h 1822242"/>
                  <a:gd name="connsiteX1210" fmla="*/ 1090549 w 1766316"/>
                  <a:gd name="connsiteY1210" fmla="*/ 147064 h 1822242"/>
                  <a:gd name="connsiteX1211" fmla="*/ 1093138 w 1766316"/>
                  <a:gd name="connsiteY1211" fmla="*/ 148099 h 1822242"/>
                  <a:gd name="connsiteX1212" fmla="*/ 1095210 w 1766316"/>
                  <a:gd name="connsiteY1212" fmla="*/ 146028 h 1822242"/>
                  <a:gd name="connsiteX1213" fmla="*/ 1100906 w 1766316"/>
                  <a:gd name="connsiteY1213" fmla="*/ 146028 h 1822242"/>
                  <a:gd name="connsiteX1214" fmla="*/ 1102977 w 1766316"/>
                  <a:gd name="connsiteY1214" fmla="*/ 148099 h 1822242"/>
                  <a:gd name="connsiteX1215" fmla="*/ 1109191 w 1766316"/>
                  <a:gd name="connsiteY1215" fmla="*/ 140850 h 1822242"/>
                  <a:gd name="connsiteX1216" fmla="*/ 1110745 w 1766316"/>
                  <a:gd name="connsiteY1216" fmla="*/ 139814 h 1822242"/>
                  <a:gd name="connsiteX1217" fmla="*/ 1114887 w 1766316"/>
                  <a:gd name="connsiteY1217" fmla="*/ 141367 h 1822242"/>
                  <a:gd name="connsiteX1218" fmla="*/ 1120583 w 1766316"/>
                  <a:gd name="connsiteY1218" fmla="*/ 141367 h 1822242"/>
                  <a:gd name="connsiteX1219" fmla="*/ 1122655 w 1766316"/>
                  <a:gd name="connsiteY1219" fmla="*/ 139814 h 1822242"/>
                  <a:gd name="connsiteX1220" fmla="*/ 1125762 w 1766316"/>
                  <a:gd name="connsiteY1220" fmla="*/ 139296 h 1822242"/>
                  <a:gd name="connsiteX1221" fmla="*/ 1130422 w 1766316"/>
                  <a:gd name="connsiteY1221" fmla="*/ 140332 h 1822242"/>
                  <a:gd name="connsiteX1222" fmla="*/ 1130940 w 1766316"/>
                  <a:gd name="connsiteY1222" fmla="*/ 137743 h 1822242"/>
                  <a:gd name="connsiteX1223" fmla="*/ 1134565 w 1766316"/>
                  <a:gd name="connsiteY1223" fmla="*/ 136189 h 1822242"/>
                  <a:gd name="connsiteX1224" fmla="*/ 1138190 w 1766316"/>
                  <a:gd name="connsiteY1224" fmla="*/ 129457 h 1822242"/>
                  <a:gd name="connsiteX1225" fmla="*/ 1138190 w 1766316"/>
                  <a:gd name="connsiteY1225" fmla="*/ 126868 h 1822242"/>
                  <a:gd name="connsiteX1226" fmla="*/ 1140261 w 1766316"/>
                  <a:gd name="connsiteY1226" fmla="*/ 124279 h 1822242"/>
                  <a:gd name="connsiteX1227" fmla="*/ 1142850 w 1766316"/>
                  <a:gd name="connsiteY1227" fmla="*/ 122726 h 1822242"/>
                  <a:gd name="connsiteX1228" fmla="*/ 1142332 w 1766316"/>
                  <a:gd name="connsiteY1228" fmla="*/ 121172 h 1822242"/>
                  <a:gd name="connsiteX1229" fmla="*/ 1144404 w 1766316"/>
                  <a:gd name="connsiteY1229" fmla="*/ 117547 h 1822242"/>
                  <a:gd name="connsiteX1230" fmla="*/ 1144921 w 1766316"/>
                  <a:gd name="connsiteY1230" fmla="*/ 114958 h 1822242"/>
                  <a:gd name="connsiteX1231" fmla="*/ 1150618 w 1766316"/>
                  <a:gd name="connsiteY1231" fmla="*/ 115994 h 1822242"/>
                  <a:gd name="connsiteX1232" fmla="*/ 1162528 w 1766316"/>
                  <a:gd name="connsiteY1232" fmla="*/ 82335 h 1822242"/>
                  <a:gd name="connsiteX1233" fmla="*/ 1164599 w 1766316"/>
                  <a:gd name="connsiteY1233" fmla="*/ 81817 h 1822242"/>
                  <a:gd name="connsiteX1234" fmla="*/ 1173920 w 1766316"/>
                  <a:gd name="connsiteY1234" fmla="*/ 81299 h 1822242"/>
                  <a:gd name="connsiteX1235" fmla="*/ 1179098 w 1766316"/>
                  <a:gd name="connsiteY1235" fmla="*/ 79746 h 1822242"/>
                  <a:gd name="connsiteX1236" fmla="*/ 1181169 w 1766316"/>
                  <a:gd name="connsiteY1236" fmla="*/ 77674 h 1822242"/>
                  <a:gd name="connsiteX1237" fmla="*/ 1185312 w 1766316"/>
                  <a:gd name="connsiteY1237" fmla="*/ 78710 h 1822242"/>
                  <a:gd name="connsiteX1238" fmla="*/ 1188419 w 1766316"/>
                  <a:gd name="connsiteY1238" fmla="*/ 76121 h 1822242"/>
                  <a:gd name="connsiteX1239" fmla="*/ 1188937 w 1766316"/>
                  <a:gd name="connsiteY1239" fmla="*/ 71978 h 1822242"/>
                  <a:gd name="connsiteX1240" fmla="*/ 1192562 w 1766316"/>
                  <a:gd name="connsiteY1240" fmla="*/ 68353 h 1822242"/>
                  <a:gd name="connsiteX1241" fmla="*/ 1198776 w 1766316"/>
                  <a:gd name="connsiteY1241" fmla="*/ 65246 h 1822242"/>
                  <a:gd name="connsiteX1242" fmla="*/ 1210168 w 1766316"/>
                  <a:gd name="connsiteY1242" fmla="*/ 52818 h 1822242"/>
                  <a:gd name="connsiteX1243" fmla="*/ 1212239 w 1766316"/>
                  <a:gd name="connsiteY1243" fmla="*/ 51783 h 1822242"/>
                  <a:gd name="connsiteX1244" fmla="*/ 1215864 w 1766316"/>
                  <a:gd name="connsiteY1244" fmla="*/ 51265 h 1822242"/>
                  <a:gd name="connsiteX1245" fmla="*/ 1221042 w 1766316"/>
                  <a:gd name="connsiteY1245" fmla="*/ 46605 h 1822242"/>
                  <a:gd name="connsiteX1246" fmla="*/ 1227774 w 1766316"/>
                  <a:gd name="connsiteY1246" fmla="*/ 47117 h 1822242"/>
                  <a:gd name="connsiteX1247" fmla="*/ 1236059 w 1766316"/>
                  <a:gd name="connsiteY1247" fmla="*/ 46605 h 1822242"/>
                  <a:gd name="connsiteX1248" fmla="*/ 1239684 w 1766316"/>
                  <a:gd name="connsiteY1248" fmla="*/ 47117 h 1822242"/>
                  <a:gd name="connsiteX1249" fmla="*/ 1242273 w 1766316"/>
                  <a:gd name="connsiteY1249" fmla="*/ 48153 h 1822242"/>
                  <a:gd name="connsiteX1250" fmla="*/ 1244863 w 1766316"/>
                  <a:gd name="connsiteY1250" fmla="*/ 52296 h 1822242"/>
                  <a:gd name="connsiteX1251" fmla="*/ 1249523 w 1766316"/>
                  <a:gd name="connsiteY1251" fmla="*/ 55920 h 1822242"/>
                  <a:gd name="connsiteX1252" fmla="*/ 1253148 w 1766316"/>
                  <a:gd name="connsiteY1252" fmla="*/ 56438 h 1822242"/>
                  <a:gd name="connsiteX1253" fmla="*/ 1258326 w 1766316"/>
                  <a:gd name="connsiteY1253" fmla="*/ 54367 h 1822242"/>
                  <a:gd name="connsiteX1254" fmla="*/ 1264022 w 1766316"/>
                  <a:gd name="connsiteY1254" fmla="*/ 49706 h 1822242"/>
                  <a:gd name="connsiteX1255" fmla="*/ 1268165 w 1766316"/>
                  <a:gd name="connsiteY1255" fmla="*/ 48671 h 1822242"/>
                  <a:gd name="connsiteX1256" fmla="*/ 1273861 w 1766316"/>
                  <a:gd name="connsiteY1256" fmla="*/ 48671 h 1822242"/>
                  <a:gd name="connsiteX1257" fmla="*/ 1282146 w 1766316"/>
                  <a:gd name="connsiteY1257" fmla="*/ 47117 h 1822242"/>
                  <a:gd name="connsiteX1258" fmla="*/ 1284735 w 1766316"/>
                  <a:gd name="connsiteY1258" fmla="*/ 47635 h 1822242"/>
                  <a:gd name="connsiteX1259" fmla="*/ 1301306 w 1766316"/>
                  <a:gd name="connsiteY1259" fmla="*/ 50742 h 1822242"/>
                  <a:gd name="connsiteX1260" fmla="*/ 1319948 w 1766316"/>
                  <a:gd name="connsiteY1260" fmla="*/ 57474 h 1822242"/>
                  <a:gd name="connsiteX1261" fmla="*/ 1325644 w 1766316"/>
                  <a:gd name="connsiteY1261" fmla="*/ 61617 h 1822242"/>
                  <a:gd name="connsiteX1262" fmla="*/ 1329787 w 1766316"/>
                  <a:gd name="connsiteY1262" fmla="*/ 66795 h 1822242"/>
                  <a:gd name="connsiteX1263" fmla="*/ 1332894 w 1766316"/>
                  <a:gd name="connsiteY1263" fmla="*/ 68348 h 1822242"/>
                  <a:gd name="connsiteX1264" fmla="*/ 1337554 w 1766316"/>
                  <a:gd name="connsiteY1264" fmla="*/ 68866 h 1822242"/>
                  <a:gd name="connsiteX1265" fmla="*/ 1342215 w 1766316"/>
                  <a:gd name="connsiteY1265" fmla="*/ 66277 h 1822242"/>
                  <a:gd name="connsiteX1266" fmla="*/ 1346357 w 1766316"/>
                  <a:gd name="connsiteY1266" fmla="*/ 63165 h 1822242"/>
                  <a:gd name="connsiteX1267" fmla="*/ 1347911 w 1766316"/>
                  <a:gd name="connsiteY1267" fmla="*/ 60058 h 1822242"/>
                  <a:gd name="connsiteX1268" fmla="*/ 1350500 w 1766316"/>
                  <a:gd name="connsiteY1268" fmla="*/ 59545 h 1822242"/>
                  <a:gd name="connsiteX1269" fmla="*/ 1353089 w 1766316"/>
                  <a:gd name="connsiteY1269" fmla="*/ 57992 h 1822242"/>
                  <a:gd name="connsiteX1270" fmla="*/ 1353607 w 1766316"/>
                  <a:gd name="connsiteY1270" fmla="*/ 56438 h 1822242"/>
                  <a:gd name="connsiteX1271" fmla="*/ 1358267 w 1766316"/>
                  <a:gd name="connsiteY1271" fmla="*/ 52813 h 1822242"/>
                  <a:gd name="connsiteX1272" fmla="*/ 1359303 w 1766316"/>
                  <a:gd name="connsiteY1272" fmla="*/ 50224 h 1822242"/>
                  <a:gd name="connsiteX1273" fmla="*/ 1364999 w 1766316"/>
                  <a:gd name="connsiteY1273" fmla="*/ 49189 h 1822242"/>
                  <a:gd name="connsiteX1274" fmla="*/ 1369142 w 1766316"/>
                  <a:gd name="connsiteY1274" fmla="*/ 49706 h 1822242"/>
                  <a:gd name="connsiteX1275" fmla="*/ 1373284 w 1766316"/>
                  <a:gd name="connsiteY1275" fmla="*/ 47117 h 1822242"/>
                  <a:gd name="connsiteX1276" fmla="*/ 1376391 w 1766316"/>
                  <a:gd name="connsiteY1276" fmla="*/ 42975 h 1822242"/>
                  <a:gd name="connsiteX1277" fmla="*/ 1379498 w 1766316"/>
                  <a:gd name="connsiteY1277" fmla="*/ 45046 h 1822242"/>
                  <a:gd name="connsiteX1278" fmla="*/ 1381570 w 1766316"/>
                  <a:gd name="connsiteY1278" fmla="*/ 44528 h 1822242"/>
                  <a:gd name="connsiteX1279" fmla="*/ 1384159 w 1766316"/>
                  <a:gd name="connsiteY1279" fmla="*/ 47635 h 1822242"/>
                  <a:gd name="connsiteX1280" fmla="*/ 1386230 w 1766316"/>
                  <a:gd name="connsiteY1280" fmla="*/ 47117 h 1822242"/>
                  <a:gd name="connsiteX1281" fmla="*/ 1391408 w 1766316"/>
                  <a:gd name="connsiteY1281" fmla="*/ 44010 h 1822242"/>
                  <a:gd name="connsiteX1282" fmla="*/ 1392962 w 1766316"/>
                  <a:gd name="connsiteY1282" fmla="*/ 41421 h 1822242"/>
                  <a:gd name="connsiteX1283" fmla="*/ 1392444 w 1766316"/>
                  <a:gd name="connsiteY1283" fmla="*/ 38314 h 1822242"/>
                  <a:gd name="connsiteX1284" fmla="*/ 1395551 w 1766316"/>
                  <a:gd name="connsiteY1284" fmla="*/ 35207 h 1822242"/>
                  <a:gd name="connsiteX1285" fmla="*/ 1395033 w 1766316"/>
                  <a:gd name="connsiteY1285" fmla="*/ 31582 h 1822242"/>
                  <a:gd name="connsiteX1286" fmla="*/ 1397622 w 1766316"/>
                  <a:gd name="connsiteY1286" fmla="*/ 30029 h 1822242"/>
                  <a:gd name="connsiteX1287" fmla="*/ 1399176 w 1766316"/>
                  <a:gd name="connsiteY1287" fmla="*/ 26404 h 1822242"/>
                  <a:gd name="connsiteX1288" fmla="*/ 1403836 w 1766316"/>
                  <a:gd name="connsiteY1288" fmla="*/ 26404 h 1822242"/>
                  <a:gd name="connsiteX1289" fmla="*/ 1407461 w 1766316"/>
                  <a:gd name="connsiteY1289" fmla="*/ 22779 h 1822242"/>
                  <a:gd name="connsiteX1290" fmla="*/ 1416782 w 1766316"/>
                  <a:gd name="connsiteY1290" fmla="*/ 15530 h 1822242"/>
                  <a:gd name="connsiteX1291" fmla="*/ 1424032 w 1766316"/>
                  <a:gd name="connsiteY1291" fmla="*/ 11387 h 1822242"/>
                  <a:gd name="connsiteX1292" fmla="*/ 1428692 w 1766316"/>
                  <a:gd name="connsiteY1292" fmla="*/ 4660 h 1822242"/>
                  <a:gd name="connsiteX1293" fmla="*/ 1433870 w 1766316"/>
                  <a:gd name="connsiteY1293" fmla="*/ 0 h 1822242"/>
                  <a:gd name="connsiteX1294" fmla="*/ 1435424 w 1766316"/>
                  <a:gd name="connsiteY1294" fmla="*/ 5178 h 1822242"/>
                  <a:gd name="connsiteX1295" fmla="*/ 1435942 w 1766316"/>
                  <a:gd name="connsiteY1295" fmla="*/ 10356 h 1822242"/>
                  <a:gd name="connsiteX1296" fmla="*/ 1433870 w 1766316"/>
                  <a:gd name="connsiteY1296" fmla="*/ 18124 h 1822242"/>
                  <a:gd name="connsiteX1297" fmla="*/ 1427656 w 1766316"/>
                  <a:gd name="connsiteY1297" fmla="*/ 28481 h 1822242"/>
                  <a:gd name="connsiteX1298" fmla="*/ 1421443 w 1766316"/>
                  <a:gd name="connsiteY1298" fmla="*/ 38837 h 1822242"/>
                  <a:gd name="connsiteX1299" fmla="*/ 1419889 w 1766316"/>
                  <a:gd name="connsiteY1299" fmla="*/ 47640 h 1822242"/>
                  <a:gd name="connsiteX1300" fmla="*/ 1415746 w 1766316"/>
                  <a:gd name="connsiteY1300" fmla="*/ 53336 h 1822242"/>
                  <a:gd name="connsiteX1301" fmla="*/ 1411604 w 1766316"/>
                  <a:gd name="connsiteY1301" fmla="*/ 57997 h 1822242"/>
                  <a:gd name="connsiteX1302" fmla="*/ 1409015 w 1766316"/>
                  <a:gd name="connsiteY1302" fmla="*/ 62657 h 1822242"/>
                  <a:gd name="connsiteX1303" fmla="*/ 1407979 w 1766316"/>
                  <a:gd name="connsiteY1303" fmla="*/ 65764 h 1822242"/>
                  <a:gd name="connsiteX1304" fmla="*/ 1411086 w 1766316"/>
                  <a:gd name="connsiteY1304" fmla="*/ 70943 h 1822242"/>
                  <a:gd name="connsiteX1305" fmla="*/ 1412122 w 1766316"/>
                  <a:gd name="connsiteY1305" fmla="*/ 74050 h 1822242"/>
                  <a:gd name="connsiteX1306" fmla="*/ 1413157 w 1766316"/>
                  <a:gd name="connsiteY1306" fmla="*/ 82335 h 1822242"/>
                  <a:gd name="connsiteX1307" fmla="*/ 1411086 w 1766316"/>
                  <a:gd name="connsiteY1307" fmla="*/ 92174 h 1822242"/>
                  <a:gd name="connsiteX1308" fmla="*/ 1410050 w 1766316"/>
                  <a:gd name="connsiteY1308" fmla="*/ 110816 h 1822242"/>
                  <a:gd name="connsiteX1309" fmla="*/ 1411086 w 1766316"/>
                  <a:gd name="connsiteY1309" fmla="*/ 116512 h 1822242"/>
                  <a:gd name="connsiteX1310" fmla="*/ 1410050 w 1766316"/>
                  <a:gd name="connsiteY1310" fmla="*/ 119619 h 1822242"/>
                  <a:gd name="connsiteX1311" fmla="*/ 1410050 w 1766316"/>
                  <a:gd name="connsiteY1311" fmla="*/ 124797 h 1822242"/>
                  <a:gd name="connsiteX1312" fmla="*/ 1405908 w 1766316"/>
                  <a:gd name="connsiteY1312" fmla="*/ 132564 h 1822242"/>
                  <a:gd name="connsiteX1313" fmla="*/ 1406425 w 1766316"/>
                  <a:gd name="connsiteY1313" fmla="*/ 138778 h 1822242"/>
                  <a:gd name="connsiteX1314" fmla="*/ 1409015 w 1766316"/>
                  <a:gd name="connsiteY1314" fmla="*/ 146546 h 1822242"/>
                  <a:gd name="connsiteX1315" fmla="*/ 1410568 w 1766316"/>
                  <a:gd name="connsiteY1315" fmla="*/ 147581 h 1822242"/>
                  <a:gd name="connsiteX1316" fmla="*/ 1416782 w 1766316"/>
                  <a:gd name="connsiteY1316" fmla="*/ 148099 h 1822242"/>
                  <a:gd name="connsiteX1317" fmla="*/ 1421443 w 1766316"/>
                  <a:gd name="connsiteY1317" fmla="*/ 150688 h 1822242"/>
                  <a:gd name="connsiteX1318" fmla="*/ 1422478 w 1766316"/>
                  <a:gd name="connsiteY1318" fmla="*/ 154831 h 1822242"/>
                  <a:gd name="connsiteX1319" fmla="*/ 1421960 w 1766316"/>
                  <a:gd name="connsiteY1319" fmla="*/ 162081 h 1822242"/>
                  <a:gd name="connsiteX1320" fmla="*/ 1423514 w 1766316"/>
                  <a:gd name="connsiteY1320" fmla="*/ 164152 h 1822242"/>
                  <a:gd name="connsiteX1321" fmla="*/ 1425585 w 1766316"/>
                  <a:gd name="connsiteY1321" fmla="*/ 164152 h 1822242"/>
                  <a:gd name="connsiteX1322" fmla="*/ 1434388 w 1766316"/>
                  <a:gd name="connsiteY1322" fmla="*/ 161045 h 1822242"/>
                  <a:gd name="connsiteX1323" fmla="*/ 1443709 w 1766316"/>
                  <a:gd name="connsiteY1323" fmla="*/ 161563 h 1822242"/>
                  <a:gd name="connsiteX1324" fmla="*/ 1448887 w 1766316"/>
                  <a:gd name="connsiteY1324" fmla="*/ 163634 h 1822242"/>
                  <a:gd name="connsiteX1325" fmla="*/ 1451994 w 1766316"/>
                  <a:gd name="connsiteY1325" fmla="*/ 169330 h 1822242"/>
                  <a:gd name="connsiteX1326" fmla="*/ 1453548 w 1766316"/>
                  <a:gd name="connsiteY1326" fmla="*/ 173473 h 1822242"/>
                  <a:gd name="connsiteX1327" fmla="*/ 1458726 w 1766316"/>
                  <a:gd name="connsiteY1327" fmla="*/ 176062 h 1822242"/>
                  <a:gd name="connsiteX1328" fmla="*/ 1461315 w 1766316"/>
                  <a:gd name="connsiteY1328" fmla="*/ 178651 h 1822242"/>
                  <a:gd name="connsiteX1329" fmla="*/ 1462869 w 1766316"/>
                  <a:gd name="connsiteY1329" fmla="*/ 184865 h 1822242"/>
                  <a:gd name="connsiteX1330" fmla="*/ 1464422 w 1766316"/>
                  <a:gd name="connsiteY1330" fmla="*/ 187454 h 1822242"/>
                  <a:gd name="connsiteX1331" fmla="*/ 1474261 w 1766316"/>
                  <a:gd name="connsiteY1331" fmla="*/ 194186 h 1822242"/>
                  <a:gd name="connsiteX1332" fmla="*/ 1486171 w 1766316"/>
                  <a:gd name="connsiteY1332" fmla="*/ 198847 h 1822242"/>
                  <a:gd name="connsiteX1333" fmla="*/ 1492385 w 1766316"/>
                  <a:gd name="connsiteY1333" fmla="*/ 202989 h 1822242"/>
                  <a:gd name="connsiteX1334" fmla="*/ 1500670 w 1766316"/>
                  <a:gd name="connsiteY1334" fmla="*/ 204543 h 1822242"/>
                  <a:gd name="connsiteX1335" fmla="*/ 1505331 w 1766316"/>
                  <a:gd name="connsiteY1335" fmla="*/ 207132 h 1822242"/>
                  <a:gd name="connsiteX1336" fmla="*/ 1512581 w 1766316"/>
                  <a:gd name="connsiteY1336" fmla="*/ 209203 h 1822242"/>
                  <a:gd name="connsiteX1337" fmla="*/ 1515687 w 1766316"/>
                  <a:gd name="connsiteY1337" fmla="*/ 210757 h 1822242"/>
                  <a:gd name="connsiteX1338" fmla="*/ 1518277 w 1766316"/>
                  <a:gd name="connsiteY1338" fmla="*/ 216453 h 1822242"/>
                  <a:gd name="connsiteX1339" fmla="*/ 1521384 w 1766316"/>
                  <a:gd name="connsiteY1339" fmla="*/ 221113 h 1822242"/>
                  <a:gd name="connsiteX1340" fmla="*/ 1526044 w 1766316"/>
                  <a:gd name="connsiteY1340" fmla="*/ 226809 h 1822242"/>
                  <a:gd name="connsiteX1341" fmla="*/ 1534329 w 1766316"/>
                  <a:gd name="connsiteY1341" fmla="*/ 231470 h 1822242"/>
                  <a:gd name="connsiteX1342" fmla="*/ 1538990 w 1766316"/>
                  <a:gd name="connsiteY1342" fmla="*/ 235612 h 1822242"/>
                  <a:gd name="connsiteX1343" fmla="*/ 1540025 w 1766316"/>
                  <a:gd name="connsiteY1343" fmla="*/ 238719 h 1822242"/>
                  <a:gd name="connsiteX1344" fmla="*/ 1540543 w 1766316"/>
                  <a:gd name="connsiteY1344" fmla="*/ 243380 h 1822242"/>
                  <a:gd name="connsiteX1345" fmla="*/ 1542097 w 1766316"/>
                  <a:gd name="connsiteY1345" fmla="*/ 245451 h 1822242"/>
                  <a:gd name="connsiteX1346" fmla="*/ 1551418 w 1766316"/>
                  <a:gd name="connsiteY1346" fmla="*/ 248558 h 1822242"/>
                  <a:gd name="connsiteX1347" fmla="*/ 1558150 w 1766316"/>
                  <a:gd name="connsiteY1347" fmla="*/ 251665 h 1822242"/>
                  <a:gd name="connsiteX1348" fmla="*/ 1561774 w 1766316"/>
                  <a:gd name="connsiteY1348" fmla="*/ 256843 h 1822242"/>
                  <a:gd name="connsiteX1349" fmla="*/ 1566953 w 1766316"/>
                  <a:gd name="connsiteY1349" fmla="*/ 262540 h 1822242"/>
                  <a:gd name="connsiteX1350" fmla="*/ 1574202 w 1766316"/>
                  <a:gd name="connsiteY1350" fmla="*/ 267200 h 1822242"/>
                  <a:gd name="connsiteX1351" fmla="*/ 1581452 w 1766316"/>
                  <a:gd name="connsiteY1351" fmla="*/ 273932 h 1822242"/>
                  <a:gd name="connsiteX1352" fmla="*/ 1585077 w 1766316"/>
                  <a:gd name="connsiteY1352" fmla="*/ 278592 h 1822242"/>
                  <a:gd name="connsiteX1353" fmla="*/ 1585595 w 1766316"/>
                  <a:gd name="connsiteY1353" fmla="*/ 281699 h 1822242"/>
                  <a:gd name="connsiteX1354" fmla="*/ 1584559 w 1766316"/>
                  <a:gd name="connsiteY1354" fmla="*/ 292574 h 1822242"/>
                  <a:gd name="connsiteX1355" fmla="*/ 1580416 w 1766316"/>
                  <a:gd name="connsiteY1355" fmla="*/ 296716 h 1822242"/>
                  <a:gd name="connsiteX1356" fmla="*/ 1575756 w 1766316"/>
                  <a:gd name="connsiteY1356" fmla="*/ 303966 h 1822242"/>
                  <a:gd name="connsiteX1357" fmla="*/ 1575756 w 1766316"/>
                  <a:gd name="connsiteY1357" fmla="*/ 305519 h 1822242"/>
                  <a:gd name="connsiteX1358" fmla="*/ 1577309 w 1766316"/>
                  <a:gd name="connsiteY1358" fmla="*/ 311216 h 1822242"/>
                  <a:gd name="connsiteX1359" fmla="*/ 1576791 w 1766316"/>
                  <a:gd name="connsiteY1359" fmla="*/ 317429 h 1822242"/>
                  <a:gd name="connsiteX1360" fmla="*/ 1575238 w 1766316"/>
                  <a:gd name="connsiteY1360" fmla="*/ 323126 h 1822242"/>
                  <a:gd name="connsiteX1361" fmla="*/ 1574720 w 1766316"/>
                  <a:gd name="connsiteY1361" fmla="*/ 332964 h 1822242"/>
                  <a:gd name="connsiteX1362" fmla="*/ 1575238 w 1766316"/>
                  <a:gd name="connsiteY1362" fmla="*/ 336071 h 1822242"/>
                  <a:gd name="connsiteX1363" fmla="*/ 1578863 w 1766316"/>
                  <a:gd name="connsiteY1363" fmla="*/ 342285 h 1822242"/>
                  <a:gd name="connsiteX1364" fmla="*/ 1580416 w 1766316"/>
                  <a:gd name="connsiteY1364" fmla="*/ 346946 h 1822242"/>
                  <a:gd name="connsiteX1365" fmla="*/ 1581970 w 1766316"/>
                  <a:gd name="connsiteY1365" fmla="*/ 349535 h 1822242"/>
                  <a:gd name="connsiteX1366" fmla="*/ 1587148 w 1766316"/>
                  <a:gd name="connsiteY1366" fmla="*/ 350053 h 1822242"/>
                  <a:gd name="connsiteX1367" fmla="*/ 1593880 w 1766316"/>
                  <a:gd name="connsiteY1367" fmla="*/ 351606 h 1822242"/>
                  <a:gd name="connsiteX1368" fmla="*/ 1596469 w 1766316"/>
                  <a:gd name="connsiteY1368" fmla="*/ 350570 h 1822242"/>
                  <a:gd name="connsiteX1369" fmla="*/ 1600612 w 1766316"/>
                  <a:gd name="connsiteY1369" fmla="*/ 348499 h 1822242"/>
                  <a:gd name="connsiteX1370" fmla="*/ 1608897 w 1766316"/>
                  <a:gd name="connsiteY1370" fmla="*/ 348499 h 1822242"/>
                  <a:gd name="connsiteX1371" fmla="*/ 1616664 w 1766316"/>
                  <a:gd name="connsiteY1371" fmla="*/ 349535 h 1822242"/>
                  <a:gd name="connsiteX1372" fmla="*/ 1619771 w 1766316"/>
                  <a:gd name="connsiteY1372" fmla="*/ 351088 h 1822242"/>
                  <a:gd name="connsiteX1373" fmla="*/ 1623396 w 1766316"/>
                  <a:gd name="connsiteY1373" fmla="*/ 354195 h 1822242"/>
                  <a:gd name="connsiteX1374" fmla="*/ 1634788 w 1766316"/>
                  <a:gd name="connsiteY1374" fmla="*/ 359374 h 1822242"/>
                  <a:gd name="connsiteX1375" fmla="*/ 1641002 w 1766316"/>
                  <a:gd name="connsiteY1375" fmla="*/ 361963 h 1822242"/>
                  <a:gd name="connsiteX1376" fmla="*/ 1646698 w 1766316"/>
                  <a:gd name="connsiteY1376" fmla="*/ 368695 h 1822242"/>
                  <a:gd name="connsiteX1377" fmla="*/ 1654984 w 1766316"/>
                  <a:gd name="connsiteY1377" fmla="*/ 374909 h 1822242"/>
                  <a:gd name="connsiteX1378" fmla="*/ 1660680 w 1766316"/>
                  <a:gd name="connsiteY1378" fmla="*/ 377498 h 1822242"/>
                  <a:gd name="connsiteX1379" fmla="*/ 1666376 w 1766316"/>
                  <a:gd name="connsiteY1379" fmla="*/ 379051 h 1822242"/>
                  <a:gd name="connsiteX1380" fmla="*/ 1671554 w 1766316"/>
                  <a:gd name="connsiteY1380" fmla="*/ 384230 h 1822242"/>
                  <a:gd name="connsiteX1381" fmla="*/ 1672590 w 1766316"/>
                  <a:gd name="connsiteY1381" fmla="*/ 386819 h 1822242"/>
                  <a:gd name="connsiteX1382" fmla="*/ 1674661 w 1766316"/>
                  <a:gd name="connsiteY1382" fmla="*/ 393550 h 1822242"/>
                  <a:gd name="connsiteX1383" fmla="*/ 1676215 w 1766316"/>
                  <a:gd name="connsiteY1383" fmla="*/ 395104 h 1822242"/>
                  <a:gd name="connsiteX1384" fmla="*/ 1682429 w 1766316"/>
                  <a:gd name="connsiteY1384" fmla="*/ 397175 h 1822242"/>
                  <a:gd name="connsiteX1385" fmla="*/ 1686571 w 1766316"/>
                  <a:gd name="connsiteY1385" fmla="*/ 400282 h 1822242"/>
                  <a:gd name="connsiteX1386" fmla="*/ 1686571 w 1766316"/>
                  <a:gd name="connsiteY1386" fmla="*/ 409085 h 1822242"/>
                  <a:gd name="connsiteX1387" fmla="*/ 1687607 w 1766316"/>
                  <a:gd name="connsiteY1387" fmla="*/ 416335 h 1822242"/>
                  <a:gd name="connsiteX1388" fmla="*/ 1688643 w 1766316"/>
                  <a:gd name="connsiteY1388" fmla="*/ 417889 h 1822242"/>
                  <a:gd name="connsiteX1389" fmla="*/ 1691232 w 1766316"/>
                  <a:gd name="connsiteY1389" fmla="*/ 417889 h 1822242"/>
                  <a:gd name="connsiteX1390" fmla="*/ 1695374 w 1766316"/>
                  <a:gd name="connsiteY1390" fmla="*/ 416853 h 1822242"/>
                  <a:gd name="connsiteX1391" fmla="*/ 1699517 w 1766316"/>
                  <a:gd name="connsiteY1391" fmla="*/ 416335 h 1822242"/>
                  <a:gd name="connsiteX1392" fmla="*/ 1701071 w 1766316"/>
                  <a:gd name="connsiteY1392" fmla="*/ 421513 h 1822242"/>
                  <a:gd name="connsiteX1393" fmla="*/ 1704178 w 1766316"/>
                  <a:gd name="connsiteY1393" fmla="*/ 423585 h 1822242"/>
                  <a:gd name="connsiteX1394" fmla="*/ 1706767 w 1766316"/>
                  <a:gd name="connsiteY1394" fmla="*/ 426692 h 1822242"/>
                  <a:gd name="connsiteX1395" fmla="*/ 1709356 w 1766316"/>
                  <a:gd name="connsiteY1395" fmla="*/ 431352 h 1822242"/>
                  <a:gd name="connsiteX1396" fmla="*/ 1708838 w 1766316"/>
                  <a:gd name="connsiteY1396" fmla="*/ 433941 h 1822242"/>
                  <a:gd name="connsiteX1397" fmla="*/ 1706767 w 1766316"/>
                  <a:gd name="connsiteY1397" fmla="*/ 437048 h 1822242"/>
                  <a:gd name="connsiteX1398" fmla="*/ 1706767 w 1766316"/>
                  <a:gd name="connsiteY1398" fmla="*/ 441191 h 1822242"/>
                  <a:gd name="connsiteX1399" fmla="*/ 1708320 w 1766316"/>
                  <a:gd name="connsiteY1399" fmla="*/ 443262 h 1822242"/>
                  <a:gd name="connsiteX1400" fmla="*/ 1711427 w 1766316"/>
                  <a:gd name="connsiteY1400" fmla="*/ 443262 h 1822242"/>
                  <a:gd name="connsiteX1401" fmla="*/ 1713498 w 1766316"/>
                  <a:gd name="connsiteY1401" fmla="*/ 442226 h 1822242"/>
                  <a:gd name="connsiteX1402" fmla="*/ 1716605 w 1766316"/>
                  <a:gd name="connsiteY1402" fmla="*/ 439637 h 1822242"/>
                  <a:gd name="connsiteX1403" fmla="*/ 1718159 w 1766316"/>
                  <a:gd name="connsiteY1403" fmla="*/ 440155 h 1822242"/>
                  <a:gd name="connsiteX1404" fmla="*/ 1734730 w 1766316"/>
                  <a:gd name="connsiteY1404" fmla="*/ 448958 h 1822242"/>
                  <a:gd name="connsiteX1405" fmla="*/ 1737319 w 1766316"/>
                  <a:gd name="connsiteY1405" fmla="*/ 449994 h 1822242"/>
                  <a:gd name="connsiteX1406" fmla="*/ 1745604 w 1766316"/>
                  <a:gd name="connsiteY1406" fmla="*/ 449476 h 1822242"/>
                  <a:gd name="connsiteX1407" fmla="*/ 1749229 w 1766316"/>
                  <a:gd name="connsiteY1407" fmla="*/ 449994 h 1822242"/>
                  <a:gd name="connsiteX1408" fmla="*/ 1750782 w 1766316"/>
                  <a:gd name="connsiteY1408" fmla="*/ 452583 h 1822242"/>
                  <a:gd name="connsiteX1409" fmla="*/ 1748711 w 1766316"/>
                  <a:gd name="connsiteY1409" fmla="*/ 456726 h 1822242"/>
                  <a:gd name="connsiteX1410" fmla="*/ 1748711 w 1766316"/>
                  <a:gd name="connsiteY1410" fmla="*/ 458279 h 1822242"/>
                  <a:gd name="connsiteX1411" fmla="*/ 1753371 w 1766316"/>
                  <a:gd name="connsiteY1411" fmla="*/ 463457 h 1822242"/>
                  <a:gd name="connsiteX1412" fmla="*/ 1766317 w 1766316"/>
                  <a:gd name="connsiteY1412" fmla="*/ 481064 h 182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</a:cxnLst>
                <a:rect l="l" t="t" r="r" b="b"/>
                <a:pathLst>
                  <a:path w="1766316" h="1822242">
                    <a:moveTo>
                      <a:pt x="1766317" y="481069"/>
                    </a:moveTo>
                    <a:lnTo>
                      <a:pt x="1761656" y="478998"/>
                    </a:lnTo>
                    <a:lnTo>
                      <a:pt x="1752336" y="477962"/>
                    </a:lnTo>
                    <a:lnTo>
                      <a:pt x="1745604" y="477444"/>
                    </a:lnTo>
                    <a:lnTo>
                      <a:pt x="1743015" y="475373"/>
                    </a:lnTo>
                    <a:lnTo>
                      <a:pt x="1738354" y="475373"/>
                    </a:lnTo>
                    <a:lnTo>
                      <a:pt x="1735247" y="476926"/>
                    </a:lnTo>
                    <a:lnTo>
                      <a:pt x="1729033" y="479515"/>
                    </a:lnTo>
                    <a:lnTo>
                      <a:pt x="1719194" y="478998"/>
                    </a:lnTo>
                    <a:lnTo>
                      <a:pt x="1717641" y="480033"/>
                    </a:lnTo>
                    <a:lnTo>
                      <a:pt x="1713498" y="480551"/>
                    </a:lnTo>
                    <a:lnTo>
                      <a:pt x="1711945" y="482104"/>
                    </a:lnTo>
                    <a:lnTo>
                      <a:pt x="1705731" y="482622"/>
                    </a:lnTo>
                    <a:lnTo>
                      <a:pt x="1702624" y="485211"/>
                    </a:lnTo>
                    <a:lnTo>
                      <a:pt x="1701071" y="490390"/>
                    </a:lnTo>
                    <a:lnTo>
                      <a:pt x="1698481" y="493502"/>
                    </a:lnTo>
                    <a:lnTo>
                      <a:pt x="1695374" y="494015"/>
                    </a:lnTo>
                    <a:lnTo>
                      <a:pt x="1693303" y="495568"/>
                    </a:lnTo>
                    <a:lnTo>
                      <a:pt x="1690714" y="496086"/>
                    </a:lnTo>
                    <a:lnTo>
                      <a:pt x="1689160" y="498675"/>
                    </a:lnTo>
                    <a:lnTo>
                      <a:pt x="1681393" y="505925"/>
                    </a:lnTo>
                    <a:lnTo>
                      <a:pt x="1680357" y="513174"/>
                    </a:lnTo>
                    <a:lnTo>
                      <a:pt x="1680875" y="519393"/>
                    </a:lnTo>
                    <a:lnTo>
                      <a:pt x="1680357" y="522500"/>
                    </a:lnTo>
                    <a:lnTo>
                      <a:pt x="1678804" y="526120"/>
                    </a:lnTo>
                    <a:lnTo>
                      <a:pt x="1675697" y="529227"/>
                    </a:lnTo>
                    <a:lnTo>
                      <a:pt x="1673108" y="531298"/>
                    </a:lnTo>
                    <a:lnTo>
                      <a:pt x="1665340" y="538030"/>
                    </a:lnTo>
                    <a:lnTo>
                      <a:pt x="1661716" y="542173"/>
                    </a:lnTo>
                    <a:lnTo>
                      <a:pt x="1660162" y="548392"/>
                    </a:lnTo>
                    <a:lnTo>
                      <a:pt x="1661716" y="550981"/>
                    </a:lnTo>
                    <a:lnTo>
                      <a:pt x="1661198" y="555124"/>
                    </a:lnTo>
                    <a:lnTo>
                      <a:pt x="1663269" y="557195"/>
                    </a:lnTo>
                    <a:lnTo>
                      <a:pt x="1663269" y="561338"/>
                    </a:lnTo>
                    <a:lnTo>
                      <a:pt x="1666376" y="565998"/>
                    </a:lnTo>
                    <a:lnTo>
                      <a:pt x="1664305" y="569623"/>
                    </a:lnTo>
                    <a:lnTo>
                      <a:pt x="1660680" y="574283"/>
                    </a:lnTo>
                    <a:lnTo>
                      <a:pt x="1656537" y="577390"/>
                    </a:lnTo>
                    <a:lnTo>
                      <a:pt x="1657055" y="579462"/>
                    </a:lnTo>
                    <a:lnTo>
                      <a:pt x="1663269" y="583086"/>
                    </a:lnTo>
                    <a:lnTo>
                      <a:pt x="1664305" y="584122"/>
                    </a:lnTo>
                    <a:lnTo>
                      <a:pt x="1661716" y="589300"/>
                    </a:lnTo>
                    <a:lnTo>
                      <a:pt x="1663269" y="594997"/>
                    </a:lnTo>
                    <a:lnTo>
                      <a:pt x="1662751" y="597586"/>
                    </a:lnTo>
                    <a:lnTo>
                      <a:pt x="1660680" y="601211"/>
                    </a:lnTo>
                    <a:lnTo>
                      <a:pt x="1658608" y="605353"/>
                    </a:lnTo>
                    <a:lnTo>
                      <a:pt x="1658091" y="610014"/>
                    </a:lnTo>
                    <a:lnTo>
                      <a:pt x="1659126" y="612603"/>
                    </a:lnTo>
                    <a:lnTo>
                      <a:pt x="1662233" y="615710"/>
                    </a:lnTo>
                    <a:lnTo>
                      <a:pt x="1676732" y="620888"/>
                    </a:lnTo>
                    <a:lnTo>
                      <a:pt x="1678286" y="625549"/>
                    </a:lnTo>
                    <a:lnTo>
                      <a:pt x="1688643" y="630727"/>
                    </a:lnTo>
                    <a:lnTo>
                      <a:pt x="1690714" y="632798"/>
                    </a:lnTo>
                    <a:lnTo>
                      <a:pt x="1689678" y="638494"/>
                    </a:lnTo>
                    <a:lnTo>
                      <a:pt x="1693303" y="641601"/>
                    </a:lnTo>
                    <a:lnTo>
                      <a:pt x="1693303" y="644708"/>
                    </a:lnTo>
                    <a:lnTo>
                      <a:pt x="1689678" y="648851"/>
                    </a:lnTo>
                    <a:lnTo>
                      <a:pt x="1675179" y="661279"/>
                    </a:lnTo>
                    <a:lnTo>
                      <a:pt x="1668965" y="668528"/>
                    </a:lnTo>
                    <a:lnTo>
                      <a:pt x="1668965" y="671117"/>
                    </a:lnTo>
                    <a:lnTo>
                      <a:pt x="1673626" y="675260"/>
                    </a:lnTo>
                    <a:lnTo>
                      <a:pt x="1674661" y="677332"/>
                    </a:lnTo>
                    <a:lnTo>
                      <a:pt x="1671554" y="680956"/>
                    </a:lnTo>
                    <a:lnTo>
                      <a:pt x="1671036" y="682510"/>
                    </a:lnTo>
                    <a:lnTo>
                      <a:pt x="1672590" y="685099"/>
                    </a:lnTo>
                    <a:lnTo>
                      <a:pt x="1680875" y="693384"/>
                    </a:lnTo>
                    <a:lnTo>
                      <a:pt x="1689160" y="697527"/>
                    </a:lnTo>
                    <a:lnTo>
                      <a:pt x="1695892" y="704259"/>
                    </a:lnTo>
                    <a:lnTo>
                      <a:pt x="1696928" y="707366"/>
                    </a:lnTo>
                    <a:lnTo>
                      <a:pt x="1695892" y="710990"/>
                    </a:lnTo>
                    <a:lnTo>
                      <a:pt x="1691750" y="712026"/>
                    </a:lnTo>
                    <a:lnTo>
                      <a:pt x="1685018" y="711508"/>
                    </a:lnTo>
                    <a:lnTo>
                      <a:pt x="1679839" y="711508"/>
                    </a:lnTo>
                    <a:lnTo>
                      <a:pt x="1673108" y="713579"/>
                    </a:lnTo>
                    <a:lnTo>
                      <a:pt x="1668447" y="718758"/>
                    </a:lnTo>
                    <a:lnTo>
                      <a:pt x="1666376" y="721865"/>
                    </a:lnTo>
                    <a:lnTo>
                      <a:pt x="1665340" y="727043"/>
                    </a:lnTo>
                    <a:lnTo>
                      <a:pt x="1665340" y="730150"/>
                    </a:lnTo>
                    <a:lnTo>
                      <a:pt x="1666376" y="736364"/>
                    </a:lnTo>
                    <a:lnTo>
                      <a:pt x="1667929" y="739476"/>
                    </a:lnTo>
                    <a:lnTo>
                      <a:pt x="1675179" y="745690"/>
                    </a:lnTo>
                    <a:lnTo>
                      <a:pt x="1676732" y="748279"/>
                    </a:lnTo>
                    <a:lnTo>
                      <a:pt x="1676215" y="750351"/>
                    </a:lnTo>
                    <a:lnTo>
                      <a:pt x="1673626" y="752422"/>
                    </a:lnTo>
                    <a:lnTo>
                      <a:pt x="1669483" y="752422"/>
                    </a:lnTo>
                    <a:lnTo>
                      <a:pt x="1667411" y="752935"/>
                    </a:lnTo>
                    <a:lnTo>
                      <a:pt x="1667411" y="756559"/>
                    </a:lnTo>
                    <a:lnTo>
                      <a:pt x="1668965" y="760702"/>
                    </a:lnTo>
                    <a:lnTo>
                      <a:pt x="1670001" y="771059"/>
                    </a:lnTo>
                    <a:lnTo>
                      <a:pt x="1669483" y="783487"/>
                    </a:lnTo>
                    <a:lnTo>
                      <a:pt x="1671036" y="785040"/>
                    </a:lnTo>
                    <a:lnTo>
                      <a:pt x="1674661" y="787111"/>
                    </a:lnTo>
                    <a:lnTo>
                      <a:pt x="1675697" y="789700"/>
                    </a:lnTo>
                    <a:lnTo>
                      <a:pt x="1675697" y="795914"/>
                    </a:lnTo>
                    <a:lnTo>
                      <a:pt x="1677768" y="796950"/>
                    </a:lnTo>
                    <a:lnTo>
                      <a:pt x="1682947" y="795397"/>
                    </a:lnTo>
                    <a:lnTo>
                      <a:pt x="1688643" y="795397"/>
                    </a:lnTo>
                    <a:lnTo>
                      <a:pt x="1691750" y="796950"/>
                    </a:lnTo>
                    <a:lnTo>
                      <a:pt x="1691232" y="802128"/>
                    </a:lnTo>
                    <a:lnTo>
                      <a:pt x="1692785" y="804200"/>
                    </a:lnTo>
                    <a:lnTo>
                      <a:pt x="1696928" y="805753"/>
                    </a:lnTo>
                    <a:lnTo>
                      <a:pt x="1698481" y="806789"/>
                    </a:lnTo>
                    <a:lnTo>
                      <a:pt x="1698999" y="810414"/>
                    </a:lnTo>
                    <a:lnTo>
                      <a:pt x="1697963" y="811967"/>
                    </a:lnTo>
                    <a:lnTo>
                      <a:pt x="1694339" y="814039"/>
                    </a:lnTo>
                    <a:lnTo>
                      <a:pt x="1691232" y="817663"/>
                    </a:lnTo>
                    <a:lnTo>
                      <a:pt x="1689678" y="821806"/>
                    </a:lnTo>
                    <a:lnTo>
                      <a:pt x="1687607" y="824395"/>
                    </a:lnTo>
                    <a:lnTo>
                      <a:pt x="1687089" y="830091"/>
                    </a:lnTo>
                    <a:lnTo>
                      <a:pt x="1679839" y="838894"/>
                    </a:lnTo>
                    <a:lnTo>
                      <a:pt x="1674661" y="846662"/>
                    </a:lnTo>
                    <a:lnTo>
                      <a:pt x="1672590" y="848215"/>
                    </a:lnTo>
                    <a:lnTo>
                      <a:pt x="1666376" y="850804"/>
                    </a:lnTo>
                    <a:lnTo>
                      <a:pt x="1662751" y="853394"/>
                    </a:lnTo>
                    <a:lnTo>
                      <a:pt x="1657573" y="860125"/>
                    </a:lnTo>
                    <a:lnTo>
                      <a:pt x="1657055" y="863232"/>
                    </a:lnTo>
                    <a:lnTo>
                      <a:pt x="1658091" y="865304"/>
                    </a:lnTo>
                    <a:lnTo>
                      <a:pt x="1663269" y="871000"/>
                    </a:lnTo>
                    <a:lnTo>
                      <a:pt x="1664305" y="874107"/>
                    </a:lnTo>
                    <a:lnTo>
                      <a:pt x="1663787" y="890159"/>
                    </a:lnTo>
                    <a:lnTo>
                      <a:pt x="1662751" y="892749"/>
                    </a:lnTo>
                    <a:lnTo>
                      <a:pt x="1658091" y="895856"/>
                    </a:lnTo>
                    <a:lnTo>
                      <a:pt x="1651359" y="898445"/>
                    </a:lnTo>
                    <a:lnTo>
                      <a:pt x="1647734" y="901552"/>
                    </a:lnTo>
                    <a:lnTo>
                      <a:pt x="1645663" y="905694"/>
                    </a:lnTo>
                    <a:lnTo>
                      <a:pt x="1644627" y="910355"/>
                    </a:lnTo>
                    <a:lnTo>
                      <a:pt x="1644627" y="922265"/>
                    </a:lnTo>
                    <a:lnTo>
                      <a:pt x="1641520" y="933657"/>
                    </a:lnTo>
                    <a:lnTo>
                      <a:pt x="1635824" y="942978"/>
                    </a:lnTo>
                    <a:lnTo>
                      <a:pt x="1634270" y="948156"/>
                    </a:lnTo>
                    <a:lnTo>
                      <a:pt x="1635824" y="949710"/>
                    </a:lnTo>
                    <a:lnTo>
                      <a:pt x="1641520" y="953853"/>
                    </a:lnTo>
                    <a:lnTo>
                      <a:pt x="1644627" y="957477"/>
                    </a:lnTo>
                    <a:lnTo>
                      <a:pt x="1646698" y="962656"/>
                    </a:lnTo>
                    <a:lnTo>
                      <a:pt x="1646180" y="966275"/>
                    </a:lnTo>
                    <a:lnTo>
                      <a:pt x="1643074" y="974043"/>
                    </a:lnTo>
                    <a:lnTo>
                      <a:pt x="1643074" y="981810"/>
                    </a:lnTo>
                    <a:lnTo>
                      <a:pt x="1641520" y="985435"/>
                    </a:lnTo>
                    <a:lnTo>
                      <a:pt x="1638413" y="986471"/>
                    </a:lnTo>
                    <a:lnTo>
                      <a:pt x="1631164" y="986988"/>
                    </a:lnTo>
                    <a:lnTo>
                      <a:pt x="1623396" y="984399"/>
                    </a:lnTo>
                    <a:lnTo>
                      <a:pt x="1616146" y="981292"/>
                    </a:lnTo>
                    <a:lnTo>
                      <a:pt x="1612522" y="981292"/>
                    </a:lnTo>
                    <a:lnTo>
                      <a:pt x="1605790" y="985435"/>
                    </a:lnTo>
                    <a:lnTo>
                      <a:pt x="1602165" y="989578"/>
                    </a:lnTo>
                    <a:lnTo>
                      <a:pt x="1602165" y="992167"/>
                    </a:lnTo>
                    <a:lnTo>
                      <a:pt x="1603201" y="994756"/>
                    </a:lnTo>
                    <a:lnTo>
                      <a:pt x="1607343" y="998381"/>
                    </a:lnTo>
                    <a:lnTo>
                      <a:pt x="1607861" y="999934"/>
                    </a:lnTo>
                    <a:lnTo>
                      <a:pt x="1605790" y="1001488"/>
                    </a:lnTo>
                    <a:lnTo>
                      <a:pt x="1600094" y="1001488"/>
                    </a:lnTo>
                    <a:lnTo>
                      <a:pt x="1593880" y="1002523"/>
                    </a:lnTo>
                    <a:lnTo>
                      <a:pt x="1590255" y="1005112"/>
                    </a:lnTo>
                    <a:lnTo>
                      <a:pt x="1586112" y="1008737"/>
                    </a:lnTo>
                    <a:lnTo>
                      <a:pt x="1580934" y="1015469"/>
                    </a:lnTo>
                    <a:lnTo>
                      <a:pt x="1579898" y="1017540"/>
                    </a:lnTo>
                    <a:lnTo>
                      <a:pt x="1579381" y="1022719"/>
                    </a:lnTo>
                    <a:lnTo>
                      <a:pt x="1576274" y="1027379"/>
                    </a:lnTo>
                    <a:lnTo>
                      <a:pt x="1576274" y="1033593"/>
                    </a:lnTo>
                    <a:lnTo>
                      <a:pt x="1575238" y="1036700"/>
                    </a:lnTo>
                    <a:lnTo>
                      <a:pt x="1572649" y="1039807"/>
                    </a:lnTo>
                    <a:lnTo>
                      <a:pt x="1572649" y="1046539"/>
                    </a:lnTo>
                    <a:lnTo>
                      <a:pt x="1574202" y="1049646"/>
                    </a:lnTo>
                    <a:lnTo>
                      <a:pt x="1573684" y="1051199"/>
                    </a:lnTo>
                    <a:lnTo>
                      <a:pt x="1562292" y="1051717"/>
                    </a:lnTo>
                    <a:lnTo>
                      <a:pt x="1556078" y="1054306"/>
                    </a:lnTo>
                    <a:lnTo>
                      <a:pt x="1553489" y="1056378"/>
                    </a:lnTo>
                    <a:lnTo>
                      <a:pt x="1552453" y="1061038"/>
                    </a:lnTo>
                    <a:lnTo>
                      <a:pt x="1553489" y="1064145"/>
                    </a:lnTo>
                    <a:lnTo>
                      <a:pt x="1558150" y="1070877"/>
                    </a:lnTo>
                    <a:lnTo>
                      <a:pt x="1566435" y="1081234"/>
                    </a:lnTo>
                    <a:lnTo>
                      <a:pt x="1583005" y="1095733"/>
                    </a:lnTo>
                    <a:lnTo>
                      <a:pt x="1585595" y="1099875"/>
                    </a:lnTo>
                    <a:lnTo>
                      <a:pt x="1585595" y="1105572"/>
                    </a:lnTo>
                    <a:lnTo>
                      <a:pt x="1583005" y="1109714"/>
                    </a:lnTo>
                    <a:lnTo>
                      <a:pt x="1582487" y="1114893"/>
                    </a:lnTo>
                    <a:lnTo>
                      <a:pt x="1584041" y="1117481"/>
                    </a:lnTo>
                    <a:lnTo>
                      <a:pt x="1587666" y="1120588"/>
                    </a:lnTo>
                    <a:lnTo>
                      <a:pt x="1594915" y="1124213"/>
                    </a:lnTo>
                    <a:lnTo>
                      <a:pt x="1600094" y="1126284"/>
                    </a:lnTo>
                    <a:lnTo>
                      <a:pt x="1610450" y="1127838"/>
                    </a:lnTo>
                    <a:lnTo>
                      <a:pt x="1616664" y="1129392"/>
                    </a:lnTo>
                    <a:lnTo>
                      <a:pt x="1619771" y="1134570"/>
                    </a:lnTo>
                    <a:lnTo>
                      <a:pt x="1620289" y="1136641"/>
                    </a:lnTo>
                    <a:lnTo>
                      <a:pt x="1618218" y="1140784"/>
                    </a:lnTo>
                    <a:lnTo>
                      <a:pt x="1619253" y="1144404"/>
                    </a:lnTo>
                    <a:lnTo>
                      <a:pt x="1621325" y="1145957"/>
                    </a:lnTo>
                    <a:lnTo>
                      <a:pt x="1623914" y="1146993"/>
                    </a:lnTo>
                    <a:lnTo>
                      <a:pt x="1629610" y="1145439"/>
                    </a:lnTo>
                    <a:lnTo>
                      <a:pt x="1634270" y="1145957"/>
                    </a:lnTo>
                    <a:lnTo>
                      <a:pt x="1638413" y="1146993"/>
                    </a:lnTo>
                    <a:lnTo>
                      <a:pt x="1642038" y="1149582"/>
                    </a:lnTo>
                    <a:lnTo>
                      <a:pt x="1643074" y="1152171"/>
                    </a:lnTo>
                    <a:lnTo>
                      <a:pt x="1643074" y="1156314"/>
                    </a:lnTo>
                    <a:lnTo>
                      <a:pt x="1639967" y="1162010"/>
                    </a:lnTo>
                    <a:lnTo>
                      <a:pt x="1639967" y="1167706"/>
                    </a:lnTo>
                    <a:lnTo>
                      <a:pt x="1637895" y="1171849"/>
                    </a:lnTo>
                    <a:lnTo>
                      <a:pt x="1627021" y="1183241"/>
                    </a:lnTo>
                    <a:lnTo>
                      <a:pt x="1625467" y="1185830"/>
                    </a:lnTo>
                    <a:lnTo>
                      <a:pt x="1624432" y="1189973"/>
                    </a:lnTo>
                    <a:lnTo>
                      <a:pt x="1624949" y="1193079"/>
                    </a:lnTo>
                    <a:lnTo>
                      <a:pt x="1628057" y="1198258"/>
                    </a:lnTo>
                    <a:lnTo>
                      <a:pt x="1630128" y="1203954"/>
                    </a:lnTo>
                    <a:lnTo>
                      <a:pt x="1633235" y="1216382"/>
                    </a:lnTo>
                    <a:lnTo>
                      <a:pt x="1633235" y="1222596"/>
                    </a:lnTo>
                    <a:lnTo>
                      <a:pt x="1631681" y="1227774"/>
                    </a:lnTo>
                    <a:lnTo>
                      <a:pt x="1630646" y="1231917"/>
                    </a:lnTo>
                    <a:lnTo>
                      <a:pt x="1630646" y="1236059"/>
                    </a:lnTo>
                    <a:lnTo>
                      <a:pt x="1633753" y="1242273"/>
                    </a:lnTo>
                    <a:lnTo>
                      <a:pt x="1640484" y="1247970"/>
                    </a:lnTo>
                    <a:lnTo>
                      <a:pt x="1644109" y="1253665"/>
                    </a:lnTo>
                    <a:lnTo>
                      <a:pt x="1644109" y="1256773"/>
                    </a:lnTo>
                    <a:lnTo>
                      <a:pt x="1642038" y="1261951"/>
                    </a:lnTo>
                    <a:lnTo>
                      <a:pt x="1639449" y="1267647"/>
                    </a:lnTo>
                    <a:lnTo>
                      <a:pt x="1635306" y="1272307"/>
                    </a:lnTo>
                    <a:lnTo>
                      <a:pt x="1627539" y="1278003"/>
                    </a:lnTo>
                    <a:lnTo>
                      <a:pt x="1624432" y="1282664"/>
                    </a:lnTo>
                    <a:lnTo>
                      <a:pt x="1620807" y="1289914"/>
                    </a:lnTo>
                    <a:lnTo>
                      <a:pt x="1618218" y="1296645"/>
                    </a:lnTo>
                    <a:lnTo>
                      <a:pt x="1616146" y="1302341"/>
                    </a:lnTo>
                    <a:lnTo>
                      <a:pt x="1615111" y="1311662"/>
                    </a:lnTo>
                    <a:lnTo>
                      <a:pt x="1614593" y="1320983"/>
                    </a:lnTo>
                    <a:lnTo>
                      <a:pt x="1615629" y="1325644"/>
                    </a:lnTo>
                    <a:lnTo>
                      <a:pt x="1613039" y="1332376"/>
                    </a:lnTo>
                    <a:lnTo>
                      <a:pt x="1613557" y="1338590"/>
                    </a:lnTo>
                    <a:lnTo>
                      <a:pt x="1616664" y="1341179"/>
                    </a:lnTo>
                    <a:lnTo>
                      <a:pt x="1621843" y="1342215"/>
                    </a:lnTo>
                    <a:lnTo>
                      <a:pt x="1629610" y="1348428"/>
                    </a:lnTo>
                    <a:lnTo>
                      <a:pt x="1642556" y="1360862"/>
                    </a:lnTo>
                    <a:lnTo>
                      <a:pt x="1650841" y="1371218"/>
                    </a:lnTo>
                    <a:lnTo>
                      <a:pt x="1656537" y="1383128"/>
                    </a:lnTo>
                    <a:lnTo>
                      <a:pt x="1668447" y="1419376"/>
                    </a:lnTo>
                    <a:lnTo>
                      <a:pt x="1672072" y="1432322"/>
                    </a:lnTo>
                    <a:lnTo>
                      <a:pt x="1674143" y="1448892"/>
                    </a:lnTo>
                    <a:lnTo>
                      <a:pt x="1679839" y="1460803"/>
                    </a:lnTo>
                    <a:lnTo>
                      <a:pt x="1690714" y="1487730"/>
                    </a:lnTo>
                    <a:lnTo>
                      <a:pt x="1701588" y="1508960"/>
                    </a:lnTo>
                    <a:lnTo>
                      <a:pt x="1703660" y="1516210"/>
                    </a:lnTo>
                    <a:lnTo>
                      <a:pt x="1705213" y="1531227"/>
                    </a:lnTo>
                    <a:lnTo>
                      <a:pt x="1700035" y="1527602"/>
                    </a:lnTo>
                    <a:lnTo>
                      <a:pt x="1694339" y="1525531"/>
                    </a:lnTo>
                    <a:lnTo>
                      <a:pt x="1690714" y="1524496"/>
                    </a:lnTo>
                    <a:lnTo>
                      <a:pt x="1682429" y="1523978"/>
                    </a:lnTo>
                    <a:lnTo>
                      <a:pt x="1679322" y="1522424"/>
                    </a:lnTo>
                    <a:lnTo>
                      <a:pt x="1677250" y="1519317"/>
                    </a:lnTo>
                    <a:lnTo>
                      <a:pt x="1675179" y="1517246"/>
                    </a:lnTo>
                    <a:lnTo>
                      <a:pt x="1671554" y="1517246"/>
                    </a:lnTo>
                    <a:lnTo>
                      <a:pt x="1667411" y="1518281"/>
                    </a:lnTo>
                    <a:lnTo>
                      <a:pt x="1662233" y="1521906"/>
                    </a:lnTo>
                    <a:lnTo>
                      <a:pt x="1657573" y="1526567"/>
                    </a:lnTo>
                    <a:lnTo>
                      <a:pt x="1653948" y="1530192"/>
                    </a:lnTo>
                    <a:lnTo>
                      <a:pt x="1648770" y="1537959"/>
                    </a:lnTo>
                    <a:lnTo>
                      <a:pt x="1639449" y="1548316"/>
                    </a:lnTo>
                    <a:lnTo>
                      <a:pt x="1633235" y="1557637"/>
                    </a:lnTo>
                    <a:lnTo>
                      <a:pt x="1628057" y="1571100"/>
                    </a:lnTo>
                    <a:lnTo>
                      <a:pt x="1629610" y="1573172"/>
                    </a:lnTo>
                    <a:lnTo>
                      <a:pt x="1630128" y="1576279"/>
                    </a:lnTo>
                    <a:lnTo>
                      <a:pt x="1631681" y="1578868"/>
                    </a:lnTo>
                    <a:lnTo>
                      <a:pt x="1631164" y="1584046"/>
                    </a:lnTo>
                    <a:lnTo>
                      <a:pt x="1631681" y="1589742"/>
                    </a:lnTo>
                    <a:lnTo>
                      <a:pt x="1633753" y="1594402"/>
                    </a:lnTo>
                    <a:lnTo>
                      <a:pt x="1632717" y="1596992"/>
                    </a:lnTo>
                    <a:lnTo>
                      <a:pt x="1628057" y="1600611"/>
                    </a:lnTo>
                    <a:lnTo>
                      <a:pt x="1623914" y="1601129"/>
                    </a:lnTo>
                    <a:lnTo>
                      <a:pt x="1619253" y="1603200"/>
                    </a:lnTo>
                    <a:lnTo>
                      <a:pt x="1608897" y="1613039"/>
                    </a:lnTo>
                    <a:lnTo>
                      <a:pt x="1606826" y="1617700"/>
                    </a:lnTo>
                    <a:lnTo>
                      <a:pt x="1606308" y="1628574"/>
                    </a:lnTo>
                    <a:lnTo>
                      <a:pt x="1605790" y="1635306"/>
                    </a:lnTo>
                    <a:lnTo>
                      <a:pt x="1604236" y="1644627"/>
                    </a:lnTo>
                    <a:lnTo>
                      <a:pt x="1602683" y="1651359"/>
                    </a:lnTo>
                    <a:lnTo>
                      <a:pt x="1599576" y="1656537"/>
                    </a:lnTo>
                    <a:lnTo>
                      <a:pt x="1596469" y="1661197"/>
                    </a:lnTo>
                    <a:lnTo>
                      <a:pt x="1592326" y="1664822"/>
                    </a:lnTo>
                    <a:lnTo>
                      <a:pt x="1584559" y="1665858"/>
                    </a:lnTo>
                    <a:lnTo>
                      <a:pt x="1572131" y="1665858"/>
                    </a:lnTo>
                    <a:lnTo>
                      <a:pt x="1565917" y="1665340"/>
                    </a:lnTo>
                    <a:lnTo>
                      <a:pt x="1563328" y="1663787"/>
                    </a:lnTo>
                    <a:lnTo>
                      <a:pt x="1562810" y="1660679"/>
                    </a:lnTo>
                    <a:lnTo>
                      <a:pt x="1561774" y="1647216"/>
                    </a:lnTo>
                    <a:lnTo>
                      <a:pt x="1559703" y="1642038"/>
                    </a:lnTo>
                    <a:lnTo>
                      <a:pt x="1556596" y="1639449"/>
                    </a:lnTo>
                    <a:lnTo>
                      <a:pt x="1548829" y="1638413"/>
                    </a:lnTo>
                    <a:lnTo>
                      <a:pt x="1542615" y="1634270"/>
                    </a:lnTo>
                    <a:lnTo>
                      <a:pt x="1537436" y="1632199"/>
                    </a:lnTo>
                    <a:lnTo>
                      <a:pt x="1531740" y="1631681"/>
                    </a:lnTo>
                    <a:lnTo>
                      <a:pt x="1529669" y="1629610"/>
                    </a:lnTo>
                    <a:lnTo>
                      <a:pt x="1527080" y="1622360"/>
                    </a:lnTo>
                    <a:lnTo>
                      <a:pt x="1525008" y="1618217"/>
                    </a:lnTo>
                    <a:lnTo>
                      <a:pt x="1511027" y="1607343"/>
                    </a:lnTo>
                    <a:lnTo>
                      <a:pt x="1505331" y="1606308"/>
                    </a:lnTo>
                    <a:lnTo>
                      <a:pt x="1500670" y="1608379"/>
                    </a:lnTo>
                    <a:lnTo>
                      <a:pt x="1498081" y="1611486"/>
                    </a:lnTo>
                    <a:lnTo>
                      <a:pt x="1494974" y="1611486"/>
                    </a:lnTo>
                    <a:lnTo>
                      <a:pt x="1491350" y="1610450"/>
                    </a:lnTo>
                    <a:lnTo>
                      <a:pt x="1485136" y="1602165"/>
                    </a:lnTo>
                    <a:lnTo>
                      <a:pt x="1479957" y="1598540"/>
                    </a:lnTo>
                    <a:lnTo>
                      <a:pt x="1473743" y="1589219"/>
                    </a:lnTo>
                    <a:lnTo>
                      <a:pt x="1469601" y="1579380"/>
                    </a:lnTo>
                    <a:lnTo>
                      <a:pt x="1466494" y="1572131"/>
                    </a:lnTo>
                    <a:lnTo>
                      <a:pt x="1461315" y="1566952"/>
                    </a:lnTo>
                    <a:lnTo>
                      <a:pt x="1458208" y="1565399"/>
                    </a:lnTo>
                    <a:lnTo>
                      <a:pt x="1450959" y="1564363"/>
                    </a:lnTo>
                    <a:lnTo>
                      <a:pt x="1447334" y="1565917"/>
                    </a:lnTo>
                    <a:lnTo>
                      <a:pt x="1443191" y="1568506"/>
                    </a:lnTo>
                    <a:lnTo>
                      <a:pt x="1438531" y="1574720"/>
                    </a:lnTo>
                    <a:lnTo>
                      <a:pt x="1428692" y="1584559"/>
                    </a:lnTo>
                    <a:lnTo>
                      <a:pt x="1420925" y="1591290"/>
                    </a:lnTo>
                    <a:lnTo>
                      <a:pt x="1405908" y="1603200"/>
                    </a:lnTo>
                    <a:lnTo>
                      <a:pt x="1402801" y="1609414"/>
                    </a:lnTo>
                    <a:lnTo>
                      <a:pt x="1400729" y="1616146"/>
                    </a:lnTo>
                    <a:lnTo>
                      <a:pt x="1395551" y="1622878"/>
                    </a:lnTo>
                    <a:lnTo>
                      <a:pt x="1389855" y="1628574"/>
                    </a:lnTo>
                    <a:lnTo>
                      <a:pt x="1381052" y="1646180"/>
                    </a:lnTo>
                    <a:lnTo>
                      <a:pt x="1379498" y="1646698"/>
                    </a:lnTo>
                    <a:lnTo>
                      <a:pt x="1373284" y="1641520"/>
                    </a:lnTo>
                    <a:lnTo>
                      <a:pt x="1366552" y="1636859"/>
                    </a:lnTo>
                    <a:lnTo>
                      <a:pt x="1361892" y="1634788"/>
                    </a:lnTo>
                    <a:lnTo>
                      <a:pt x="1356196" y="1634788"/>
                    </a:lnTo>
                    <a:lnTo>
                      <a:pt x="1340661" y="1635824"/>
                    </a:lnTo>
                    <a:lnTo>
                      <a:pt x="1325644" y="1639444"/>
                    </a:lnTo>
                    <a:lnTo>
                      <a:pt x="1319948" y="1639961"/>
                    </a:lnTo>
                    <a:lnTo>
                      <a:pt x="1310627" y="1642550"/>
                    </a:lnTo>
                    <a:lnTo>
                      <a:pt x="1301306" y="1644104"/>
                    </a:lnTo>
                    <a:lnTo>
                      <a:pt x="1292503" y="1644622"/>
                    </a:lnTo>
                    <a:lnTo>
                      <a:pt x="1288360" y="1645140"/>
                    </a:lnTo>
                    <a:lnTo>
                      <a:pt x="1282146" y="1648764"/>
                    </a:lnTo>
                    <a:lnTo>
                      <a:pt x="1276968" y="1649800"/>
                    </a:lnTo>
                    <a:lnTo>
                      <a:pt x="1272825" y="1649282"/>
                    </a:lnTo>
                    <a:lnTo>
                      <a:pt x="1268165" y="1648247"/>
                    </a:lnTo>
                    <a:lnTo>
                      <a:pt x="1255737" y="1641515"/>
                    </a:lnTo>
                    <a:lnTo>
                      <a:pt x="1250559" y="1637372"/>
                    </a:lnTo>
                    <a:lnTo>
                      <a:pt x="1245380" y="1632194"/>
                    </a:lnTo>
                    <a:lnTo>
                      <a:pt x="1243827" y="1628569"/>
                    </a:lnTo>
                    <a:lnTo>
                      <a:pt x="1239684" y="1619248"/>
                    </a:lnTo>
                    <a:lnTo>
                      <a:pt x="1238131" y="1617694"/>
                    </a:lnTo>
                    <a:lnTo>
                      <a:pt x="1233470" y="1615623"/>
                    </a:lnTo>
                    <a:lnTo>
                      <a:pt x="1228810" y="1611999"/>
                    </a:lnTo>
                    <a:lnTo>
                      <a:pt x="1226739" y="1609409"/>
                    </a:lnTo>
                    <a:lnTo>
                      <a:pt x="1224149" y="1600606"/>
                    </a:lnTo>
                    <a:lnTo>
                      <a:pt x="1221560" y="1590767"/>
                    </a:lnTo>
                    <a:lnTo>
                      <a:pt x="1218453" y="1586625"/>
                    </a:lnTo>
                    <a:lnTo>
                      <a:pt x="1214311" y="1583518"/>
                    </a:lnTo>
                    <a:lnTo>
                      <a:pt x="1209132" y="1580411"/>
                    </a:lnTo>
                    <a:lnTo>
                      <a:pt x="1200847" y="1574715"/>
                    </a:lnTo>
                    <a:lnTo>
                      <a:pt x="1197222" y="1574202"/>
                    </a:lnTo>
                    <a:lnTo>
                      <a:pt x="1193080" y="1574715"/>
                    </a:lnTo>
                    <a:lnTo>
                      <a:pt x="1187901" y="1576268"/>
                    </a:lnTo>
                    <a:lnTo>
                      <a:pt x="1181687" y="1576268"/>
                    </a:lnTo>
                    <a:lnTo>
                      <a:pt x="1175991" y="1577304"/>
                    </a:lnTo>
                    <a:lnTo>
                      <a:pt x="1169259" y="1579375"/>
                    </a:lnTo>
                    <a:lnTo>
                      <a:pt x="1161492" y="1579893"/>
                    </a:lnTo>
                    <a:lnTo>
                      <a:pt x="1152171" y="1578857"/>
                    </a:lnTo>
                    <a:lnTo>
                      <a:pt x="1142332" y="1577304"/>
                    </a:lnTo>
                    <a:lnTo>
                      <a:pt x="1138190" y="1575232"/>
                    </a:lnTo>
                    <a:lnTo>
                      <a:pt x="1133529" y="1572126"/>
                    </a:lnTo>
                    <a:lnTo>
                      <a:pt x="1126797" y="1564358"/>
                    </a:lnTo>
                    <a:lnTo>
                      <a:pt x="1123173" y="1561251"/>
                    </a:lnTo>
                    <a:lnTo>
                      <a:pt x="1120583" y="1556073"/>
                    </a:lnTo>
                    <a:lnTo>
                      <a:pt x="1117994" y="1547270"/>
                    </a:lnTo>
                    <a:lnTo>
                      <a:pt x="1114887" y="1536395"/>
                    </a:lnTo>
                    <a:lnTo>
                      <a:pt x="1110227" y="1528110"/>
                    </a:lnTo>
                    <a:lnTo>
                      <a:pt x="1100388" y="1512057"/>
                    </a:lnTo>
                    <a:lnTo>
                      <a:pt x="1096245" y="1502737"/>
                    </a:lnTo>
                    <a:lnTo>
                      <a:pt x="1094174" y="1501701"/>
                    </a:lnTo>
                    <a:lnTo>
                      <a:pt x="1077086" y="1502737"/>
                    </a:lnTo>
                    <a:lnTo>
                      <a:pt x="1072943" y="1502219"/>
                    </a:lnTo>
                    <a:lnTo>
                      <a:pt x="1068800" y="1500147"/>
                    </a:lnTo>
                    <a:lnTo>
                      <a:pt x="1064658" y="1495487"/>
                    </a:lnTo>
                    <a:lnTo>
                      <a:pt x="1057926" y="1482023"/>
                    </a:lnTo>
                    <a:lnTo>
                      <a:pt x="1054819" y="1479434"/>
                    </a:lnTo>
                    <a:lnTo>
                      <a:pt x="1051194" y="1478398"/>
                    </a:lnTo>
                    <a:lnTo>
                      <a:pt x="1047569" y="1478916"/>
                    </a:lnTo>
                    <a:lnTo>
                      <a:pt x="1043427" y="1483059"/>
                    </a:lnTo>
                    <a:lnTo>
                      <a:pt x="1039802" y="1490826"/>
                    </a:lnTo>
                    <a:lnTo>
                      <a:pt x="1032552" y="1501183"/>
                    </a:lnTo>
                    <a:lnTo>
                      <a:pt x="1028928" y="1502737"/>
                    </a:lnTo>
                    <a:lnTo>
                      <a:pt x="1026338" y="1502219"/>
                    </a:lnTo>
                    <a:lnTo>
                      <a:pt x="1020124" y="1498594"/>
                    </a:lnTo>
                    <a:lnTo>
                      <a:pt x="1004590" y="1494451"/>
                    </a:lnTo>
                    <a:lnTo>
                      <a:pt x="994751" y="1490308"/>
                    </a:lnTo>
                    <a:lnTo>
                      <a:pt x="983359" y="1487719"/>
                    </a:lnTo>
                    <a:lnTo>
                      <a:pt x="976109" y="1487201"/>
                    </a:lnTo>
                    <a:lnTo>
                      <a:pt x="968859" y="1485130"/>
                    </a:lnTo>
                    <a:lnTo>
                      <a:pt x="960574" y="1481505"/>
                    </a:lnTo>
                    <a:lnTo>
                      <a:pt x="955914" y="1477363"/>
                    </a:lnTo>
                    <a:lnTo>
                      <a:pt x="932093" y="1470113"/>
                    </a:lnTo>
                    <a:lnTo>
                      <a:pt x="925362" y="1467524"/>
                    </a:lnTo>
                    <a:lnTo>
                      <a:pt x="919148" y="1463381"/>
                    </a:lnTo>
                    <a:lnTo>
                      <a:pt x="917594" y="1461310"/>
                    </a:lnTo>
                    <a:lnTo>
                      <a:pt x="917594" y="1458721"/>
                    </a:lnTo>
                    <a:lnTo>
                      <a:pt x="919666" y="1447329"/>
                    </a:lnTo>
                    <a:lnTo>
                      <a:pt x="920183" y="1440597"/>
                    </a:lnTo>
                    <a:lnTo>
                      <a:pt x="920183" y="1426616"/>
                    </a:lnTo>
                    <a:lnTo>
                      <a:pt x="919148" y="1424544"/>
                    </a:lnTo>
                    <a:lnTo>
                      <a:pt x="915523" y="1419883"/>
                    </a:lnTo>
                    <a:lnTo>
                      <a:pt x="907238" y="1405384"/>
                    </a:lnTo>
                    <a:lnTo>
                      <a:pt x="902577" y="1399171"/>
                    </a:lnTo>
                    <a:lnTo>
                      <a:pt x="899988" y="1397617"/>
                    </a:lnTo>
                    <a:lnTo>
                      <a:pt x="897917" y="1397617"/>
                    </a:lnTo>
                    <a:lnTo>
                      <a:pt x="883935" y="1400206"/>
                    </a:lnTo>
                    <a:lnTo>
                      <a:pt x="872025" y="1403313"/>
                    </a:lnTo>
                    <a:lnTo>
                      <a:pt x="864776" y="1404349"/>
                    </a:lnTo>
                    <a:lnTo>
                      <a:pt x="859079" y="1404349"/>
                    </a:lnTo>
                    <a:lnTo>
                      <a:pt x="853383" y="1401760"/>
                    </a:lnTo>
                    <a:lnTo>
                      <a:pt x="850794" y="1400206"/>
                    </a:lnTo>
                    <a:lnTo>
                      <a:pt x="847169" y="1394510"/>
                    </a:lnTo>
                    <a:lnTo>
                      <a:pt x="841991" y="1385189"/>
                    </a:lnTo>
                    <a:lnTo>
                      <a:pt x="836295" y="1377939"/>
                    </a:lnTo>
                    <a:lnTo>
                      <a:pt x="828527" y="1369654"/>
                    </a:lnTo>
                    <a:lnTo>
                      <a:pt x="824903" y="1364476"/>
                    </a:lnTo>
                    <a:lnTo>
                      <a:pt x="822831" y="1355673"/>
                    </a:lnTo>
                    <a:lnTo>
                      <a:pt x="818171" y="1348941"/>
                    </a:lnTo>
                    <a:lnTo>
                      <a:pt x="815064" y="1347905"/>
                    </a:lnTo>
                    <a:lnTo>
                      <a:pt x="810403" y="1350494"/>
                    </a:lnTo>
                    <a:lnTo>
                      <a:pt x="805743" y="1356191"/>
                    </a:lnTo>
                    <a:lnTo>
                      <a:pt x="793315" y="1366547"/>
                    </a:lnTo>
                    <a:lnTo>
                      <a:pt x="782959" y="1374833"/>
                    </a:lnTo>
                    <a:lnTo>
                      <a:pt x="778298" y="1380011"/>
                    </a:lnTo>
                    <a:lnTo>
                      <a:pt x="776745" y="1384153"/>
                    </a:lnTo>
                    <a:lnTo>
                      <a:pt x="775709" y="1390885"/>
                    </a:lnTo>
                    <a:lnTo>
                      <a:pt x="773638" y="1394510"/>
                    </a:lnTo>
                    <a:lnTo>
                      <a:pt x="770013" y="1396581"/>
                    </a:lnTo>
                    <a:lnTo>
                      <a:pt x="764834" y="1398653"/>
                    </a:lnTo>
                    <a:lnTo>
                      <a:pt x="754478" y="1402795"/>
                    </a:lnTo>
                    <a:lnTo>
                      <a:pt x="752924" y="1406938"/>
                    </a:lnTo>
                    <a:lnTo>
                      <a:pt x="753442" y="1411080"/>
                    </a:lnTo>
                    <a:lnTo>
                      <a:pt x="756549" y="1420401"/>
                    </a:lnTo>
                    <a:lnTo>
                      <a:pt x="756031" y="1426616"/>
                    </a:lnTo>
                    <a:lnTo>
                      <a:pt x="754996" y="1429204"/>
                    </a:lnTo>
                    <a:lnTo>
                      <a:pt x="751889" y="1433347"/>
                    </a:lnTo>
                    <a:lnTo>
                      <a:pt x="748782" y="1439043"/>
                    </a:lnTo>
                    <a:lnTo>
                      <a:pt x="746710" y="1447846"/>
                    </a:lnTo>
                    <a:lnTo>
                      <a:pt x="746710" y="1451989"/>
                    </a:lnTo>
                    <a:lnTo>
                      <a:pt x="744121" y="1457167"/>
                    </a:lnTo>
                    <a:lnTo>
                      <a:pt x="738425" y="1463899"/>
                    </a:lnTo>
                    <a:lnTo>
                      <a:pt x="735318" y="1465971"/>
                    </a:lnTo>
                    <a:lnTo>
                      <a:pt x="729104" y="1466488"/>
                    </a:lnTo>
                    <a:lnTo>
                      <a:pt x="724962" y="1464935"/>
                    </a:lnTo>
                    <a:lnTo>
                      <a:pt x="719265" y="1461828"/>
                    </a:lnTo>
                    <a:lnTo>
                      <a:pt x="714605" y="1460792"/>
                    </a:lnTo>
                    <a:lnTo>
                      <a:pt x="709945" y="1458721"/>
                    </a:lnTo>
                    <a:lnTo>
                      <a:pt x="704248" y="1455096"/>
                    </a:lnTo>
                    <a:lnTo>
                      <a:pt x="698552" y="1453542"/>
                    </a:lnTo>
                    <a:lnTo>
                      <a:pt x="684571" y="1450954"/>
                    </a:lnTo>
                    <a:lnTo>
                      <a:pt x="678875" y="1453025"/>
                    </a:lnTo>
                    <a:lnTo>
                      <a:pt x="678357" y="1455614"/>
                    </a:lnTo>
                    <a:lnTo>
                      <a:pt x="678875" y="1464417"/>
                    </a:lnTo>
                    <a:lnTo>
                      <a:pt x="680428" y="1466488"/>
                    </a:lnTo>
                    <a:lnTo>
                      <a:pt x="684053" y="1469078"/>
                    </a:lnTo>
                    <a:lnTo>
                      <a:pt x="685089" y="1470631"/>
                    </a:lnTo>
                    <a:lnTo>
                      <a:pt x="685606" y="1478398"/>
                    </a:lnTo>
                    <a:lnTo>
                      <a:pt x="687678" y="1488755"/>
                    </a:lnTo>
                    <a:lnTo>
                      <a:pt x="686124" y="1491862"/>
                    </a:lnTo>
                    <a:lnTo>
                      <a:pt x="684053" y="1492380"/>
                    </a:lnTo>
                    <a:lnTo>
                      <a:pt x="679393" y="1491344"/>
                    </a:lnTo>
                    <a:lnTo>
                      <a:pt x="675250" y="1491862"/>
                    </a:lnTo>
                    <a:lnTo>
                      <a:pt x="673696" y="1493416"/>
                    </a:lnTo>
                    <a:lnTo>
                      <a:pt x="668518" y="1502737"/>
                    </a:lnTo>
                    <a:lnTo>
                      <a:pt x="667482" y="1516200"/>
                    </a:lnTo>
                    <a:lnTo>
                      <a:pt x="666965" y="1517754"/>
                    </a:lnTo>
                    <a:lnTo>
                      <a:pt x="659715" y="1523967"/>
                    </a:lnTo>
                    <a:lnTo>
                      <a:pt x="657644" y="1527074"/>
                    </a:lnTo>
                    <a:lnTo>
                      <a:pt x="657644" y="1532253"/>
                    </a:lnTo>
                    <a:lnTo>
                      <a:pt x="657126" y="1541056"/>
                    </a:lnTo>
                    <a:lnTo>
                      <a:pt x="655572" y="1554519"/>
                    </a:lnTo>
                    <a:lnTo>
                      <a:pt x="656090" y="1564876"/>
                    </a:lnTo>
                    <a:lnTo>
                      <a:pt x="658679" y="1570572"/>
                    </a:lnTo>
                    <a:lnTo>
                      <a:pt x="659715" y="1575750"/>
                    </a:lnTo>
                    <a:lnTo>
                      <a:pt x="660233" y="1582482"/>
                    </a:lnTo>
                    <a:lnTo>
                      <a:pt x="660751" y="1598535"/>
                    </a:lnTo>
                    <a:lnTo>
                      <a:pt x="661269" y="1602160"/>
                    </a:lnTo>
                    <a:lnTo>
                      <a:pt x="660233" y="1613034"/>
                    </a:lnTo>
                    <a:lnTo>
                      <a:pt x="660751" y="1618212"/>
                    </a:lnTo>
                    <a:lnTo>
                      <a:pt x="664893" y="1623908"/>
                    </a:lnTo>
                    <a:lnTo>
                      <a:pt x="672661" y="1625980"/>
                    </a:lnTo>
                    <a:lnTo>
                      <a:pt x="681464" y="1629087"/>
                    </a:lnTo>
                    <a:lnTo>
                      <a:pt x="685606" y="1631158"/>
                    </a:lnTo>
                    <a:lnTo>
                      <a:pt x="687678" y="1633747"/>
                    </a:lnTo>
                    <a:lnTo>
                      <a:pt x="689749" y="1642550"/>
                    </a:lnTo>
                    <a:lnTo>
                      <a:pt x="692338" y="1648247"/>
                    </a:lnTo>
                    <a:lnTo>
                      <a:pt x="693892" y="1651871"/>
                    </a:lnTo>
                    <a:lnTo>
                      <a:pt x="692338" y="1656014"/>
                    </a:lnTo>
                    <a:lnTo>
                      <a:pt x="689231" y="1660674"/>
                    </a:lnTo>
                    <a:lnTo>
                      <a:pt x="689749" y="1667924"/>
                    </a:lnTo>
                    <a:lnTo>
                      <a:pt x="687160" y="1674138"/>
                    </a:lnTo>
                    <a:lnTo>
                      <a:pt x="683017" y="1678798"/>
                    </a:lnTo>
                    <a:lnTo>
                      <a:pt x="678357" y="1682941"/>
                    </a:lnTo>
                    <a:lnTo>
                      <a:pt x="665929" y="1687084"/>
                    </a:lnTo>
                    <a:lnTo>
                      <a:pt x="658162" y="1690191"/>
                    </a:lnTo>
                    <a:lnTo>
                      <a:pt x="647805" y="1701065"/>
                    </a:lnTo>
                    <a:lnTo>
                      <a:pt x="640038" y="1705726"/>
                    </a:lnTo>
                    <a:lnTo>
                      <a:pt x="635895" y="1707279"/>
                    </a:lnTo>
                    <a:lnTo>
                      <a:pt x="624503" y="1710391"/>
                    </a:lnTo>
                    <a:lnTo>
                      <a:pt x="617771" y="1714534"/>
                    </a:lnTo>
                    <a:lnTo>
                      <a:pt x="613110" y="1718677"/>
                    </a:lnTo>
                    <a:lnTo>
                      <a:pt x="608450" y="1723855"/>
                    </a:lnTo>
                    <a:lnTo>
                      <a:pt x="599647" y="1730587"/>
                    </a:lnTo>
                    <a:lnTo>
                      <a:pt x="596540" y="1731622"/>
                    </a:lnTo>
                    <a:lnTo>
                      <a:pt x="589290" y="1736283"/>
                    </a:lnTo>
                    <a:lnTo>
                      <a:pt x="583076" y="1738872"/>
                    </a:lnTo>
                    <a:lnTo>
                      <a:pt x="579451" y="1741979"/>
                    </a:lnTo>
                    <a:lnTo>
                      <a:pt x="572720" y="1748193"/>
                    </a:lnTo>
                    <a:lnTo>
                      <a:pt x="568577" y="1750264"/>
                    </a:lnTo>
                    <a:lnTo>
                      <a:pt x="548899" y="1757514"/>
                    </a:lnTo>
                    <a:lnTo>
                      <a:pt x="542168" y="1759585"/>
                    </a:lnTo>
                    <a:lnTo>
                      <a:pt x="536472" y="1762692"/>
                    </a:lnTo>
                    <a:lnTo>
                      <a:pt x="518865" y="1776156"/>
                    </a:lnTo>
                    <a:lnTo>
                      <a:pt x="500223" y="1788065"/>
                    </a:lnTo>
                    <a:lnTo>
                      <a:pt x="483135" y="1798422"/>
                    </a:lnTo>
                    <a:lnTo>
                      <a:pt x="474332" y="1803601"/>
                    </a:lnTo>
                    <a:lnTo>
                      <a:pt x="463458" y="1806707"/>
                    </a:lnTo>
                    <a:lnTo>
                      <a:pt x="442227" y="1814993"/>
                    </a:lnTo>
                    <a:lnTo>
                      <a:pt x="431870" y="1820171"/>
                    </a:lnTo>
                    <a:lnTo>
                      <a:pt x="422549" y="1822242"/>
                    </a:lnTo>
                    <a:lnTo>
                      <a:pt x="413746" y="1820689"/>
                    </a:lnTo>
                    <a:lnTo>
                      <a:pt x="412710" y="1819653"/>
                    </a:lnTo>
                    <a:lnTo>
                      <a:pt x="410639" y="1811886"/>
                    </a:lnTo>
                    <a:lnTo>
                      <a:pt x="404425" y="1805672"/>
                    </a:lnTo>
                    <a:lnTo>
                      <a:pt x="401836" y="1802047"/>
                    </a:lnTo>
                    <a:lnTo>
                      <a:pt x="398729" y="1798422"/>
                    </a:lnTo>
                    <a:lnTo>
                      <a:pt x="393033" y="1794280"/>
                    </a:lnTo>
                    <a:lnTo>
                      <a:pt x="389408" y="1789619"/>
                    </a:lnTo>
                    <a:lnTo>
                      <a:pt x="385265" y="1778745"/>
                    </a:lnTo>
                    <a:lnTo>
                      <a:pt x="382158" y="1774084"/>
                    </a:lnTo>
                    <a:lnTo>
                      <a:pt x="379051" y="1768388"/>
                    </a:lnTo>
                    <a:lnTo>
                      <a:pt x="380087" y="1764245"/>
                    </a:lnTo>
                    <a:lnTo>
                      <a:pt x="379569" y="1761656"/>
                    </a:lnTo>
                    <a:lnTo>
                      <a:pt x="365070" y="1751300"/>
                    </a:lnTo>
                    <a:lnTo>
                      <a:pt x="361445" y="1746639"/>
                    </a:lnTo>
                    <a:lnTo>
                      <a:pt x="353160" y="1734212"/>
                    </a:lnTo>
                    <a:lnTo>
                      <a:pt x="350571" y="1730587"/>
                    </a:lnTo>
                    <a:lnTo>
                      <a:pt x="341768" y="1723855"/>
                    </a:lnTo>
                    <a:lnTo>
                      <a:pt x="341250" y="1721266"/>
                    </a:lnTo>
                    <a:lnTo>
                      <a:pt x="341250" y="1716605"/>
                    </a:lnTo>
                    <a:lnTo>
                      <a:pt x="339178" y="1714016"/>
                    </a:lnTo>
                    <a:lnTo>
                      <a:pt x="331929" y="1711427"/>
                    </a:lnTo>
                    <a:lnTo>
                      <a:pt x="325715" y="1705213"/>
                    </a:lnTo>
                    <a:lnTo>
                      <a:pt x="320019" y="1697963"/>
                    </a:lnTo>
                    <a:lnTo>
                      <a:pt x="318465" y="1686053"/>
                    </a:lnTo>
                    <a:lnTo>
                      <a:pt x="313805" y="1680357"/>
                    </a:lnTo>
                    <a:lnTo>
                      <a:pt x="309662" y="1678286"/>
                    </a:lnTo>
                    <a:lnTo>
                      <a:pt x="299306" y="1669483"/>
                    </a:lnTo>
                    <a:lnTo>
                      <a:pt x="296199" y="1664304"/>
                    </a:lnTo>
                    <a:lnTo>
                      <a:pt x="294645" y="1660162"/>
                    </a:lnTo>
                    <a:lnTo>
                      <a:pt x="294127" y="1657055"/>
                    </a:lnTo>
                    <a:lnTo>
                      <a:pt x="294645" y="1650841"/>
                    </a:lnTo>
                    <a:lnTo>
                      <a:pt x="293609" y="1646698"/>
                    </a:lnTo>
                    <a:lnTo>
                      <a:pt x="293609" y="1639449"/>
                    </a:lnTo>
                    <a:lnTo>
                      <a:pt x="291020" y="1636859"/>
                    </a:lnTo>
                    <a:lnTo>
                      <a:pt x="283253" y="1635306"/>
                    </a:lnTo>
                    <a:lnTo>
                      <a:pt x="271343" y="1635824"/>
                    </a:lnTo>
                    <a:lnTo>
                      <a:pt x="266682" y="1634788"/>
                    </a:lnTo>
                    <a:lnTo>
                      <a:pt x="260986" y="1629610"/>
                    </a:lnTo>
                    <a:lnTo>
                      <a:pt x="252183" y="1615629"/>
                    </a:lnTo>
                    <a:lnTo>
                      <a:pt x="246487" y="1609414"/>
                    </a:lnTo>
                    <a:lnTo>
                      <a:pt x="235095" y="1600093"/>
                    </a:lnTo>
                    <a:lnTo>
                      <a:pt x="234059" y="1598022"/>
                    </a:lnTo>
                    <a:lnTo>
                      <a:pt x="233541" y="1593362"/>
                    </a:lnTo>
                    <a:lnTo>
                      <a:pt x="231988" y="1590255"/>
                    </a:lnTo>
                    <a:lnTo>
                      <a:pt x="224738" y="1579898"/>
                    </a:lnTo>
                    <a:lnTo>
                      <a:pt x="221631" y="1573167"/>
                    </a:lnTo>
                    <a:lnTo>
                      <a:pt x="219560" y="1571095"/>
                    </a:lnTo>
                    <a:lnTo>
                      <a:pt x="208168" y="1559703"/>
                    </a:lnTo>
                    <a:lnTo>
                      <a:pt x="202471" y="1552971"/>
                    </a:lnTo>
                    <a:lnTo>
                      <a:pt x="198329" y="1551417"/>
                    </a:lnTo>
                    <a:lnTo>
                      <a:pt x="189008" y="1550382"/>
                    </a:lnTo>
                    <a:lnTo>
                      <a:pt x="181758" y="1548311"/>
                    </a:lnTo>
                    <a:lnTo>
                      <a:pt x="178133" y="1546239"/>
                    </a:lnTo>
                    <a:lnTo>
                      <a:pt x="173473" y="1544168"/>
                    </a:lnTo>
                    <a:lnTo>
                      <a:pt x="170366" y="1544686"/>
                    </a:lnTo>
                    <a:lnTo>
                      <a:pt x="160527" y="1547793"/>
                    </a:lnTo>
                    <a:lnTo>
                      <a:pt x="156385" y="1550900"/>
                    </a:lnTo>
                    <a:lnTo>
                      <a:pt x="154831" y="1553489"/>
                    </a:lnTo>
                    <a:lnTo>
                      <a:pt x="149135" y="1559703"/>
                    </a:lnTo>
                    <a:lnTo>
                      <a:pt x="144992" y="1561256"/>
                    </a:lnTo>
                    <a:lnTo>
                      <a:pt x="143439" y="1560738"/>
                    </a:lnTo>
                    <a:lnTo>
                      <a:pt x="137743" y="1551417"/>
                    </a:lnTo>
                    <a:lnTo>
                      <a:pt x="133600" y="1546239"/>
                    </a:lnTo>
                    <a:lnTo>
                      <a:pt x="128940" y="1541579"/>
                    </a:lnTo>
                    <a:lnTo>
                      <a:pt x="122726" y="1533293"/>
                    </a:lnTo>
                    <a:lnTo>
                      <a:pt x="118583" y="1529669"/>
                    </a:lnTo>
                    <a:lnTo>
                      <a:pt x="114440" y="1527080"/>
                    </a:lnTo>
                    <a:lnTo>
                      <a:pt x="113923" y="1516723"/>
                    </a:lnTo>
                    <a:lnTo>
                      <a:pt x="113405" y="1512063"/>
                    </a:lnTo>
                    <a:lnTo>
                      <a:pt x="110298" y="1506366"/>
                    </a:lnTo>
                    <a:lnTo>
                      <a:pt x="102012" y="1499634"/>
                    </a:lnTo>
                    <a:lnTo>
                      <a:pt x="99941" y="1497046"/>
                    </a:lnTo>
                    <a:lnTo>
                      <a:pt x="92174" y="1491349"/>
                    </a:lnTo>
                    <a:lnTo>
                      <a:pt x="90102" y="1481510"/>
                    </a:lnTo>
                    <a:lnTo>
                      <a:pt x="87513" y="1475814"/>
                    </a:lnTo>
                    <a:lnTo>
                      <a:pt x="83371" y="1472707"/>
                    </a:lnTo>
                    <a:lnTo>
                      <a:pt x="85960" y="1469601"/>
                    </a:lnTo>
                    <a:lnTo>
                      <a:pt x="88031" y="1464422"/>
                    </a:lnTo>
                    <a:lnTo>
                      <a:pt x="90620" y="1461833"/>
                    </a:lnTo>
                    <a:lnTo>
                      <a:pt x="97352" y="1458726"/>
                    </a:lnTo>
                    <a:lnTo>
                      <a:pt x="100459" y="1456655"/>
                    </a:lnTo>
                    <a:lnTo>
                      <a:pt x="102012" y="1449405"/>
                    </a:lnTo>
                    <a:lnTo>
                      <a:pt x="103566" y="1446298"/>
                    </a:lnTo>
                    <a:lnTo>
                      <a:pt x="107709" y="1441638"/>
                    </a:lnTo>
                    <a:lnTo>
                      <a:pt x="108744" y="1436977"/>
                    </a:lnTo>
                    <a:lnTo>
                      <a:pt x="108744" y="1433870"/>
                    </a:lnTo>
                    <a:lnTo>
                      <a:pt x="106673" y="1428174"/>
                    </a:lnTo>
                    <a:lnTo>
                      <a:pt x="106155" y="1422478"/>
                    </a:lnTo>
                    <a:lnTo>
                      <a:pt x="106673" y="1410050"/>
                    </a:lnTo>
                    <a:lnTo>
                      <a:pt x="105637" y="1407979"/>
                    </a:lnTo>
                    <a:lnTo>
                      <a:pt x="101495" y="1399693"/>
                    </a:lnTo>
                    <a:lnTo>
                      <a:pt x="95798" y="1391926"/>
                    </a:lnTo>
                    <a:lnTo>
                      <a:pt x="86995" y="1385194"/>
                    </a:lnTo>
                    <a:lnTo>
                      <a:pt x="84924" y="1380016"/>
                    </a:lnTo>
                    <a:lnTo>
                      <a:pt x="86995" y="1372766"/>
                    </a:lnTo>
                    <a:lnTo>
                      <a:pt x="87513" y="1368624"/>
                    </a:lnTo>
                    <a:lnTo>
                      <a:pt x="86995" y="1364481"/>
                    </a:lnTo>
                    <a:lnTo>
                      <a:pt x="82853" y="1358267"/>
                    </a:lnTo>
                    <a:lnTo>
                      <a:pt x="75085" y="1351018"/>
                    </a:lnTo>
                    <a:lnTo>
                      <a:pt x="71978" y="1346875"/>
                    </a:lnTo>
                    <a:lnTo>
                      <a:pt x="70943" y="1343768"/>
                    </a:lnTo>
                    <a:lnTo>
                      <a:pt x="69907" y="1331858"/>
                    </a:lnTo>
                    <a:lnTo>
                      <a:pt x="68871" y="1329786"/>
                    </a:lnTo>
                    <a:lnTo>
                      <a:pt x="63693" y="1325126"/>
                    </a:lnTo>
                    <a:lnTo>
                      <a:pt x="54890" y="1324090"/>
                    </a:lnTo>
                    <a:lnTo>
                      <a:pt x="54372" y="1322537"/>
                    </a:lnTo>
                    <a:lnTo>
                      <a:pt x="56443" y="1311144"/>
                    </a:lnTo>
                    <a:lnTo>
                      <a:pt x="56443" y="1303377"/>
                    </a:lnTo>
                    <a:lnTo>
                      <a:pt x="55408" y="1301306"/>
                    </a:lnTo>
                    <a:lnTo>
                      <a:pt x="47123" y="1295610"/>
                    </a:lnTo>
                    <a:lnTo>
                      <a:pt x="46605" y="1294574"/>
                    </a:lnTo>
                    <a:lnTo>
                      <a:pt x="47640" y="1289914"/>
                    </a:lnTo>
                    <a:lnTo>
                      <a:pt x="50229" y="1282664"/>
                    </a:lnTo>
                    <a:lnTo>
                      <a:pt x="52819" y="1280593"/>
                    </a:lnTo>
                    <a:lnTo>
                      <a:pt x="55926" y="1279557"/>
                    </a:lnTo>
                    <a:lnTo>
                      <a:pt x="64729" y="1278003"/>
                    </a:lnTo>
                    <a:lnTo>
                      <a:pt x="67836" y="1276968"/>
                    </a:lnTo>
                    <a:lnTo>
                      <a:pt x="70943" y="1274897"/>
                    </a:lnTo>
                    <a:lnTo>
                      <a:pt x="73532" y="1267129"/>
                    </a:lnTo>
                    <a:lnTo>
                      <a:pt x="77674" y="1259361"/>
                    </a:lnTo>
                    <a:lnTo>
                      <a:pt x="81299" y="1259361"/>
                    </a:lnTo>
                    <a:lnTo>
                      <a:pt x="87513" y="1263504"/>
                    </a:lnTo>
                    <a:lnTo>
                      <a:pt x="90620" y="1264540"/>
                    </a:lnTo>
                    <a:lnTo>
                      <a:pt x="100459" y="1267647"/>
                    </a:lnTo>
                    <a:lnTo>
                      <a:pt x="104084" y="1268165"/>
                    </a:lnTo>
                    <a:lnTo>
                      <a:pt x="115476" y="1267647"/>
                    </a:lnTo>
                    <a:lnTo>
                      <a:pt x="120654" y="1263504"/>
                    </a:lnTo>
                    <a:lnTo>
                      <a:pt x="120654" y="1259361"/>
                    </a:lnTo>
                    <a:lnTo>
                      <a:pt x="119101" y="1256773"/>
                    </a:lnTo>
                    <a:lnTo>
                      <a:pt x="114440" y="1253148"/>
                    </a:lnTo>
                    <a:lnTo>
                      <a:pt x="110298" y="1246934"/>
                    </a:lnTo>
                    <a:lnTo>
                      <a:pt x="106673" y="1237613"/>
                    </a:lnTo>
                    <a:lnTo>
                      <a:pt x="104084" y="1235541"/>
                    </a:lnTo>
                    <a:lnTo>
                      <a:pt x="97870" y="1231917"/>
                    </a:lnTo>
                    <a:lnTo>
                      <a:pt x="92174" y="1225703"/>
                    </a:lnTo>
                    <a:lnTo>
                      <a:pt x="82335" y="1218453"/>
                    </a:lnTo>
                    <a:lnTo>
                      <a:pt x="76121" y="1215341"/>
                    </a:lnTo>
                    <a:lnTo>
                      <a:pt x="68871" y="1209127"/>
                    </a:lnTo>
                    <a:lnTo>
                      <a:pt x="65247" y="1201360"/>
                    </a:lnTo>
                    <a:lnTo>
                      <a:pt x="61104" y="1195146"/>
                    </a:lnTo>
                    <a:lnTo>
                      <a:pt x="61104" y="1186343"/>
                    </a:lnTo>
                    <a:lnTo>
                      <a:pt x="60068" y="1183235"/>
                    </a:lnTo>
                    <a:lnTo>
                      <a:pt x="54890" y="1178575"/>
                    </a:lnTo>
                    <a:lnTo>
                      <a:pt x="51265" y="1175986"/>
                    </a:lnTo>
                    <a:lnTo>
                      <a:pt x="43498" y="1172361"/>
                    </a:lnTo>
                    <a:lnTo>
                      <a:pt x="35212" y="1167701"/>
                    </a:lnTo>
                    <a:lnTo>
                      <a:pt x="32105" y="1164593"/>
                    </a:lnTo>
                    <a:lnTo>
                      <a:pt x="30552" y="1161487"/>
                    </a:lnTo>
                    <a:lnTo>
                      <a:pt x="30552" y="1154237"/>
                    </a:lnTo>
                    <a:lnTo>
                      <a:pt x="28481" y="1150094"/>
                    </a:lnTo>
                    <a:lnTo>
                      <a:pt x="23302" y="1143363"/>
                    </a:lnTo>
                    <a:lnTo>
                      <a:pt x="18124" y="1138184"/>
                    </a:lnTo>
                    <a:lnTo>
                      <a:pt x="9321" y="1129899"/>
                    </a:lnTo>
                    <a:lnTo>
                      <a:pt x="5178" y="1125239"/>
                    </a:lnTo>
                    <a:lnTo>
                      <a:pt x="1036" y="1118507"/>
                    </a:lnTo>
                    <a:lnTo>
                      <a:pt x="0" y="1113328"/>
                    </a:lnTo>
                    <a:lnTo>
                      <a:pt x="5178" y="1108150"/>
                    </a:lnTo>
                    <a:lnTo>
                      <a:pt x="8803" y="1102454"/>
                    </a:lnTo>
                    <a:lnTo>
                      <a:pt x="11910" y="1099865"/>
                    </a:lnTo>
                    <a:lnTo>
                      <a:pt x="13981" y="1094169"/>
                    </a:lnTo>
                    <a:lnTo>
                      <a:pt x="14499" y="1083294"/>
                    </a:lnTo>
                    <a:lnTo>
                      <a:pt x="15535" y="1076045"/>
                    </a:lnTo>
                    <a:lnTo>
                      <a:pt x="13464" y="1066719"/>
                    </a:lnTo>
                    <a:lnTo>
                      <a:pt x="15017" y="1060505"/>
                    </a:lnTo>
                    <a:lnTo>
                      <a:pt x="17088" y="1057916"/>
                    </a:lnTo>
                    <a:lnTo>
                      <a:pt x="17606" y="1054291"/>
                    </a:lnTo>
                    <a:lnTo>
                      <a:pt x="25374" y="1050148"/>
                    </a:lnTo>
                    <a:lnTo>
                      <a:pt x="34695" y="1048595"/>
                    </a:lnTo>
                    <a:lnTo>
                      <a:pt x="35730" y="1046523"/>
                    </a:lnTo>
                    <a:lnTo>
                      <a:pt x="34695" y="1044452"/>
                    </a:lnTo>
                    <a:lnTo>
                      <a:pt x="25374" y="1038756"/>
                    </a:lnTo>
                    <a:lnTo>
                      <a:pt x="19678" y="1036685"/>
                    </a:lnTo>
                    <a:lnTo>
                      <a:pt x="18642" y="1034613"/>
                    </a:lnTo>
                    <a:lnTo>
                      <a:pt x="19160" y="1020114"/>
                    </a:lnTo>
                    <a:lnTo>
                      <a:pt x="18642" y="1014936"/>
                    </a:lnTo>
                    <a:lnTo>
                      <a:pt x="18642" y="1010793"/>
                    </a:lnTo>
                    <a:lnTo>
                      <a:pt x="22267" y="1005097"/>
                    </a:lnTo>
                    <a:lnTo>
                      <a:pt x="18642" y="996812"/>
                    </a:lnTo>
                    <a:lnTo>
                      <a:pt x="18124" y="991115"/>
                    </a:lnTo>
                    <a:lnTo>
                      <a:pt x="19160" y="983866"/>
                    </a:lnTo>
                    <a:lnTo>
                      <a:pt x="22267" y="978170"/>
                    </a:lnTo>
                    <a:lnTo>
                      <a:pt x="23820" y="974027"/>
                    </a:lnTo>
                    <a:lnTo>
                      <a:pt x="23302" y="966778"/>
                    </a:lnTo>
                    <a:lnTo>
                      <a:pt x="23820" y="956421"/>
                    </a:lnTo>
                    <a:lnTo>
                      <a:pt x="27445" y="953314"/>
                    </a:lnTo>
                    <a:lnTo>
                      <a:pt x="31070" y="952278"/>
                    </a:lnTo>
                    <a:lnTo>
                      <a:pt x="41944" y="950725"/>
                    </a:lnTo>
                    <a:lnTo>
                      <a:pt x="48676" y="946064"/>
                    </a:lnTo>
                    <a:lnTo>
                      <a:pt x="50747" y="943993"/>
                    </a:lnTo>
                    <a:lnTo>
                      <a:pt x="53854" y="937779"/>
                    </a:lnTo>
                    <a:lnTo>
                      <a:pt x="58515" y="923798"/>
                    </a:lnTo>
                    <a:lnTo>
                      <a:pt x="64729" y="925351"/>
                    </a:lnTo>
                    <a:lnTo>
                      <a:pt x="66800" y="927422"/>
                    </a:lnTo>
                    <a:lnTo>
                      <a:pt x="69389" y="932083"/>
                    </a:lnTo>
                    <a:lnTo>
                      <a:pt x="69907" y="936743"/>
                    </a:lnTo>
                    <a:lnTo>
                      <a:pt x="69389" y="946064"/>
                    </a:lnTo>
                    <a:lnTo>
                      <a:pt x="72496" y="950725"/>
                    </a:lnTo>
                    <a:lnTo>
                      <a:pt x="74050" y="954868"/>
                    </a:lnTo>
                    <a:lnTo>
                      <a:pt x="76121" y="958492"/>
                    </a:lnTo>
                    <a:lnTo>
                      <a:pt x="75603" y="963671"/>
                    </a:lnTo>
                    <a:lnTo>
                      <a:pt x="72496" y="967295"/>
                    </a:lnTo>
                    <a:lnTo>
                      <a:pt x="72496" y="969367"/>
                    </a:lnTo>
                    <a:lnTo>
                      <a:pt x="76121" y="971956"/>
                    </a:lnTo>
                    <a:lnTo>
                      <a:pt x="76121" y="977652"/>
                    </a:lnTo>
                    <a:lnTo>
                      <a:pt x="78710" y="981794"/>
                    </a:lnTo>
                    <a:lnTo>
                      <a:pt x="78710" y="984902"/>
                    </a:lnTo>
                    <a:lnTo>
                      <a:pt x="77674" y="990080"/>
                    </a:lnTo>
                    <a:lnTo>
                      <a:pt x="79746" y="992151"/>
                    </a:lnTo>
                    <a:lnTo>
                      <a:pt x="88549" y="996294"/>
                    </a:lnTo>
                    <a:lnTo>
                      <a:pt x="94245" y="999401"/>
                    </a:lnTo>
                    <a:lnTo>
                      <a:pt x="95798" y="1001990"/>
                    </a:lnTo>
                    <a:lnTo>
                      <a:pt x="96316" y="1007686"/>
                    </a:lnTo>
                    <a:lnTo>
                      <a:pt x="98388" y="1010275"/>
                    </a:lnTo>
                    <a:lnTo>
                      <a:pt x="102012" y="1012864"/>
                    </a:lnTo>
                    <a:lnTo>
                      <a:pt x="113405" y="1016489"/>
                    </a:lnTo>
                    <a:lnTo>
                      <a:pt x="114440" y="1019596"/>
                    </a:lnTo>
                    <a:lnTo>
                      <a:pt x="117547" y="1022185"/>
                    </a:lnTo>
                    <a:lnTo>
                      <a:pt x="116512" y="1025810"/>
                    </a:lnTo>
                    <a:lnTo>
                      <a:pt x="117030" y="1028399"/>
                    </a:lnTo>
                    <a:lnTo>
                      <a:pt x="120136" y="1030989"/>
                    </a:lnTo>
                    <a:lnTo>
                      <a:pt x="121172" y="1033577"/>
                    </a:lnTo>
                    <a:lnTo>
                      <a:pt x="124279" y="1034090"/>
                    </a:lnTo>
                    <a:lnTo>
                      <a:pt x="124797" y="1035644"/>
                    </a:lnTo>
                    <a:lnTo>
                      <a:pt x="131011" y="1039268"/>
                    </a:lnTo>
                    <a:lnTo>
                      <a:pt x="136707" y="1040822"/>
                    </a:lnTo>
                    <a:lnTo>
                      <a:pt x="141885" y="1042893"/>
                    </a:lnTo>
                    <a:lnTo>
                      <a:pt x="144474" y="1044447"/>
                    </a:lnTo>
                    <a:lnTo>
                      <a:pt x="150171" y="1046518"/>
                    </a:lnTo>
                    <a:lnTo>
                      <a:pt x="152760" y="1045483"/>
                    </a:lnTo>
                    <a:lnTo>
                      <a:pt x="157420" y="1048071"/>
                    </a:lnTo>
                    <a:lnTo>
                      <a:pt x="160527" y="1052214"/>
                    </a:lnTo>
                    <a:lnTo>
                      <a:pt x="161563" y="1058428"/>
                    </a:lnTo>
                    <a:lnTo>
                      <a:pt x="163116" y="1059982"/>
                    </a:lnTo>
                    <a:lnTo>
                      <a:pt x="170884" y="1060500"/>
                    </a:lnTo>
                    <a:lnTo>
                      <a:pt x="174509" y="1062053"/>
                    </a:lnTo>
                    <a:lnTo>
                      <a:pt x="177098" y="1064124"/>
                    </a:lnTo>
                    <a:lnTo>
                      <a:pt x="180205" y="1064642"/>
                    </a:lnTo>
                    <a:lnTo>
                      <a:pt x="183830" y="1064642"/>
                    </a:lnTo>
                    <a:lnTo>
                      <a:pt x="189008" y="1062571"/>
                    </a:lnTo>
                    <a:lnTo>
                      <a:pt x="191079" y="1060500"/>
                    </a:lnTo>
                    <a:lnTo>
                      <a:pt x="193150" y="1055839"/>
                    </a:lnTo>
                    <a:lnTo>
                      <a:pt x="195222" y="1054286"/>
                    </a:lnTo>
                    <a:lnTo>
                      <a:pt x="201436" y="1055321"/>
                    </a:lnTo>
                    <a:lnTo>
                      <a:pt x="210239" y="1056357"/>
                    </a:lnTo>
                    <a:lnTo>
                      <a:pt x="211792" y="1054286"/>
                    </a:lnTo>
                    <a:lnTo>
                      <a:pt x="211792" y="1051696"/>
                    </a:lnTo>
                    <a:lnTo>
                      <a:pt x="209203" y="1048589"/>
                    </a:lnTo>
                    <a:lnTo>
                      <a:pt x="207650" y="1044965"/>
                    </a:lnTo>
                    <a:lnTo>
                      <a:pt x="208168" y="1041858"/>
                    </a:lnTo>
                    <a:lnTo>
                      <a:pt x="209721" y="1038751"/>
                    </a:lnTo>
                    <a:lnTo>
                      <a:pt x="214899" y="1037197"/>
                    </a:lnTo>
                    <a:lnTo>
                      <a:pt x="215417" y="1034608"/>
                    </a:lnTo>
                    <a:lnTo>
                      <a:pt x="214381" y="1032019"/>
                    </a:lnTo>
                    <a:lnTo>
                      <a:pt x="216971" y="1028912"/>
                    </a:lnTo>
                    <a:lnTo>
                      <a:pt x="215417" y="1026323"/>
                    </a:lnTo>
                    <a:lnTo>
                      <a:pt x="215417" y="1024769"/>
                    </a:lnTo>
                    <a:lnTo>
                      <a:pt x="221631" y="1020627"/>
                    </a:lnTo>
                    <a:lnTo>
                      <a:pt x="222149" y="1015966"/>
                    </a:lnTo>
                    <a:lnTo>
                      <a:pt x="220078" y="1013377"/>
                    </a:lnTo>
                    <a:lnTo>
                      <a:pt x="221113" y="1010270"/>
                    </a:lnTo>
                    <a:lnTo>
                      <a:pt x="226809" y="1009752"/>
                    </a:lnTo>
                    <a:lnTo>
                      <a:pt x="228881" y="1008717"/>
                    </a:lnTo>
                    <a:lnTo>
                      <a:pt x="232506" y="1002503"/>
                    </a:lnTo>
                    <a:lnTo>
                      <a:pt x="231470" y="996289"/>
                    </a:lnTo>
                    <a:lnTo>
                      <a:pt x="237684" y="988003"/>
                    </a:lnTo>
                    <a:lnTo>
                      <a:pt x="239755" y="976611"/>
                    </a:lnTo>
                    <a:lnTo>
                      <a:pt x="242344" y="978682"/>
                    </a:lnTo>
                    <a:lnTo>
                      <a:pt x="247005" y="976611"/>
                    </a:lnTo>
                    <a:lnTo>
                      <a:pt x="255808" y="977129"/>
                    </a:lnTo>
                    <a:lnTo>
                      <a:pt x="260986" y="978682"/>
                    </a:lnTo>
                    <a:lnTo>
                      <a:pt x="263057" y="981789"/>
                    </a:lnTo>
                    <a:lnTo>
                      <a:pt x="266164" y="983861"/>
                    </a:lnTo>
                    <a:lnTo>
                      <a:pt x="267200" y="988521"/>
                    </a:lnTo>
                    <a:lnTo>
                      <a:pt x="267200" y="992664"/>
                    </a:lnTo>
                    <a:lnTo>
                      <a:pt x="266682" y="996806"/>
                    </a:lnTo>
                    <a:lnTo>
                      <a:pt x="265129" y="999914"/>
                    </a:lnTo>
                    <a:lnTo>
                      <a:pt x="261504" y="1004574"/>
                    </a:lnTo>
                    <a:lnTo>
                      <a:pt x="258397" y="1007681"/>
                    </a:lnTo>
                    <a:lnTo>
                      <a:pt x="252701" y="1008193"/>
                    </a:lnTo>
                    <a:lnTo>
                      <a:pt x="251665" y="1011306"/>
                    </a:lnTo>
                    <a:lnTo>
                      <a:pt x="255290" y="1012859"/>
                    </a:lnTo>
                    <a:lnTo>
                      <a:pt x="259951" y="1012341"/>
                    </a:lnTo>
                    <a:lnTo>
                      <a:pt x="265647" y="1012341"/>
                    </a:lnTo>
                    <a:lnTo>
                      <a:pt x="269271" y="1012859"/>
                    </a:lnTo>
                    <a:lnTo>
                      <a:pt x="280664" y="1016484"/>
                    </a:lnTo>
                    <a:lnTo>
                      <a:pt x="285324" y="1017520"/>
                    </a:lnTo>
                    <a:lnTo>
                      <a:pt x="286360" y="1018555"/>
                    </a:lnTo>
                    <a:lnTo>
                      <a:pt x="281182" y="1029430"/>
                    </a:lnTo>
                    <a:lnTo>
                      <a:pt x="281699" y="1034090"/>
                    </a:lnTo>
                    <a:lnTo>
                      <a:pt x="285324" y="1038233"/>
                    </a:lnTo>
                    <a:lnTo>
                      <a:pt x="290502" y="1038751"/>
                    </a:lnTo>
                    <a:lnTo>
                      <a:pt x="293092" y="1037197"/>
                    </a:lnTo>
                    <a:lnTo>
                      <a:pt x="293092" y="1032537"/>
                    </a:lnTo>
                    <a:lnTo>
                      <a:pt x="295163" y="1025287"/>
                    </a:lnTo>
                    <a:lnTo>
                      <a:pt x="298270" y="1023216"/>
                    </a:lnTo>
                    <a:lnTo>
                      <a:pt x="302930" y="1022698"/>
                    </a:lnTo>
                    <a:lnTo>
                      <a:pt x="305002" y="1024769"/>
                    </a:lnTo>
                    <a:lnTo>
                      <a:pt x="305520" y="1028912"/>
                    </a:lnTo>
                    <a:lnTo>
                      <a:pt x="304484" y="1034090"/>
                    </a:lnTo>
                    <a:lnTo>
                      <a:pt x="306037" y="1035126"/>
                    </a:lnTo>
                    <a:lnTo>
                      <a:pt x="309662" y="1035126"/>
                    </a:lnTo>
                    <a:lnTo>
                      <a:pt x="311733" y="1034608"/>
                    </a:lnTo>
                    <a:lnTo>
                      <a:pt x="311216" y="1031501"/>
                    </a:lnTo>
                    <a:lnTo>
                      <a:pt x="313805" y="1028394"/>
                    </a:lnTo>
                    <a:lnTo>
                      <a:pt x="316912" y="1027876"/>
                    </a:lnTo>
                    <a:lnTo>
                      <a:pt x="318983" y="1028394"/>
                    </a:lnTo>
                    <a:lnTo>
                      <a:pt x="320537" y="1032019"/>
                    </a:lnTo>
                    <a:lnTo>
                      <a:pt x="320537" y="1036679"/>
                    </a:lnTo>
                    <a:lnTo>
                      <a:pt x="318465" y="1040822"/>
                    </a:lnTo>
                    <a:lnTo>
                      <a:pt x="317947" y="1047036"/>
                    </a:lnTo>
                    <a:lnTo>
                      <a:pt x="319501" y="1050148"/>
                    </a:lnTo>
                    <a:lnTo>
                      <a:pt x="321572" y="1051701"/>
                    </a:lnTo>
                    <a:lnTo>
                      <a:pt x="324679" y="1050666"/>
                    </a:lnTo>
                    <a:lnTo>
                      <a:pt x="325197" y="1049113"/>
                    </a:lnTo>
                    <a:lnTo>
                      <a:pt x="324679" y="1043934"/>
                    </a:lnTo>
                    <a:lnTo>
                      <a:pt x="327268" y="1043934"/>
                    </a:lnTo>
                    <a:lnTo>
                      <a:pt x="328822" y="1046005"/>
                    </a:lnTo>
                    <a:lnTo>
                      <a:pt x="331411" y="1051701"/>
                    </a:lnTo>
                    <a:lnTo>
                      <a:pt x="333482" y="1054291"/>
                    </a:lnTo>
                    <a:lnTo>
                      <a:pt x="336071" y="1054291"/>
                    </a:lnTo>
                    <a:lnTo>
                      <a:pt x="340214" y="1052737"/>
                    </a:lnTo>
                    <a:lnTo>
                      <a:pt x="342803" y="1050148"/>
                    </a:lnTo>
                    <a:lnTo>
                      <a:pt x="341768" y="1046523"/>
                    </a:lnTo>
                    <a:lnTo>
                      <a:pt x="343321" y="1043934"/>
                    </a:lnTo>
                    <a:lnTo>
                      <a:pt x="346428" y="1042898"/>
                    </a:lnTo>
                    <a:lnTo>
                      <a:pt x="351089" y="1042898"/>
                    </a:lnTo>
                    <a:lnTo>
                      <a:pt x="354195" y="1046005"/>
                    </a:lnTo>
                    <a:lnTo>
                      <a:pt x="356267" y="1050148"/>
                    </a:lnTo>
                    <a:lnTo>
                      <a:pt x="355231" y="1054291"/>
                    </a:lnTo>
                    <a:lnTo>
                      <a:pt x="361963" y="1055844"/>
                    </a:lnTo>
                    <a:lnTo>
                      <a:pt x="364034" y="1055326"/>
                    </a:lnTo>
                    <a:lnTo>
                      <a:pt x="363516" y="1050148"/>
                    </a:lnTo>
                    <a:lnTo>
                      <a:pt x="365070" y="1048595"/>
                    </a:lnTo>
                    <a:lnTo>
                      <a:pt x="370766" y="1049113"/>
                    </a:lnTo>
                    <a:lnTo>
                      <a:pt x="373873" y="1047041"/>
                    </a:lnTo>
                    <a:lnTo>
                      <a:pt x="378016" y="1048595"/>
                    </a:lnTo>
                    <a:lnTo>
                      <a:pt x="383712" y="1049113"/>
                    </a:lnTo>
                    <a:lnTo>
                      <a:pt x="390444" y="1048595"/>
                    </a:lnTo>
                    <a:lnTo>
                      <a:pt x="394068" y="1052219"/>
                    </a:lnTo>
                    <a:lnTo>
                      <a:pt x="397175" y="1054291"/>
                    </a:lnTo>
                    <a:lnTo>
                      <a:pt x="400282" y="1054809"/>
                    </a:lnTo>
                    <a:lnTo>
                      <a:pt x="402872" y="1053255"/>
                    </a:lnTo>
                    <a:lnTo>
                      <a:pt x="409603" y="1038238"/>
                    </a:lnTo>
                    <a:lnTo>
                      <a:pt x="413228" y="1032024"/>
                    </a:lnTo>
                    <a:lnTo>
                      <a:pt x="417889" y="1031506"/>
                    </a:lnTo>
                    <a:lnTo>
                      <a:pt x="427209" y="1032024"/>
                    </a:lnTo>
                    <a:lnTo>
                      <a:pt x="436013" y="1032024"/>
                    </a:lnTo>
                    <a:lnTo>
                      <a:pt x="437566" y="1029435"/>
                    </a:lnTo>
                    <a:lnTo>
                      <a:pt x="438602" y="1022185"/>
                    </a:lnTo>
                    <a:lnTo>
                      <a:pt x="438084" y="1020114"/>
                    </a:lnTo>
                    <a:lnTo>
                      <a:pt x="430834" y="1013900"/>
                    </a:lnTo>
                    <a:lnTo>
                      <a:pt x="431352" y="1011311"/>
                    </a:lnTo>
                    <a:lnTo>
                      <a:pt x="435495" y="1005615"/>
                    </a:lnTo>
                    <a:lnTo>
                      <a:pt x="437566" y="1004579"/>
                    </a:lnTo>
                    <a:lnTo>
                      <a:pt x="439637" y="1006650"/>
                    </a:lnTo>
                    <a:lnTo>
                      <a:pt x="440673" y="1009757"/>
                    </a:lnTo>
                    <a:lnTo>
                      <a:pt x="442227" y="1012346"/>
                    </a:lnTo>
                    <a:lnTo>
                      <a:pt x="444816" y="1011829"/>
                    </a:lnTo>
                    <a:lnTo>
                      <a:pt x="445334" y="1009757"/>
                    </a:lnTo>
                    <a:lnTo>
                      <a:pt x="444298" y="1006133"/>
                    </a:lnTo>
                    <a:lnTo>
                      <a:pt x="444816" y="1004061"/>
                    </a:lnTo>
                    <a:lnTo>
                      <a:pt x="449476" y="998365"/>
                    </a:lnTo>
                    <a:lnTo>
                      <a:pt x="452583" y="993187"/>
                    </a:lnTo>
                    <a:lnTo>
                      <a:pt x="457244" y="989562"/>
                    </a:lnTo>
                    <a:lnTo>
                      <a:pt x="458797" y="983348"/>
                    </a:lnTo>
                    <a:lnTo>
                      <a:pt x="459315" y="982830"/>
                    </a:lnTo>
                    <a:lnTo>
                      <a:pt x="464493" y="982830"/>
                    </a:lnTo>
                    <a:lnTo>
                      <a:pt x="468636" y="985419"/>
                    </a:lnTo>
                    <a:lnTo>
                      <a:pt x="470189" y="984902"/>
                    </a:lnTo>
                    <a:lnTo>
                      <a:pt x="472261" y="977652"/>
                    </a:lnTo>
                    <a:lnTo>
                      <a:pt x="476403" y="977134"/>
                    </a:lnTo>
                    <a:lnTo>
                      <a:pt x="480546" y="974027"/>
                    </a:lnTo>
                    <a:lnTo>
                      <a:pt x="490385" y="974545"/>
                    </a:lnTo>
                    <a:lnTo>
                      <a:pt x="492456" y="976616"/>
                    </a:lnTo>
                    <a:lnTo>
                      <a:pt x="491938" y="979205"/>
                    </a:lnTo>
                    <a:lnTo>
                      <a:pt x="489867" y="982312"/>
                    </a:lnTo>
                    <a:lnTo>
                      <a:pt x="488831" y="985937"/>
                    </a:lnTo>
                    <a:lnTo>
                      <a:pt x="489349" y="989562"/>
                    </a:lnTo>
                    <a:lnTo>
                      <a:pt x="496081" y="992151"/>
                    </a:lnTo>
                    <a:lnTo>
                      <a:pt x="497634" y="994740"/>
                    </a:lnTo>
                    <a:lnTo>
                      <a:pt x="502295" y="994740"/>
                    </a:lnTo>
                    <a:lnTo>
                      <a:pt x="505402" y="991115"/>
                    </a:lnTo>
                    <a:lnTo>
                      <a:pt x="507991" y="989044"/>
                    </a:lnTo>
                    <a:lnTo>
                      <a:pt x="515241" y="989562"/>
                    </a:lnTo>
                    <a:lnTo>
                      <a:pt x="517830" y="985937"/>
                    </a:lnTo>
                    <a:lnTo>
                      <a:pt x="518348" y="980241"/>
                    </a:lnTo>
                    <a:lnTo>
                      <a:pt x="521455" y="977652"/>
                    </a:lnTo>
                    <a:lnTo>
                      <a:pt x="525597" y="978170"/>
                    </a:lnTo>
                    <a:lnTo>
                      <a:pt x="534400" y="981277"/>
                    </a:lnTo>
                    <a:lnTo>
                      <a:pt x="537507" y="981794"/>
                    </a:lnTo>
                    <a:lnTo>
                      <a:pt x="540096" y="980759"/>
                    </a:lnTo>
                    <a:lnTo>
                      <a:pt x="542168" y="978170"/>
                    </a:lnTo>
                    <a:lnTo>
                      <a:pt x="541650" y="968331"/>
                    </a:lnTo>
                    <a:lnTo>
                      <a:pt x="542168" y="961599"/>
                    </a:lnTo>
                    <a:lnTo>
                      <a:pt x="545275" y="955385"/>
                    </a:lnTo>
                    <a:lnTo>
                      <a:pt x="560810" y="943993"/>
                    </a:lnTo>
                    <a:lnTo>
                      <a:pt x="565988" y="938815"/>
                    </a:lnTo>
                    <a:lnTo>
                      <a:pt x="567541" y="924316"/>
                    </a:lnTo>
                    <a:lnTo>
                      <a:pt x="571166" y="915512"/>
                    </a:lnTo>
                    <a:lnTo>
                      <a:pt x="575827" y="905674"/>
                    </a:lnTo>
                    <a:lnTo>
                      <a:pt x="577380" y="898942"/>
                    </a:lnTo>
                    <a:lnTo>
                      <a:pt x="577380" y="894281"/>
                    </a:lnTo>
                    <a:lnTo>
                      <a:pt x="579451" y="880818"/>
                    </a:lnTo>
                    <a:lnTo>
                      <a:pt x="578934" y="872533"/>
                    </a:lnTo>
                    <a:lnTo>
                      <a:pt x="578416" y="865801"/>
                    </a:lnTo>
                    <a:lnTo>
                      <a:pt x="578934" y="861140"/>
                    </a:lnTo>
                    <a:lnTo>
                      <a:pt x="586183" y="853891"/>
                    </a:lnTo>
                    <a:lnTo>
                      <a:pt x="590326" y="852337"/>
                    </a:lnTo>
                    <a:lnTo>
                      <a:pt x="598611" y="851819"/>
                    </a:lnTo>
                    <a:lnTo>
                      <a:pt x="603272" y="849748"/>
                    </a:lnTo>
                    <a:lnTo>
                      <a:pt x="604825" y="845087"/>
                    </a:lnTo>
                    <a:lnTo>
                      <a:pt x="607414" y="841463"/>
                    </a:lnTo>
                    <a:lnTo>
                      <a:pt x="613628" y="837320"/>
                    </a:lnTo>
                    <a:lnTo>
                      <a:pt x="615700" y="834213"/>
                    </a:lnTo>
                    <a:lnTo>
                      <a:pt x="615700" y="831624"/>
                    </a:lnTo>
                    <a:lnTo>
                      <a:pt x="614146" y="824892"/>
                    </a:lnTo>
                    <a:lnTo>
                      <a:pt x="610521" y="815053"/>
                    </a:lnTo>
                    <a:lnTo>
                      <a:pt x="611039" y="810393"/>
                    </a:lnTo>
                    <a:lnTo>
                      <a:pt x="614146" y="807286"/>
                    </a:lnTo>
                    <a:lnTo>
                      <a:pt x="619324" y="803661"/>
                    </a:lnTo>
                    <a:lnTo>
                      <a:pt x="625538" y="802108"/>
                    </a:lnTo>
                    <a:lnTo>
                      <a:pt x="630717" y="798483"/>
                    </a:lnTo>
                    <a:lnTo>
                      <a:pt x="636931" y="796412"/>
                    </a:lnTo>
                    <a:lnTo>
                      <a:pt x="648323" y="794858"/>
                    </a:lnTo>
                    <a:lnTo>
                      <a:pt x="652465" y="791751"/>
                    </a:lnTo>
                    <a:lnTo>
                      <a:pt x="651948" y="782430"/>
                    </a:lnTo>
                    <a:lnTo>
                      <a:pt x="652465" y="773109"/>
                    </a:lnTo>
                    <a:lnTo>
                      <a:pt x="655055" y="768449"/>
                    </a:lnTo>
                    <a:lnTo>
                      <a:pt x="655055" y="752396"/>
                    </a:lnTo>
                    <a:lnTo>
                      <a:pt x="652983" y="744111"/>
                    </a:lnTo>
                    <a:lnTo>
                      <a:pt x="654019" y="740486"/>
                    </a:lnTo>
                    <a:lnTo>
                      <a:pt x="656608" y="737379"/>
                    </a:lnTo>
                    <a:lnTo>
                      <a:pt x="658162" y="731683"/>
                    </a:lnTo>
                    <a:lnTo>
                      <a:pt x="660751" y="729094"/>
                    </a:lnTo>
                    <a:lnTo>
                      <a:pt x="664893" y="726505"/>
                    </a:lnTo>
                    <a:lnTo>
                      <a:pt x="665929" y="723915"/>
                    </a:lnTo>
                    <a:lnTo>
                      <a:pt x="669036" y="719773"/>
                    </a:lnTo>
                    <a:lnTo>
                      <a:pt x="670589" y="719773"/>
                    </a:lnTo>
                    <a:lnTo>
                      <a:pt x="677321" y="722880"/>
                    </a:lnTo>
                    <a:lnTo>
                      <a:pt x="681464" y="722880"/>
                    </a:lnTo>
                    <a:lnTo>
                      <a:pt x="684571" y="721326"/>
                    </a:lnTo>
                    <a:lnTo>
                      <a:pt x="688714" y="716666"/>
                    </a:lnTo>
                    <a:lnTo>
                      <a:pt x="692338" y="718219"/>
                    </a:lnTo>
                    <a:lnTo>
                      <a:pt x="694927" y="717184"/>
                    </a:lnTo>
                    <a:lnTo>
                      <a:pt x="696999" y="718737"/>
                    </a:lnTo>
                    <a:lnTo>
                      <a:pt x="698034" y="721326"/>
                    </a:lnTo>
                    <a:lnTo>
                      <a:pt x="702177" y="721844"/>
                    </a:lnTo>
                    <a:lnTo>
                      <a:pt x="703213" y="719255"/>
                    </a:lnTo>
                    <a:lnTo>
                      <a:pt x="703731" y="713559"/>
                    </a:lnTo>
                    <a:lnTo>
                      <a:pt x="702695" y="701649"/>
                    </a:lnTo>
                    <a:lnTo>
                      <a:pt x="701659" y="696470"/>
                    </a:lnTo>
                    <a:lnTo>
                      <a:pt x="701141" y="688703"/>
                    </a:lnTo>
                    <a:lnTo>
                      <a:pt x="699070" y="683525"/>
                    </a:lnTo>
                    <a:lnTo>
                      <a:pt x="699070" y="677829"/>
                    </a:lnTo>
                    <a:lnTo>
                      <a:pt x="700106" y="673168"/>
                    </a:lnTo>
                    <a:lnTo>
                      <a:pt x="705802" y="649866"/>
                    </a:lnTo>
                    <a:lnTo>
                      <a:pt x="707873" y="643652"/>
                    </a:lnTo>
                    <a:lnTo>
                      <a:pt x="709945" y="635367"/>
                    </a:lnTo>
                    <a:lnTo>
                      <a:pt x="714087" y="622939"/>
                    </a:lnTo>
                    <a:lnTo>
                      <a:pt x="720819" y="613100"/>
                    </a:lnTo>
                    <a:lnTo>
                      <a:pt x="726515" y="608439"/>
                    </a:lnTo>
                    <a:lnTo>
                      <a:pt x="729104" y="607922"/>
                    </a:lnTo>
                    <a:lnTo>
                      <a:pt x="735836" y="608439"/>
                    </a:lnTo>
                    <a:lnTo>
                      <a:pt x="743086" y="609475"/>
                    </a:lnTo>
                    <a:lnTo>
                      <a:pt x="746710" y="609475"/>
                    </a:lnTo>
                    <a:lnTo>
                      <a:pt x="750335" y="605850"/>
                    </a:lnTo>
                    <a:lnTo>
                      <a:pt x="754996" y="596529"/>
                    </a:lnTo>
                    <a:lnTo>
                      <a:pt x="756549" y="593940"/>
                    </a:lnTo>
                    <a:lnTo>
                      <a:pt x="763281" y="590321"/>
                    </a:lnTo>
                    <a:lnTo>
                      <a:pt x="773638" y="586178"/>
                    </a:lnTo>
                    <a:lnTo>
                      <a:pt x="791762" y="582553"/>
                    </a:lnTo>
                    <a:lnTo>
                      <a:pt x="799529" y="579964"/>
                    </a:lnTo>
                    <a:lnTo>
                      <a:pt x="807296" y="576339"/>
                    </a:lnTo>
                    <a:lnTo>
                      <a:pt x="813510" y="570125"/>
                    </a:lnTo>
                    <a:lnTo>
                      <a:pt x="822314" y="559769"/>
                    </a:lnTo>
                    <a:lnTo>
                      <a:pt x="829563" y="546823"/>
                    </a:lnTo>
                    <a:lnTo>
                      <a:pt x="835777" y="528181"/>
                    </a:lnTo>
                    <a:lnTo>
                      <a:pt x="836295" y="523003"/>
                    </a:lnTo>
                    <a:lnTo>
                      <a:pt x="834224" y="519896"/>
                    </a:lnTo>
                    <a:lnTo>
                      <a:pt x="828010" y="510057"/>
                    </a:lnTo>
                    <a:lnTo>
                      <a:pt x="824903" y="506950"/>
                    </a:lnTo>
                    <a:lnTo>
                      <a:pt x="820760" y="498665"/>
                    </a:lnTo>
                    <a:lnTo>
                      <a:pt x="818689" y="492969"/>
                    </a:lnTo>
                    <a:lnTo>
                      <a:pt x="817653" y="486755"/>
                    </a:lnTo>
                    <a:lnTo>
                      <a:pt x="814546" y="481576"/>
                    </a:lnTo>
                    <a:lnTo>
                      <a:pt x="810921" y="478469"/>
                    </a:lnTo>
                    <a:lnTo>
                      <a:pt x="809368" y="473809"/>
                    </a:lnTo>
                    <a:lnTo>
                      <a:pt x="802636" y="463970"/>
                    </a:lnTo>
                    <a:lnTo>
                      <a:pt x="795904" y="454131"/>
                    </a:lnTo>
                    <a:lnTo>
                      <a:pt x="793315" y="452578"/>
                    </a:lnTo>
                    <a:lnTo>
                      <a:pt x="786065" y="450506"/>
                    </a:lnTo>
                    <a:lnTo>
                      <a:pt x="783476" y="448953"/>
                    </a:lnTo>
                    <a:lnTo>
                      <a:pt x="781405" y="445846"/>
                    </a:lnTo>
                    <a:lnTo>
                      <a:pt x="780369" y="440150"/>
                    </a:lnTo>
                    <a:lnTo>
                      <a:pt x="778298" y="436007"/>
                    </a:lnTo>
                    <a:lnTo>
                      <a:pt x="774155" y="429275"/>
                    </a:lnTo>
                    <a:lnTo>
                      <a:pt x="767941" y="424615"/>
                    </a:lnTo>
                    <a:lnTo>
                      <a:pt x="768977" y="419955"/>
                    </a:lnTo>
                    <a:lnTo>
                      <a:pt x="765352" y="418401"/>
                    </a:lnTo>
                    <a:lnTo>
                      <a:pt x="765870" y="415294"/>
                    </a:lnTo>
                    <a:lnTo>
                      <a:pt x="764317" y="414258"/>
                    </a:lnTo>
                    <a:lnTo>
                      <a:pt x="761210" y="414776"/>
                    </a:lnTo>
                    <a:lnTo>
                      <a:pt x="758620" y="412705"/>
                    </a:lnTo>
                    <a:lnTo>
                      <a:pt x="758620" y="408562"/>
                    </a:lnTo>
                    <a:lnTo>
                      <a:pt x="755513" y="401313"/>
                    </a:lnTo>
                    <a:lnTo>
                      <a:pt x="753960" y="399759"/>
                    </a:lnTo>
                    <a:lnTo>
                      <a:pt x="748264" y="396140"/>
                    </a:lnTo>
                    <a:lnTo>
                      <a:pt x="747228" y="394068"/>
                    </a:lnTo>
                    <a:lnTo>
                      <a:pt x="739461" y="390443"/>
                    </a:lnTo>
                    <a:lnTo>
                      <a:pt x="737389" y="389931"/>
                    </a:lnTo>
                    <a:lnTo>
                      <a:pt x="733765" y="385788"/>
                    </a:lnTo>
                    <a:lnTo>
                      <a:pt x="732729" y="371807"/>
                    </a:lnTo>
                    <a:lnTo>
                      <a:pt x="727551" y="355236"/>
                    </a:lnTo>
                    <a:lnTo>
                      <a:pt x="727551" y="342808"/>
                    </a:lnTo>
                    <a:lnTo>
                      <a:pt x="728586" y="332452"/>
                    </a:lnTo>
                    <a:lnTo>
                      <a:pt x="731693" y="325720"/>
                    </a:lnTo>
                    <a:lnTo>
                      <a:pt x="742050" y="313810"/>
                    </a:lnTo>
                    <a:lnTo>
                      <a:pt x="754996" y="300864"/>
                    </a:lnTo>
                    <a:lnTo>
                      <a:pt x="758103" y="295168"/>
                    </a:lnTo>
                    <a:lnTo>
                      <a:pt x="763281" y="283258"/>
                    </a:lnTo>
                    <a:lnTo>
                      <a:pt x="766388" y="276531"/>
                    </a:lnTo>
                    <a:lnTo>
                      <a:pt x="769495" y="273424"/>
                    </a:lnTo>
                    <a:lnTo>
                      <a:pt x="778816" y="265139"/>
                    </a:lnTo>
                    <a:lnTo>
                      <a:pt x="781923" y="260996"/>
                    </a:lnTo>
                    <a:lnTo>
                      <a:pt x="783994" y="255300"/>
                    </a:lnTo>
                    <a:lnTo>
                      <a:pt x="785548" y="247015"/>
                    </a:lnTo>
                    <a:lnTo>
                      <a:pt x="785548" y="235623"/>
                    </a:lnTo>
                    <a:lnTo>
                      <a:pt x="783994" y="230445"/>
                    </a:lnTo>
                    <a:lnTo>
                      <a:pt x="778816" y="220088"/>
                    </a:lnTo>
                    <a:lnTo>
                      <a:pt x="776227" y="217499"/>
                    </a:lnTo>
                    <a:lnTo>
                      <a:pt x="771048" y="214910"/>
                    </a:lnTo>
                    <a:lnTo>
                      <a:pt x="761727" y="211285"/>
                    </a:lnTo>
                    <a:lnTo>
                      <a:pt x="758620" y="211285"/>
                    </a:lnTo>
                    <a:lnTo>
                      <a:pt x="752924" y="216463"/>
                    </a:lnTo>
                    <a:lnTo>
                      <a:pt x="750335" y="217499"/>
                    </a:lnTo>
                    <a:lnTo>
                      <a:pt x="744121" y="216981"/>
                    </a:lnTo>
                    <a:lnTo>
                      <a:pt x="740496" y="214910"/>
                    </a:lnTo>
                    <a:lnTo>
                      <a:pt x="738425" y="214910"/>
                    </a:lnTo>
                    <a:lnTo>
                      <a:pt x="736354" y="212838"/>
                    </a:lnTo>
                    <a:lnTo>
                      <a:pt x="736354" y="208178"/>
                    </a:lnTo>
                    <a:lnTo>
                      <a:pt x="736872" y="197303"/>
                    </a:lnTo>
                    <a:lnTo>
                      <a:pt x="738425" y="187982"/>
                    </a:lnTo>
                    <a:lnTo>
                      <a:pt x="736354" y="185393"/>
                    </a:lnTo>
                    <a:lnTo>
                      <a:pt x="739979" y="181768"/>
                    </a:lnTo>
                    <a:lnTo>
                      <a:pt x="745157" y="180733"/>
                    </a:lnTo>
                    <a:lnTo>
                      <a:pt x="748264" y="176590"/>
                    </a:lnTo>
                    <a:lnTo>
                      <a:pt x="747228" y="172448"/>
                    </a:lnTo>
                    <a:lnTo>
                      <a:pt x="749817" y="168823"/>
                    </a:lnTo>
                    <a:lnTo>
                      <a:pt x="755513" y="164162"/>
                    </a:lnTo>
                    <a:lnTo>
                      <a:pt x="760692" y="160537"/>
                    </a:lnTo>
                    <a:lnTo>
                      <a:pt x="765870" y="155877"/>
                    </a:lnTo>
                    <a:lnTo>
                      <a:pt x="767424" y="155359"/>
                    </a:lnTo>
                    <a:lnTo>
                      <a:pt x="772084" y="155359"/>
                    </a:lnTo>
                    <a:lnTo>
                      <a:pt x="777780" y="156913"/>
                    </a:lnTo>
                    <a:lnTo>
                      <a:pt x="781923" y="155877"/>
                    </a:lnTo>
                    <a:lnTo>
                      <a:pt x="786583" y="156395"/>
                    </a:lnTo>
                    <a:lnTo>
                      <a:pt x="791244" y="157948"/>
                    </a:lnTo>
                    <a:lnTo>
                      <a:pt x="796422" y="158466"/>
                    </a:lnTo>
                    <a:lnTo>
                      <a:pt x="802118" y="155877"/>
                    </a:lnTo>
                    <a:lnTo>
                      <a:pt x="807814" y="148627"/>
                    </a:lnTo>
                    <a:lnTo>
                      <a:pt x="810921" y="151734"/>
                    </a:lnTo>
                    <a:lnTo>
                      <a:pt x="812993" y="152252"/>
                    </a:lnTo>
                    <a:lnTo>
                      <a:pt x="817135" y="151734"/>
                    </a:lnTo>
                    <a:lnTo>
                      <a:pt x="830599" y="148110"/>
                    </a:lnTo>
                    <a:lnTo>
                      <a:pt x="832152" y="146556"/>
                    </a:lnTo>
                    <a:lnTo>
                      <a:pt x="834741" y="146556"/>
                    </a:lnTo>
                    <a:lnTo>
                      <a:pt x="835777" y="145003"/>
                    </a:lnTo>
                    <a:lnTo>
                      <a:pt x="841991" y="142413"/>
                    </a:lnTo>
                    <a:lnTo>
                      <a:pt x="845098" y="139306"/>
                    </a:lnTo>
                    <a:lnTo>
                      <a:pt x="848723" y="138271"/>
                    </a:lnTo>
                    <a:lnTo>
                      <a:pt x="849758" y="137235"/>
                    </a:lnTo>
                    <a:lnTo>
                      <a:pt x="848205" y="133610"/>
                    </a:lnTo>
                    <a:lnTo>
                      <a:pt x="849758" y="128950"/>
                    </a:lnTo>
                    <a:lnTo>
                      <a:pt x="853901" y="127396"/>
                    </a:lnTo>
                    <a:lnTo>
                      <a:pt x="853383" y="123772"/>
                    </a:lnTo>
                    <a:lnTo>
                      <a:pt x="852348" y="120147"/>
                    </a:lnTo>
                    <a:lnTo>
                      <a:pt x="849758" y="116522"/>
                    </a:lnTo>
                    <a:lnTo>
                      <a:pt x="848723" y="108754"/>
                    </a:lnTo>
                    <a:lnTo>
                      <a:pt x="847687" y="105648"/>
                    </a:lnTo>
                    <a:lnTo>
                      <a:pt x="845098" y="102541"/>
                    </a:lnTo>
                    <a:lnTo>
                      <a:pt x="835777" y="99434"/>
                    </a:lnTo>
                    <a:lnTo>
                      <a:pt x="829563" y="100469"/>
                    </a:lnTo>
                    <a:lnTo>
                      <a:pt x="823867" y="103058"/>
                    </a:lnTo>
                    <a:lnTo>
                      <a:pt x="812993" y="107719"/>
                    </a:lnTo>
                    <a:lnTo>
                      <a:pt x="806261" y="109272"/>
                    </a:lnTo>
                    <a:lnTo>
                      <a:pt x="799529" y="108754"/>
                    </a:lnTo>
                    <a:lnTo>
                      <a:pt x="795904" y="106683"/>
                    </a:lnTo>
                    <a:lnTo>
                      <a:pt x="793315" y="103576"/>
                    </a:lnTo>
                    <a:lnTo>
                      <a:pt x="791244" y="98398"/>
                    </a:lnTo>
                    <a:lnTo>
                      <a:pt x="788655" y="87523"/>
                    </a:lnTo>
                    <a:lnTo>
                      <a:pt x="788655" y="80274"/>
                    </a:lnTo>
                    <a:lnTo>
                      <a:pt x="790208" y="73024"/>
                    </a:lnTo>
                    <a:lnTo>
                      <a:pt x="788137" y="72512"/>
                    </a:lnTo>
                    <a:lnTo>
                      <a:pt x="789172" y="69405"/>
                    </a:lnTo>
                    <a:lnTo>
                      <a:pt x="788655" y="63186"/>
                    </a:lnTo>
                    <a:lnTo>
                      <a:pt x="789172" y="59043"/>
                    </a:lnTo>
                    <a:lnTo>
                      <a:pt x="790208" y="56454"/>
                    </a:lnTo>
                    <a:lnTo>
                      <a:pt x="789690" y="49722"/>
                    </a:lnTo>
                    <a:lnTo>
                      <a:pt x="791762" y="45061"/>
                    </a:lnTo>
                    <a:lnTo>
                      <a:pt x="793833" y="42990"/>
                    </a:lnTo>
                    <a:lnTo>
                      <a:pt x="795386" y="40401"/>
                    </a:lnTo>
                    <a:lnTo>
                      <a:pt x="795386" y="37289"/>
                    </a:lnTo>
                    <a:lnTo>
                      <a:pt x="793315" y="34700"/>
                    </a:lnTo>
                    <a:lnTo>
                      <a:pt x="793833" y="31075"/>
                    </a:lnTo>
                    <a:lnTo>
                      <a:pt x="796422" y="29521"/>
                    </a:lnTo>
                    <a:lnTo>
                      <a:pt x="795904" y="27450"/>
                    </a:lnTo>
                    <a:lnTo>
                      <a:pt x="796422" y="24338"/>
                    </a:lnTo>
                    <a:lnTo>
                      <a:pt x="794869" y="18642"/>
                    </a:lnTo>
                    <a:lnTo>
                      <a:pt x="797976" y="6732"/>
                    </a:lnTo>
                    <a:lnTo>
                      <a:pt x="801083" y="6214"/>
                    </a:lnTo>
                    <a:lnTo>
                      <a:pt x="803672" y="9321"/>
                    </a:lnTo>
                    <a:lnTo>
                      <a:pt x="806779" y="10874"/>
                    </a:lnTo>
                    <a:lnTo>
                      <a:pt x="816617" y="10874"/>
                    </a:lnTo>
                    <a:lnTo>
                      <a:pt x="824385" y="12946"/>
                    </a:lnTo>
                    <a:lnTo>
                      <a:pt x="827492" y="12428"/>
                    </a:lnTo>
                    <a:lnTo>
                      <a:pt x="828527" y="13981"/>
                    </a:lnTo>
                    <a:lnTo>
                      <a:pt x="837848" y="13463"/>
                    </a:lnTo>
                    <a:lnTo>
                      <a:pt x="846652" y="17088"/>
                    </a:lnTo>
                    <a:lnTo>
                      <a:pt x="851312" y="20195"/>
                    </a:lnTo>
                    <a:lnTo>
                      <a:pt x="855972" y="24856"/>
                    </a:lnTo>
                    <a:lnTo>
                      <a:pt x="856490" y="28481"/>
                    </a:lnTo>
                    <a:lnTo>
                      <a:pt x="859079" y="33141"/>
                    </a:lnTo>
                    <a:lnTo>
                      <a:pt x="859079" y="39355"/>
                    </a:lnTo>
                    <a:lnTo>
                      <a:pt x="860115" y="40908"/>
                    </a:lnTo>
                    <a:lnTo>
                      <a:pt x="863740" y="40908"/>
                    </a:lnTo>
                    <a:lnTo>
                      <a:pt x="866847" y="48676"/>
                    </a:lnTo>
                    <a:lnTo>
                      <a:pt x="866329" y="51783"/>
                    </a:lnTo>
                    <a:lnTo>
                      <a:pt x="868918" y="59550"/>
                    </a:lnTo>
                    <a:lnTo>
                      <a:pt x="870472" y="61104"/>
                    </a:lnTo>
                    <a:lnTo>
                      <a:pt x="876686" y="62657"/>
                    </a:lnTo>
                    <a:lnTo>
                      <a:pt x="879275" y="64729"/>
                    </a:lnTo>
                    <a:lnTo>
                      <a:pt x="878757" y="67836"/>
                    </a:lnTo>
                    <a:lnTo>
                      <a:pt x="882382" y="72496"/>
                    </a:lnTo>
                    <a:lnTo>
                      <a:pt x="888596" y="77674"/>
                    </a:lnTo>
                    <a:lnTo>
                      <a:pt x="893256" y="82335"/>
                    </a:lnTo>
                    <a:lnTo>
                      <a:pt x="903613" y="89585"/>
                    </a:lnTo>
                    <a:lnTo>
                      <a:pt x="909827" y="93209"/>
                    </a:lnTo>
                    <a:lnTo>
                      <a:pt x="919148" y="100459"/>
                    </a:lnTo>
                    <a:lnTo>
                      <a:pt x="927433" y="103566"/>
                    </a:lnTo>
                    <a:lnTo>
                      <a:pt x="930540" y="105637"/>
                    </a:lnTo>
                    <a:lnTo>
                      <a:pt x="935718" y="106673"/>
                    </a:lnTo>
                    <a:lnTo>
                      <a:pt x="938307" y="108744"/>
                    </a:lnTo>
                    <a:lnTo>
                      <a:pt x="941414" y="115476"/>
                    </a:lnTo>
                    <a:lnTo>
                      <a:pt x="950735" y="122208"/>
                    </a:lnTo>
                    <a:lnTo>
                      <a:pt x="962645" y="131529"/>
                    </a:lnTo>
                    <a:lnTo>
                      <a:pt x="978698" y="155349"/>
                    </a:lnTo>
                    <a:lnTo>
                      <a:pt x="980252" y="160527"/>
                    </a:lnTo>
                    <a:lnTo>
                      <a:pt x="978698" y="163116"/>
                    </a:lnTo>
                    <a:lnTo>
                      <a:pt x="981287" y="163629"/>
                    </a:lnTo>
                    <a:lnTo>
                      <a:pt x="982323" y="161040"/>
                    </a:lnTo>
                    <a:lnTo>
                      <a:pt x="989055" y="152237"/>
                    </a:lnTo>
                    <a:lnTo>
                      <a:pt x="989573" y="150165"/>
                    </a:lnTo>
                    <a:lnTo>
                      <a:pt x="995786" y="142916"/>
                    </a:lnTo>
                    <a:lnTo>
                      <a:pt x="999411" y="140844"/>
                    </a:lnTo>
                    <a:lnTo>
                      <a:pt x="1006661" y="135148"/>
                    </a:lnTo>
                    <a:lnTo>
                      <a:pt x="1007179" y="131523"/>
                    </a:lnTo>
                    <a:lnTo>
                      <a:pt x="1009250" y="127899"/>
                    </a:lnTo>
                    <a:lnTo>
                      <a:pt x="1012357" y="124792"/>
                    </a:lnTo>
                    <a:lnTo>
                      <a:pt x="1011839" y="120649"/>
                    </a:lnTo>
                    <a:lnTo>
                      <a:pt x="1014428" y="118578"/>
                    </a:lnTo>
                    <a:lnTo>
                      <a:pt x="1015464" y="115989"/>
                    </a:lnTo>
                    <a:lnTo>
                      <a:pt x="1018571" y="113399"/>
                    </a:lnTo>
                    <a:lnTo>
                      <a:pt x="1022714" y="113399"/>
                    </a:lnTo>
                    <a:lnTo>
                      <a:pt x="1023231" y="110810"/>
                    </a:lnTo>
                    <a:lnTo>
                      <a:pt x="1027892" y="106668"/>
                    </a:lnTo>
                    <a:lnTo>
                      <a:pt x="1030999" y="106668"/>
                    </a:lnTo>
                    <a:lnTo>
                      <a:pt x="1035141" y="106150"/>
                    </a:lnTo>
                    <a:lnTo>
                      <a:pt x="1034624" y="109775"/>
                    </a:lnTo>
                    <a:lnTo>
                      <a:pt x="1033588" y="112364"/>
                    </a:lnTo>
                    <a:lnTo>
                      <a:pt x="1035659" y="115471"/>
                    </a:lnTo>
                    <a:lnTo>
                      <a:pt x="1040320" y="116506"/>
                    </a:lnTo>
                    <a:lnTo>
                      <a:pt x="1041355" y="118060"/>
                    </a:lnTo>
                    <a:lnTo>
                      <a:pt x="1041873" y="122720"/>
                    </a:lnTo>
                    <a:lnTo>
                      <a:pt x="1037731" y="128934"/>
                    </a:lnTo>
                    <a:lnTo>
                      <a:pt x="1037731" y="138255"/>
                    </a:lnTo>
                    <a:lnTo>
                      <a:pt x="1035141" y="140844"/>
                    </a:lnTo>
                    <a:lnTo>
                      <a:pt x="1036695" y="143957"/>
                    </a:lnTo>
                    <a:lnTo>
                      <a:pt x="1037213" y="148099"/>
                    </a:lnTo>
                    <a:lnTo>
                      <a:pt x="1040320" y="149135"/>
                    </a:lnTo>
                    <a:lnTo>
                      <a:pt x="1043427" y="149135"/>
                    </a:lnTo>
                    <a:lnTo>
                      <a:pt x="1052230" y="152760"/>
                    </a:lnTo>
                    <a:lnTo>
                      <a:pt x="1053783" y="154831"/>
                    </a:lnTo>
                    <a:lnTo>
                      <a:pt x="1056373" y="155867"/>
                    </a:lnTo>
                    <a:lnTo>
                      <a:pt x="1059997" y="153278"/>
                    </a:lnTo>
                    <a:lnTo>
                      <a:pt x="1061551" y="150688"/>
                    </a:lnTo>
                    <a:lnTo>
                      <a:pt x="1065176" y="149653"/>
                    </a:lnTo>
                    <a:lnTo>
                      <a:pt x="1066729" y="150688"/>
                    </a:lnTo>
                    <a:lnTo>
                      <a:pt x="1069318" y="149653"/>
                    </a:lnTo>
                    <a:lnTo>
                      <a:pt x="1070872" y="151724"/>
                    </a:lnTo>
                    <a:lnTo>
                      <a:pt x="1077086" y="150688"/>
                    </a:lnTo>
                    <a:lnTo>
                      <a:pt x="1078121" y="149653"/>
                    </a:lnTo>
                    <a:lnTo>
                      <a:pt x="1083300" y="151724"/>
                    </a:lnTo>
                    <a:lnTo>
                      <a:pt x="1086407" y="151724"/>
                    </a:lnTo>
                    <a:lnTo>
                      <a:pt x="1087442" y="148617"/>
                    </a:lnTo>
                    <a:lnTo>
                      <a:pt x="1090549" y="147064"/>
                    </a:lnTo>
                    <a:lnTo>
                      <a:pt x="1093138" y="148099"/>
                    </a:lnTo>
                    <a:lnTo>
                      <a:pt x="1095210" y="146028"/>
                    </a:lnTo>
                    <a:lnTo>
                      <a:pt x="1100906" y="146028"/>
                    </a:lnTo>
                    <a:lnTo>
                      <a:pt x="1102977" y="148099"/>
                    </a:lnTo>
                    <a:lnTo>
                      <a:pt x="1109191" y="140850"/>
                    </a:lnTo>
                    <a:lnTo>
                      <a:pt x="1110745" y="139814"/>
                    </a:lnTo>
                    <a:lnTo>
                      <a:pt x="1114887" y="141367"/>
                    </a:lnTo>
                    <a:lnTo>
                      <a:pt x="1120583" y="141367"/>
                    </a:lnTo>
                    <a:lnTo>
                      <a:pt x="1122655" y="139814"/>
                    </a:lnTo>
                    <a:lnTo>
                      <a:pt x="1125762" y="139296"/>
                    </a:lnTo>
                    <a:lnTo>
                      <a:pt x="1130422" y="140332"/>
                    </a:lnTo>
                    <a:lnTo>
                      <a:pt x="1130940" y="137743"/>
                    </a:lnTo>
                    <a:lnTo>
                      <a:pt x="1134565" y="136189"/>
                    </a:lnTo>
                    <a:lnTo>
                      <a:pt x="1138190" y="129457"/>
                    </a:lnTo>
                    <a:lnTo>
                      <a:pt x="1138190" y="126868"/>
                    </a:lnTo>
                    <a:lnTo>
                      <a:pt x="1140261" y="124279"/>
                    </a:lnTo>
                    <a:lnTo>
                      <a:pt x="1142850" y="122726"/>
                    </a:lnTo>
                    <a:lnTo>
                      <a:pt x="1142332" y="121172"/>
                    </a:lnTo>
                    <a:lnTo>
                      <a:pt x="1144404" y="117547"/>
                    </a:lnTo>
                    <a:lnTo>
                      <a:pt x="1144921" y="114958"/>
                    </a:lnTo>
                    <a:lnTo>
                      <a:pt x="1150618" y="115994"/>
                    </a:lnTo>
                    <a:lnTo>
                      <a:pt x="1162528" y="82335"/>
                    </a:lnTo>
                    <a:lnTo>
                      <a:pt x="1164599" y="81817"/>
                    </a:lnTo>
                    <a:lnTo>
                      <a:pt x="1173920" y="81299"/>
                    </a:lnTo>
                    <a:lnTo>
                      <a:pt x="1179098" y="79746"/>
                    </a:lnTo>
                    <a:lnTo>
                      <a:pt x="1181169" y="77674"/>
                    </a:lnTo>
                    <a:lnTo>
                      <a:pt x="1185312" y="78710"/>
                    </a:lnTo>
                    <a:lnTo>
                      <a:pt x="1188419" y="76121"/>
                    </a:lnTo>
                    <a:lnTo>
                      <a:pt x="1188937" y="71978"/>
                    </a:lnTo>
                    <a:lnTo>
                      <a:pt x="1192562" y="68353"/>
                    </a:lnTo>
                    <a:lnTo>
                      <a:pt x="1198776" y="65246"/>
                    </a:lnTo>
                    <a:lnTo>
                      <a:pt x="1210168" y="52818"/>
                    </a:lnTo>
                    <a:lnTo>
                      <a:pt x="1212239" y="51783"/>
                    </a:lnTo>
                    <a:lnTo>
                      <a:pt x="1215864" y="51265"/>
                    </a:lnTo>
                    <a:lnTo>
                      <a:pt x="1221042" y="46605"/>
                    </a:lnTo>
                    <a:lnTo>
                      <a:pt x="1227774" y="47117"/>
                    </a:lnTo>
                    <a:lnTo>
                      <a:pt x="1236059" y="46605"/>
                    </a:lnTo>
                    <a:lnTo>
                      <a:pt x="1239684" y="47117"/>
                    </a:lnTo>
                    <a:lnTo>
                      <a:pt x="1242273" y="48153"/>
                    </a:lnTo>
                    <a:lnTo>
                      <a:pt x="1244863" y="52296"/>
                    </a:lnTo>
                    <a:lnTo>
                      <a:pt x="1249523" y="55920"/>
                    </a:lnTo>
                    <a:lnTo>
                      <a:pt x="1253148" y="56438"/>
                    </a:lnTo>
                    <a:lnTo>
                      <a:pt x="1258326" y="54367"/>
                    </a:lnTo>
                    <a:lnTo>
                      <a:pt x="1264022" y="49706"/>
                    </a:lnTo>
                    <a:lnTo>
                      <a:pt x="1268165" y="48671"/>
                    </a:lnTo>
                    <a:lnTo>
                      <a:pt x="1273861" y="48671"/>
                    </a:lnTo>
                    <a:lnTo>
                      <a:pt x="1282146" y="47117"/>
                    </a:lnTo>
                    <a:lnTo>
                      <a:pt x="1284735" y="47635"/>
                    </a:lnTo>
                    <a:lnTo>
                      <a:pt x="1301306" y="50742"/>
                    </a:lnTo>
                    <a:lnTo>
                      <a:pt x="1319948" y="57474"/>
                    </a:lnTo>
                    <a:lnTo>
                      <a:pt x="1325644" y="61617"/>
                    </a:lnTo>
                    <a:lnTo>
                      <a:pt x="1329787" y="66795"/>
                    </a:lnTo>
                    <a:lnTo>
                      <a:pt x="1332894" y="68348"/>
                    </a:lnTo>
                    <a:lnTo>
                      <a:pt x="1337554" y="68866"/>
                    </a:lnTo>
                    <a:lnTo>
                      <a:pt x="1342215" y="66277"/>
                    </a:lnTo>
                    <a:lnTo>
                      <a:pt x="1346357" y="63165"/>
                    </a:lnTo>
                    <a:lnTo>
                      <a:pt x="1347911" y="60058"/>
                    </a:lnTo>
                    <a:lnTo>
                      <a:pt x="1350500" y="59545"/>
                    </a:lnTo>
                    <a:lnTo>
                      <a:pt x="1353089" y="57992"/>
                    </a:lnTo>
                    <a:lnTo>
                      <a:pt x="1353607" y="56438"/>
                    </a:lnTo>
                    <a:lnTo>
                      <a:pt x="1358267" y="52813"/>
                    </a:lnTo>
                    <a:lnTo>
                      <a:pt x="1359303" y="50224"/>
                    </a:lnTo>
                    <a:lnTo>
                      <a:pt x="1364999" y="49189"/>
                    </a:lnTo>
                    <a:lnTo>
                      <a:pt x="1369142" y="49706"/>
                    </a:lnTo>
                    <a:lnTo>
                      <a:pt x="1373284" y="47117"/>
                    </a:lnTo>
                    <a:lnTo>
                      <a:pt x="1376391" y="42975"/>
                    </a:lnTo>
                    <a:lnTo>
                      <a:pt x="1379498" y="45046"/>
                    </a:lnTo>
                    <a:lnTo>
                      <a:pt x="1381570" y="44528"/>
                    </a:lnTo>
                    <a:lnTo>
                      <a:pt x="1384159" y="47635"/>
                    </a:lnTo>
                    <a:lnTo>
                      <a:pt x="1386230" y="47117"/>
                    </a:lnTo>
                    <a:lnTo>
                      <a:pt x="1391408" y="44010"/>
                    </a:lnTo>
                    <a:lnTo>
                      <a:pt x="1392962" y="41421"/>
                    </a:lnTo>
                    <a:lnTo>
                      <a:pt x="1392444" y="38314"/>
                    </a:lnTo>
                    <a:lnTo>
                      <a:pt x="1395551" y="35207"/>
                    </a:lnTo>
                    <a:lnTo>
                      <a:pt x="1395033" y="31582"/>
                    </a:lnTo>
                    <a:lnTo>
                      <a:pt x="1397622" y="30029"/>
                    </a:lnTo>
                    <a:lnTo>
                      <a:pt x="1399176" y="26404"/>
                    </a:lnTo>
                    <a:lnTo>
                      <a:pt x="1403836" y="26404"/>
                    </a:lnTo>
                    <a:lnTo>
                      <a:pt x="1407461" y="22779"/>
                    </a:lnTo>
                    <a:lnTo>
                      <a:pt x="1416782" y="15530"/>
                    </a:lnTo>
                    <a:lnTo>
                      <a:pt x="1424032" y="11387"/>
                    </a:lnTo>
                    <a:lnTo>
                      <a:pt x="1428692" y="4660"/>
                    </a:lnTo>
                    <a:lnTo>
                      <a:pt x="1433870" y="0"/>
                    </a:lnTo>
                    <a:lnTo>
                      <a:pt x="1435424" y="5178"/>
                    </a:lnTo>
                    <a:lnTo>
                      <a:pt x="1435942" y="10356"/>
                    </a:lnTo>
                    <a:lnTo>
                      <a:pt x="1433870" y="18124"/>
                    </a:lnTo>
                    <a:lnTo>
                      <a:pt x="1427656" y="28481"/>
                    </a:lnTo>
                    <a:lnTo>
                      <a:pt x="1421443" y="38837"/>
                    </a:lnTo>
                    <a:lnTo>
                      <a:pt x="1419889" y="47640"/>
                    </a:lnTo>
                    <a:lnTo>
                      <a:pt x="1415746" y="53336"/>
                    </a:lnTo>
                    <a:lnTo>
                      <a:pt x="1411604" y="57997"/>
                    </a:lnTo>
                    <a:lnTo>
                      <a:pt x="1409015" y="62657"/>
                    </a:lnTo>
                    <a:lnTo>
                      <a:pt x="1407979" y="65764"/>
                    </a:lnTo>
                    <a:lnTo>
                      <a:pt x="1411086" y="70943"/>
                    </a:lnTo>
                    <a:lnTo>
                      <a:pt x="1412122" y="74050"/>
                    </a:lnTo>
                    <a:lnTo>
                      <a:pt x="1413157" y="82335"/>
                    </a:lnTo>
                    <a:lnTo>
                      <a:pt x="1411086" y="92174"/>
                    </a:lnTo>
                    <a:lnTo>
                      <a:pt x="1410050" y="110816"/>
                    </a:lnTo>
                    <a:lnTo>
                      <a:pt x="1411086" y="116512"/>
                    </a:lnTo>
                    <a:lnTo>
                      <a:pt x="1410050" y="119619"/>
                    </a:lnTo>
                    <a:lnTo>
                      <a:pt x="1410050" y="124797"/>
                    </a:lnTo>
                    <a:lnTo>
                      <a:pt x="1405908" y="132564"/>
                    </a:lnTo>
                    <a:lnTo>
                      <a:pt x="1406425" y="138778"/>
                    </a:lnTo>
                    <a:lnTo>
                      <a:pt x="1409015" y="146546"/>
                    </a:lnTo>
                    <a:lnTo>
                      <a:pt x="1410568" y="147581"/>
                    </a:lnTo>
                    <a:lnTo>
                      <a:pt x="1416782" y="148099"/>
                    </a:lnTo>
                    <a:lnTo>
                      <a:pt x="1421443" y="150688"/>
                    </a:lnTo>
                    <a:lnTo>
                      <a:pt x="1422478" y="154831"/>
                    </a:lnTo>
                    <a:lnTo>
                      <a:pt x="1421960" y="162081"/>
                    </a:lnTo>
                    <a:lnTo>
                      <a:pt x="1423514" y="164152"/>
                    </a:lnTo>
                    <a:lnTo>
                      <a:pt x="1425585" y="164152"/>
                    </a:lnTo>
                    <a:lnTo>
                      <a:pt x="1434388" y="161045"/>
                    </a:lnTo>
                    <a:lnTo>
                      <a:pt x="1443709" y="161563"/>
                    </a:lnTo>
                    <a:lnTo>
                      <a:pt x="1448887" y="163634"/>
                    </a:lnTo>
                    <a:lnTo>
                      <a:pt x="1451994" y="169330"/>
                    </a:lnTo>
                    <a:lnTo>
                      <a:pt x="1453548" y="173473"/>
                    </a:lnTo>
                    <a:lnTo>
                      <a:pt x="1458726" y="176062"/>
                    </a:lnTo>
                    <a:lnTo>
                      <a:pt x="1461315" y="178651"/>
                    </a:lnTo>
                    <a:lnTo>
                      <a:pt x="1462869" y="184865"/>
                    </a:lnTo>
                    <a:lnTo>
                      <a:pt x="1464422" y="187454"/>
                    </a:lnTo>
                    <a:lnTo>
                      <a:pt x="1474261" y="194186"/>
                    </a:lnTo>
                    <a:lnTo>
                      <a:pt x="1486171" y="198847"/>
                    </a:lnTo>
                    <a:lnTo>
                      <a:pt x="1492385" y="202989"/>
                    </a:lnTo>
                    <a:lnTo>
                      <a:pt x="1500670" y="204543"/>
                    </a:lnTo>
                    <a:lnTo>
                      <a:pt x="1505331" y="207132"/>
                    </a:lnTo>
                    <a:lnTo>
                      <a:pt x="1512581" y="209203"/>
                    </a:lnTo>
                    <a:lnTo>
                      <a:pt x="1515687" y="210757"/>
                    </a:lnTo>
                    <a:lnTo>
                      <a:pt x="1518277" y="216453"/>
                    </a:lnTo>
                    <a:lnTo>
                      <a:pt x="1521384" y="221113"/>
                    </a:lnTo>
                    <a:lnTo>
                      <a:pt x="1526044" y="226809"/>
                    </a:lnTo>
                    <a:lnTo>
                      <a:pt x="1534329" y="231470"/>
                    </a:lnTo>
                    <a:lnTo>
                      <a:pt x="1538990" y="235612"/>
                    </a:lnTo>
                    <a:lnTo>
                      <a:pt x="1540025" y="238719"/>
                    </a:lnTo>
                    <a:lnTo>
                      <a:pt x="1540543" y="243380"/>
                    </a:lnTo>
                    <a:lnTo>
                      <a:pt x="1542097" y="245451"/>
                    </a:lnTo>
                    <a:lnTo>
                      <a:pt x="1551418" y="248558"/>
                    </a:lnTo>
                    <a:lnTo>
                      <a:pt x="1558150" y="251665"/>
                    </a:lnTo>
                    <a:lnTo>
                      <a:pt x="1561774" y="256843"/>
                    </a:lnTo>
                    <a:lnTo>
                      <a:pt x="1566953" y="262540"/>
                    </a:lnTo>
                    <a:lnTo>
                      <a:pt x="1574202" y="267200"/>
                    </a:lnTo>
                    <a:lnTo>
                      <a:pt x="1581452" y="273932"/>
                    </a:lnTo>
                    <a:lnTo>
                      <a:pt x="1585077" y="278592"/>
                    </a:lnTo>
                    <a:lnTo>
                      <a:pt x="1585595" y="281699"/>
                    </a:lnTo>
                    <a:lnTo>
                      <a:pt x="1584559" y="292574"/>
                    </a:lnTo>
                    <a:lnTo>
                      <a:pt x="1580416" y="296716"/>
                    </a:lnTo>
                    <a:lnTo>
                      <a:pt x="1575756" y="303966"/>
                    </a:lnTo>
                    <a:lnTo>
                      <a:pt x="1575756" y="305519"/>
                    </a:lnTo>
                    <a:lnTo>
                      <a:pt x="1577309" y="311216"/>
                    </a:lnTo>
                    <a:lnTo>
                      <a:pt x="1576791" y="317429"/>
                    </a:lnTo>
                    <a:lnTo>
                      <a:pt x="1575238" y="323126"/>
                    </a:lnTo>
                    <a:lnTo>
                      <a:pt x="1574720" y="332964"/>
                    </a:lnTo>
                    <a:lnTo>
                      <a:pt x="1575238" y="336071"/>
                    </a:lnTo>
                    <a:lnTo>
                      <a:pt x="1578863" y="342285"/>
                    </a:lnTo>
                    <a:lnTo>
                      <a:pt x="1580416" y="346946"/>
                    </a:lnTo>
                    <a:lnTo>
                      <a:pt x="1581970" y="349535"/>
                    </a:lnTo>
                    <a:lnTo>
                      <a:pt x="1587148" y="350053"/>
                    </a:lnTo>
                    <a:lnTo>
                      <a:pt x="1593880" y="351606"/>
                    </a:lnTo>
                    <a:lnTo>
                      <a:pt x="1596469" y="350570"/>
                    </a:lnTo>
                    <a:lnTo>
                      <a:pt x="1600612" y="348499"/>
                    </a:lnTo>
                    <a:lnTo>
                      <a:pt x="1608897" y="348499"/>
                    </a:lnTo>
                    <a:lnTo>
                      <a:pt x="1616664" y="349535"/>
                    </a:lnTo>
                    <a:lnTo>
                      <a:pt x="1619771" y="351088"/>
                    </a:lnTo>
                    <a:lnTo>
                      <a:pt x="1623396" y="354195"/>
                    </a:lnTo>
                    <a:lnTo>
                      <a:pt x="1634788" y="359374"/>
                    </a:lnTo>
                    <a:lnTo>
                      <a:pt x="1641002" y="361963"/>
                    </a:lnTo>
                    <a:lnTo>
                      <a:pt x="1646698" y="368695"/>
                    </a:lnTo>
                    <a:lnTo>
                      <a:pt x="1654984" y="374909"/>
                    </a:lnTo>
                    <a:lnTo>
                      <a:pt x="1660680" y="377498"/>
                    </a:lnTo>
                    <a:lnTo>
                      <a:pt x="1666376" y="379051"/>
                    </a:lnTo>
                    <a:lnTo>
                      <a:pt x="1671554" y="384230"/>
                    </a:lnTo>
                    <a:lnTo>
                      <a:pt x="1672590" y="386819"/>
                    </a:lnTo>
                    <a:lnTo>
                      <a:pt x="1674661" y="393550"/>
                    </a:lnTo>
                    <a:lnTo>
                      <a:pt x="1676215" y="395104"/>
                    </a:lnTo>
                    <a:lnTo>
                      <a:pt x="1682429" y="397175"/>
                    </a:lnTo>
                    <a:lnTo>
                      <a:pt x="1686571" y="400282"/>
                    </a:lnTo>
                    <a:lnTo>
                      <a:pt x="1686571" y="409085"/>
                    </a:lnTo>
                    <a:lnTo>
                      <a:pt x="1687607" y="416335"/>
                    </a:lnTo>
                    <a:lnTo>
                      <a:pt x="1688643" y="417889"/>
                    </a:lnTo>
                    <a:lnTo>
                      <a:pt x="1691232" y="417889"/>
                    </a:lnTo>
                    <a:lnTo>
                      <a:pt x="1695374" y="416853"/>
                    </a:lnTo>
                    <a:lnTo>
                      <a:pt x="1699517" y="416335"/>
                    </a:lnTo>
                    <a:lnTo>
                      <a:pt x="1701071" y="421513"/>
                    </a:lnTo>
                    <a:lnTo>
                      <a:pt x="1704178" y="423585"/>
                    </a:lnTo>
                    <a:lnTo>
                      <a:pt x="1706767" y="426692"/>
                    </a:lnTo>
                    <a:lnTo>
                      <a:pt x="1709356" y="431352"/>
                    </a:lnTo>
                    <a:lnTo>
                      <a:pt x="1708838" y="433941"/>
                    </a:lnTo>
                    <a:lnTo>
                      <a:pt x="1706767" y="437048"/>
                    </a:lnTo>
                    <a:lnTo>
                      <a:pt x="1706767" y="441191"/>
                    </a:lnTo>
                    <a:lnTo>
                      <a:pt x="1708320" y="443262"/>
                    </a:lnTo>
                    <a:lnTo>
                      <a:pt x="1711427" y="443262"/>
                    </a:lnTo>
                    <a:lnTo>
                      <a:pt x="1713498" y="442226"/>
                    </a:lnTo>
                    <a:lnTo>
                      <a:pt x="1716605" y="439637"/>
                    </a:lnTo>
                    <a:lnTo>
                      <a:pt x="1718159" y="440155"/>
                    </a:lnTo>
                    <a:lnTo>
                      <a:pt x="1734730" y="448958"/>
                    </a:lnTo>
                    <a:lnTo>
                      <a:pt x="1737319" y="449994"/>
                    </a:lnTo>
                    <a:lnTo>
                      <a:pt x="1745604" y="449476"/>
                    </a:lnTo>
                    <a:lnTo>
                      <a:pt x="1749229" y="449994"/>
                    </a:lnTo>
                    <a:lnTo>
                      <a:pt x="1750782" y="452583"/>
                    </a:lnTo>
                    <a:lnTo>
                      <a:pt x="1748711" y="456726"/>
                    </a:lnTo>
                    <a:lnTo>
                      <a:pt x="1748711" y="458279"/>
                    </a:lnTo>
                    <a:lnTo>
                      <a:pt x="1753371" y="463457"/>
                    </a:lnTo>
                    <a:lnTo>
                      <a:pt x="1766317" y="481064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A57768-A4ED-2B8A-22FE-B1CEDF23E25C}"/>
                </a:ext>
              </a:extLst>
            </p:cNvPr>
            <p:cNvSpPr txBox="1"/>
            <p:nvPr/>
          </p:nvSpPr>
          <p:spPr>
            <a:xfrm>
              <a:off x="5300392" y="2556893"/>
              <a:ext cx="1031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b="0" i="0" dirty="0">
                  <a:effectLst/>
                  <a:latin typeface="Tahoma" panose="020B0604030504040204" pitchFamily="34" charset="0"/>
                </a:rPr>
                <a:t>บางแพ</a:t>
              </a:r>
              <a:endParaRPr lang="th-TH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E47B608-95DE-D441-E3DA-1290A77EDE60}"/>
                </a:ext>
              </a:extLst>
            </p:cNvPr>
            <p:cNvSpPr txBox="1"/>
            <p:nvPr/>
          </p:nvSpPr>
          <p:spPr>
            <a:xfrm>
              <a:off x="4955175" y="3777413"/>
              <a:ext cx="1031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b="0" i="0" dirty="0">
                  <a:effectLst/>
                  <a:latin typeface="Tahoma" panose="020B0604030504040204" pitchFamily="34" charset="0"/>
                </a:rPr>
                <a:t>วัดเพลง</a:t>
              </a:r>
              <a:endParaRPr lang="th-TH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70A315-B86D-FB7C-09B5-CA512EC0C71D}"/>
                </a:ext>
              </a:extLst>
            </p:cNvPr>
            <p:cNvSpPr txBox="1"/>
            <p:nvPr/>
          </p:nvSpPr>
          <p:spPr>
            <a:xfrm>
              <a:off x="3813210" y="4010010"/>
              <a:ext cx="1031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b="0" i="0" dirty="0">
                  <a:effectLst/>
                  <a:latin typeface="Tahoma" panose="020B0604030504040204" pitchFamily="34" charset="0"/>
                </a:rPr>
                <a:t>ปากท่อ</a:t>
              </a:r>
              <a:endParaRPr lang="th-TH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A7587CD-68A4-039E-363C-C8B9A70835EA}"/>
                </a:ext>
              </a:extLst>
            </p:cNvPr>
            <p:cNvSpPr txBox="1"/>
            <p:nvPr/>
          </p:nvSpPr>
          <p:spPr>
            <a:xfrm>
              <a:off x="4328784" y="3159956"/>
              <a:ext cx="1031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b="0" i="0" dirty="0">
                  <a:effectLst/>
                  <a:latin typeface="Tahoma" panose="020B0604030504040204" pitchFamily="34" charset="0"/>
                </a:rPr>
                <a:t>เมืองราชบุรี</a:t>
              </a:r>
              <a:endParaRPr lang="th-TH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45EB5A-BE5B-17D7-9F20-FFFD8167896B}"/>
                </a:ext>
              </a:extLst>
            </p:cNvPr>
            <p:cNvSpPr txBox="1"/>
            <p:nvPr/>
          </p:nvSpPr>
          <p:spPr>
            <a:xfrm>
              <a:off x="4293202" y="2456173"/>
              <a:ext cx="1031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b="0" i="0" dirty="0">
                  <a:effectLst/>
                  <a:latin typeface="Tahoma" panose="020B0604030504040204" pitchFamily="34" charset="0"/>
                </a:rPr>
                <a:t>โพธาราม</a:t>
              </a:r>
              <a:endParaRPr lang="th-TH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A6B85A2-B6E7-6F6A-CD7D-A254C0B7B5C6}"/>
                </a:ext>
              </a:extLst>
            </p:cNvPr>
            <p:cNvSpPr txBox="1"/>
            <p:nvPr/>
          </p:nvSpPr>
          <p:spPr>
            <a:xfrm>
              <a:off x="3060286" y="2733172"/>
              <a:ext cx="1031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b="0" i="0" dirty="0">
                  <a:effectLst/>
                  <a:latin typeface="Tahoma" panose="020B0604030504040204" pitchFamily="34" charset="0"/>
                </a:rPr>
                <a:t> จอมบึง</a:t>
              </a:r>
              <a:endParaRPr lang="th-TH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4D29E0E-866B-CAAA-D08C-6BCF566FECD4}"/>
                </a:ext>
              </a:extLst>
            </p:cNvPr>
            <p:cNvSpPr txBox="1"/>
            <p:nvPr/>
          </p:nvSpPr>
          <p:spPr>
            <a:xfrm>
              <a:off x="4675788" y="1956616"/>
              <a:ext cx="1031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b="0" i="0" dirty="0">
                  <a:effectLst/>
                  <a:latin typeface="Tahoma" panose="020B0604030504040204" pitchFamily="34" charset="0"/>
                </a:rPr>
                <a:t>บ้านโป่ง</a:t>
              </a:r>
              <a:endParaRPr lang="th-TH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BDF9500-1EE0-4994-5CA1-51E39EF9C9F6}"/>
                </a:ext>
              </a:extLst>
            </p:cNvPr>
            <p:cNvSpPr txBox="1"/>
            <p:nvPr/>
          </p:nvSpPr>
          <p:spPr>
            <a:xfrm>
              <a:off x="5341949" y="3211779"/>
              <a:ext cx="1288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b="0" i="0" dirty="0">
                  <a:effectLst/>
                  <a:latin typeface="Tahoma" panose="020B0604030504040204" pitchFamily="34" charset="0"/>
                </a:rPr>
                <a:t>ดำเนินสะดวก</a:t>
              </a:r>
              <a:endParaRPr lang="th-TH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12E9E83-F055-3DD1-2254-C7919C61ACC9}"/>
                </a:ext>
              </a:extLst>
            </p:cNvPr>
            <p:cNvSpPr txBox="1"/>
            <p:nvPr/>
          </p:nvSpPr>
          <p:spPr>
            <a:xfrm>
              <a:off x="1945532" y="3053457"/>
              <a:ext cx="1031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b="0" i="0" dirty="0">
                  <a:effectLst/>
                  <a:latin typeface="Tahoma" panose="020B0604030504040204" pitchFamily="34" charset="0"/>
                </a:rPr>
                <a:t>สวนผึ้ง</a:t>
              </a:r>
              <a:endParaRPr lang="th-TH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2B3C1CE-6F2A-5E78-CD39-AA688477722D}"/>
                </a:ext>
              </a:extLst>
            </p:cNvPr>
            <p:cNvSpPr txBox="1"/>
            <p:nvPr/>
          </p:nvSpPr>
          <p:spPr>
            <a:xfrm>
              <a:off x="2393120" y="4423948"/>
              <a:ext cx="1288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b="0" i="0" dirty="0">
                  <a:effectLst/>
                  <a:latin typeface="Tahoma" panose="020B0604030504040204" pitchFamily="34" charset="0"/>
                </a:rPr>
                <a:t>บ้านคา</a:t>
              </a:r>
              <a:endParaRPr lang="th-TH" dirty="0"/>
            </a:p>
          </p:txBody>
        </p:sp>
      </p:grpSp>
    </p:spTree>
    <p:extLst>
      <p:ext uri="{BB962C8B-B14F-4D97-AF65-F5344CB8AC3E}">
        <p14:creationId xmlns:p14="http://schemas.microsoft.com/office/powerpoint/2010/main" val="114005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>
            <a:extLst>
              <a:ext uri="{FF2B5EF4-FFF2-40B4-BE49-F238E27FC236}">
                <a16:creationId xmlns:a16="http://schemas.microsoft.com/office/drawing/2014/main" id="{DBF7AFCB-728F-4F30-93BF-4113A10D422B}"/>
              </a:ext>
            </a:extLst>
          </p:cNvPr>
          <p:cNvSpPr txBox="1"/>
          <p:nvPr/>
        </p:nvSpPr>
        <p:spPr>
          <a:xfrm>
            <a:off x="6320569" y="653372"/>
            <a:ext cx="47403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dirty="0">
                <a:solidFill>
                  <a:srgbClr val="000000"/>
                </a:solidFill>
                <a:latin typeface="Kanit Bold" panose="00000800000000000000" charset="-34"/>
                <a:cs typeface="Kanit Bold" panose="00000800000000000000" charset="-34"/>
              </a:rPr>
              <a:t>แผนที่จังหวัดราชบุรี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AC9E5A5-6DD1-4725-B058-FE8563BB6F84}"/>
              </a:ext>
            </a:extLst>
          </p:cNvPr>
          <p:cNvSpPr/>
          <p:nvPr/>
        </p:nvSpPr>
        <p:spPr>
          <a:xfrm>
            <a:off x="6596040" y="2379105"/>
            <a:ext cx="4464858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200" dirty="0">
                <a:solidFill>
                  <a:schemeClr val="tx2"/>
                </a:solidFill>
                <a:cs typeface="Kanit Light" panose="00000400000000000000" pitchFamily="2" charset="-34"/>
              </a:rPr>
              <a:t>ราชบุรีเศรษฐกิจสนธิกำลังยุคใหม่จัดการ ประวัติศาสตร์เอสเอ็มอีจริยธรรมพลเมืองประชารัฐการท่องเที่ยวอาเซียน มุ่งมั่นบริหารพันธกิจประชากรราชบุรีเศรษฐกิจ กระแสนวัตกรรมประชารัฐสตาร์ทอัพพลเมืองอาเซียนพัฒนา</a:t>
            </a:r>
            <a:endParaRPr lang="en-US" sz="1200" dirty="0">
              <a:cs typeface="Kanit Light" panose="00000400000000000000" pitchFamily="2" charset="-34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3DBB8D3-B766-4D6F-AB8C-8056F2BF758D}"/>
              </a:ext>
            </a:extLst>
          </p:cNvPr>
          <p:cNvSpPr txBox="1"/>
          <p:nvPr/>
        </p:nvSpPr>
        <p:spPr>
          <a:xfrm>
            <a:off x="6597613" y="2061859"/>
            <a:ext cx="474032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th-TH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พันธกิจผสมผสานเศรษฐกิจราชบุรียุคใหม่</a:t>
            </a:r>
            <a:endParaRPr lang="en-US" dirty="0">
              <a:solidFill>
                <a:schemeClr val="tx2"/>
              </a:solidFill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sp>
        <p:nvSpPr>
          <p:cNvPr id="100" name="Freeform 116">
            <a:extLst>
              <a:ext uri="{FF2B5EF4-FFF2-40B4-BE49-F238E27FC236}">
                <a16:creationId xmlns:a16="http://schemas.microsoft.com/office/drawing/2014/main" id="{889EDC5E-FC95-4DA5-8767-3D9FE935D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238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6 w 289908"/>
              <a:gd name="connsiteY14" fmla="*/ 478208 h 737509"/>
              <a:gd name="connsiteX15" fmla="*/ 140316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6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8 w 289908"/>
              <a:gd name="connsiteY26" fmla="*/ 0 h 737509"/>
              <a:gd name="connsiteX27" fmla="*/ 221067 w 289908"/>
              <a:gd name="connsiteY27" fmla="*/ 75582 h 737509"/>
              <a:gd name="connsiteX28" fmla="*/ 145308 w 289908"/>
              <a:gd name="connsiteY28" fmla="*/ 151164 h 737509"/>
              <a:gd name="connsiteX29" fmla="*/ 69549 w 289908"/>
              <a:gd name="connsiteY29" fmla="*/ 75582 h 737509"/>
              <a:gd name="connsiteX30" fmla="*/ 145308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222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3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656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4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6" y="475307"/>
                  <a:pt x="140316" y="478208"/>
                </a:cubicBezTo>
                <a:cubicBezTo>
                  <a:pt x="140316" y="478208"/>
                  <a:pt x="140316" y="478208"/>
                  <a:pt x="140316" y="698631"/>
                </a:cubicBezTo>
                <a:cubicBezTo>
                  <a:pt x="140316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0" y="257204"/>
                  <a:pt x="57402" y="257204"/>
                </a:cubicBezTo>
                <a:cubicBezTo>
                  <a:pt x="54502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6" y="450945"/>
                </a:cubicBezTo>
                <a:cubicBezTo>
                  <a:pt x="16814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8" y="0"/>
                </a:moveTo>
                <a:cubicBezTo>
                  <a:pt x="187149" y="0"/>
                  <a:pt x="221067" y="33839"/>
                  <a:pt x="221067" y="75582"/>
                </a:cubicBezTo>
                <a:cubicBezTo>
                  <a:pt x="221067" y="117325"/>
                  <a:pt x="187149" y="151164"/>
                  <a:pt x="145308" y="151164"/>
                </a:cubicBezTo>
                <a:cubicBezTo>
                  <a:pt x="103467" y="151164"/>
                  <a:pt x="69549" y="117325"/>
                  <a:pt x="69549" y="75582"/>
                </a:cubicBezTo>
                <a:cubicBezTo>
                  <a:pt x="69549" y="33839"/>
                  <a:pt x="103467" y="0"/>
                  <a:pt x="145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1" name="Freeform 115">
            <a:extLst>
              <a:ext uri="{FF2B5EF4-FFF2-40B4-BE49-F238E27FC236}">
                <a16:creationId xmlns:a16="http://schemas.microsoft.com/office/drawing/2014/main" id="{67D939F1-696C-4115-A493-E37742519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344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6 w 289908"/>
              <a:gd name="connsiteY14" fmla="*/ 478208 h 737509"/>
              <a:gd name="connsiteX15" fmla="*/ 140316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6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9 w 289908"/>
              <a:gd name="connsiteY26" fmla="*/ 0 h 737509"/>
              <a:gd name="connsiteX27" fmla="*/ 221068 w 289908"/>
              <a:gd name="connsiteY27" fmla="*/ 75582 h 737509"/>
              <a:gd name="connsiteX28" fmla="*/ 145309 w 289908"/>
              <a:gd name="connsiteY28" fmla="*/ 151164 h 737509"/>
              <a:gd name="connsiteX29" fmla="*/ 69550 w 289908"/>
              <a:gd name="connsiteY29" fmla="*/ 75582 h 737509"/>
              <a:gd name="connsiteX30" fmla="*/ 145309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164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3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598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4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6" y="475307"/>
                  <a:pt x="140316" y="478208"/>
                </a:cubicBezTo>
                <a:cubicBezTo>
                  <a:pt x="140316" y="478208"/>
                  <a:pt x="140316" y="478208"/>
                  <a:pt x="140316" y="698631"/>
                </a:cubicBezTo>
                <a:cubicBezTo>
                  <a:pt x="140316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0" y="257204"/>
                  <a:pt x="57402" y="257204"/>
                </a:cubicBezTo>
                <a:cubicBezTo>
                  <a:pt x="54502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6" y="450945"/>
                </a:cubicBezTo>
                <a:cubicBezTo>
                  <a:pt x="16814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9" y="0"/>
                </a:moveTo>
                <a:cubicBezTo>
                  <a:pt x="187150" y="0"/>
                  <a:pt x="221068" y="33839"/>
                  <a:pt x="221068" y="75582"/>
                </a:cubicBezTo>
                <a:cubicBezTo>
                  <a:pt x="221068" y="117325"/>
                  <a:pt x="187150" y="151164"/>
                  <a:pt x="145309" y="151164"/>
                </a:cubicBezTo>
                <a:cubicBezTo>
                  <a:pt x="103468" y="151164"/>
                  <a:pt x="69550" y="117325"/>
                  <a:pt x="69550" y="75582"/>
                </a:cubicBezTo>
                <a:cubicBezTo>
                  <a:pt x="69550" y="33839"/>
                  <a:pt x="103468" y="0"/>
                  <a:pt x="145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2" name="Freeform 113">
            <a:extLst>
              <a:ext uri="{FF2B5EF4-FFF2-40B4-BE49-F238E27FC236}">
                <a16:creationId xmlns:a16="http://schemas.microsoft.com/office/drawing/2014/main" id="{3CD07D50-D14A-47C0-9A3C-17C89D7AA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557" y="4560940"/>
            <a:ext cx="203419" cy="515594"/>
          </a:xfrm>
          <a:custGeom>
            <a:avLst/>
            <a:gdLst>
              <a:gd name="connsiteX0" fmla="*/ 85956 w 290972"/>
              <a:gd name="connsiteY0" fmla="*/ 169615 h 737509"/>
              <a:gd name="connsiteX1" fmla="*/ 205597 w 290972"/>
              <a:gd name="connsiteY1" fmla="*/ 169615 h 737509"/>
              <a:gd name="connsiteX2" fmla="*/ 290972 w 290972"/>
              <a:gd name="connsiteY2" fmla="*/ 254884 h 737509"/>
              <a:gd name="connsiteX3" fmla="*/ 290972 w 290972"/>
              <a:gd name="connsiteY3" fmla="*/ 377277 h 737509"/>
              <a:gd name="connsiteX4" fmla="*/ 249736 w 290972"/>
              <a:gd name="connsiteY4" fmla="*/ 450365 h 737509"/>
              <a:gd name="connsiteX5" fmla="*/ 239282 w 290972"/>
              <a:gd name="connsiteY5" fmla="*/ 444564 h 737509"/>
              <a:gd name="connsiteX6" fmla="*/ 239282 w 290972"/>
              <a:gd name="connsiteY6" fmla="*/ 262425 h 737509"/>
              <a:gd name="connsiteX7" fmla="*/ 234055 w 290972"/>
              <a:gd name="connsiteY7" fmla="*/ 257204 h 737509"/>
              <a:gd name="connsiteX8" fmla="*/ 228828 w 290972"/>
              <a:gd name="connsiteY8" fmla="*/ 262425 h 737509"/>
              <a:gd name="connsiteX9" fmla="*/ 228828 w 290972"/>
              <a:gd name="connsiteY9" fmla="*/ 698631 h 737509"/>
              <a:gd name="connsiteX10" fmla="*/ 188754 w 290972"/>
              <a:gd name="connsiteY10" fmla="*/ 737495 h 737509"/>
              <a:gd name="connsiteX11" fmla="*/ 151584 w 290972"/>
              <a:gd name="connsiteY11" fmla="*/ 696891 h 737509"/>
              <a:gd name="connsiteX12" fmla="*/ 151584 w 290972"/>
              <a:gd name="connsiteY12" fmla="*/ 478208 h 737509"/>
              <a:gd name="connsiteX13" fmla="*/ 146357 w 290972"/>
              <a:gd name="connsiteY13" fmla="*/ 472987 h 737509"/>
              <a:gd name="connsiteX14" fmla="*/ 140550 w 290972"/>
              <a:gd name="connsiteY14" fmla="*/ 478208 h 737509"/>
              <a:gd name="connsiteX15" fmla="*/ 140550 w 290972"/>
              <a:gd name="connsiteY15" fmla="*/ 698631 h 737509"/>
              <a:gd name="connsiteX16" fmla="*/ 101056 w 290972"/>
              <a:gd name="connsiteY16" fmla="*/ 737495 h 737509"/>
              <a:gd name="connsiteX17" fmla="*/ 63305 w 290972"/>
              <a:gd name="connsiteY17" fmla="*/ 696891 h 737509"/>
              <a:gd name="connsiteX18" fmla="*/ 63305 w 290972"/>
              <a:gd name="connsiteY18" fmla="*/ 262425 h 737509"/>
              <a:gd name="connsiteX19" fmla="*/ 58078 w 290972"/>
              <a:gd name="connsiteY19" fmla="*/ 257204 h 737509"/>
              <a:gd name="connsiteX20" fmla="*/ 52851 w 290972"/>
              <a:gd name="connsiteY20" fmla="*/ 262425 h 737509"/>
              <a:gd name="connsiteX21" fmla="*/ 52851 w 290972"/>
              <a:gd name="connsiteY21" fmla="*/ 445144 h 737509"/>
              <a:gd name="connsiteX22" fmla="*/ 42397 w 290972"/>
              <a:gd name="connsiteY22" fmla="*/ 450945 h 737509"/>
              <a:gd name="connsiteX23" fmla="*/ 0 w 290972"/>
              <a:gd name="connsiteY23" fmla="*/ 377277 h 737509"/>
              <a:gd name="connsiteX24" fmla="*/ 0 w 290972"/>
              <a:gd name="connsiteY24" fmla="*/ 254884 h 737509"/>
              <a:gd name="connsiteX25" fmla="*/ 85956 w 290972"/>
              <a:gd name="connsiteY25" fmla="*/ 169615 h 737509"/>
              <a:gd name="connsiteX26" fmla="*/ 146018 w 290972"/>
              <a:gd name="connsiteY26" fmla="*/ 0 h 737509"/>
              <a:gd name="connsiteX27" fmla="*/ 221777 w 290972"/>
              <a:gd name="connsiteY27" fmla="*/ 75582 h 737509"/>
              <a:gd name="connsiteX28" fmla="*/ 146018 w 290972"/>
              <a:gd name="connsiteY28" fmla="*/ 151164 h 737509"/>
              <a:gd name="connsiteX29" fmla="*/ 70259 w 290972"/>
              <a:gd name="connsiteY29" fmla="*/ 75582 h 737509"/>
              <a:gd name="connsiteX30" fmla="*/ 146018 w 290972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0972" h="737509">
                <a:moveTo>
                  <a:pt x="85956" y="169615"/>
                </a:moveTo>
                <a:cubicBezTo>
                  <a:pt x="85956" y="169615"/>
                  <a:pt x="85956" y="169615"/>
                  <a:pt x="205597" y="169615"/>
                </a:cubicBezTo>
                <a:cubicBezTo>
                  <a:pt x="252640" y="169615"/>
                  <a:pt x="290972" y="207899"/>
                  <a:pt x="290972" y="254884"/>
                </a:cubicBezTo>
                <a:cubicBezTo>
                  <a:pt x="290972" y="254884"/>
                  <a:pt x="290972" y="254884"/>
                  <a:pt x="290972" y="377277"/>
                </a:cubicBezTo>
                <a:cubicBezTo>
                  <a:pt x="290972" y="408020"/>
                  <a:pt x="274710" y="435283"/>
                  <a:pt x="249736" y="450365"/>
                </a:cubicBezTo>
                <a:cubicBezTo>
                  <a:pt x="245090" y="453265"/>
                  <a:pt x="239282" y="449785"/>
                  <a:pt x="239282" y="444564"/>
                </a:cubicBezTo>
                <a:cubicBezTo>
                  <a:pt x="239282" y="444564"/>
                  <a:pt x="239282" y="444564"/>
                  <a:pt x="239282" y="262425"/>
                </a:cubicBezTo>
                <a:cubicBezTo>
                  <a:pt x="239282" y="259525"/>
                  <a:pt x="236959" y="257204"/>
                  <a:pt x="234055" y="257204"/>
                </a:cubicBezTo>
                <a:cubicBezTo>
                  <a:pt x="231151" y="257204"/>
                  <a:pt x="228828" y="259525"/>
                  <a:pt x="228828" y="262425"/>
                </a:cubicBezTo>
                <a:cubicBezTo>
                  <a:pt x="228828" y="262425"/>
                  <a:pt x="228828" y="262425"/>
                  <a:pt x="228828" y="698631"/>
                </a:cubicBezTo>
                <a:cubicBezTo>
                  <a:pt x="228828" y="720673"/>
                  <a:pt x="210824" y="738075"/>
                  <a:pt x="188754" y="737495"/>
                </a:cubicBezTo>
                <a:cubicBezTo>
                  <a:pt x="167846" y="736915"/>
                  <a:pt x="151584" y="718353"/>
                  <a:pt x="151584" y="696891"/>
                </a:cubicBezTo>
                <a:cubicBezTo>
                  <a:pt x="151584" y="696891"/>
                  <a:pt x="151584" y="696891"/>
                  <a:pt x="151584" y="478208"/>
                </a:cubicBezTo>
                <a:cubicBezTo>
                  <a:pt x="151584" y="475307"/>
                  <a:pt x="149261" y="472987"/>
                  <a:pt x="146357" y="472987"/>
                </a:cubicBezTo>
                <a:cubicBezTo>
                  <a:pt x="143454" y="472987"/>
                  <a:pt x="140550" y="475307"/>
                  <a:pt x="140550" y="478208"/>
                </a:cubicBezTo>
                <a:cubicBezTo>
                  <a:pt x="140550" y="478208"/>
                  <a:pt x="140550" y="478208"/>
                  <a:pt x="140550" y="698631"/>
                </a:cubicBezTo>
                <a:cubicBezTo>
                  <a:pt x="140550" y="720673"/>
                  <a:pt x="123126" y="738075"/>
                  <a:pt x="101056" y="737495"/>
                </a:cubicBezTo>
                <a:cubicBezTo>
                  <a:pt x="80148" y="736915"/>
                  <a:pt x="63305" y="718353"/>
                  <a:pt x="63305" y="696891"/>
                </a:cubicBezTo>
                <a:cubicBezTo>
                  <a:pt x="63305" y="696891"/>
                  <a:pt x="63305" y="696891"/>
                  <a:pt x="63305" y="262425"/>
                </a:cubicBezTo>
                <a:cubicBezTo>
                  <a:pt x="63305" y="259525"/>
                  <a:pt x="60982" y="257204"/>
                  <a:pt x="58078" y="257204"/>
                </a:cubicBezTo>
                <a:cubicBezTo>
                  <a:pt x="55174" y="257204"/>
                  <a:pt x="52851" y="259525"/>
                  <a:pt x="52851" y="262425"/>
                </a:cubicBezTo>
                <a:cubicBezTo>
                  <a:pt x="52851" y="262425"/>
                  <a:pt x="52851" y="262425"/>
                  <a:pt x="52851" y="445144"/>
                </a:cubicBezTo>
                <a:cubicBezTo>
                  <a:pt x="52851" y="450365"/>
                  <a:pt x="47043" y="453845"/>
                  <a:pt x="42397" y="450945"/>
                </a:cubicBezTo>
                <a:cubicBezTo>
                  <a:pt x="17423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331" y="169615"/>
                  <a:pt x="85956" y="169615"/>
                </a:cubicBezTo>
                <a:close/>
                <a:moveTo>
                  <a:pt x="146018" y="0"/>
                </a:moveTo>
                <a:cubicBezTo>
                  <a:pt x="187859" y="0"/>
                  <a:pt x="221777" y="33839"/>
                  <a:pt x="221777" y="75582"/>
                </a:cubicBezTo>
                <a:cubicBezTo>
                  <a:pt x="221777" y="117325"/>
                  <a:pt x="187859" y="151164"/>
                  <a:pt x="146018" y="151164"/>
                </a:cubicBezTo>
                <a:cubicBezTo>
                  <a:pt x="104177" y="151164"/>
                  <a:pt x="70259" y="117325"/>
                  <a:pt x="70259" y="75582"/>
                </a:cubicBezTo>
                <a:cubicBezTo>
                  <a:pt x="70259" y="33839"/>
                  <a:pt x="104177" y="0"/>
                  <a:pt x="1460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3" name="Freeform 114">
            <a:extLst>
              <a:ext uri="{FF2B5EF4-FFF2-40B4-BE49-F238E27FC236}">
                <a16:creationId xmlns:a16="http://schemas.microsoft.com/office/drawing/2014/main" id="{E6731118-9E28-4AC6-9DD2-C40FE8F93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0451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305 w 289908"/>
              <a:gd name="connsiteY5" fmla="*/ 444564 h 737509"/>
              <a:gd name="connsiteX6" fmla="*/ 238305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7861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6 w 289908"/>
              <a:gd name="connsiteY14" fmla="*/ 478208 h 737509"/>
              <a:gd name="connsiteX15" fmla="*/ 140316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174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8 w 289908"/>
              <a:gd name="connsiteY26" fmla="*/ 0 h 737509"/>
              <a:gd name="connsiteX27" fmla="*/ 221067 w 289908"/>
              <a:gd name="connsiteY27" fmla="*/ 75582 h 737509"/>
              <a:gd name="connsiteX28" fmla="*/ 145308 w 289908"/>
              <a:gd name="connsiteY28" fmla="*/ 151164 h 737509"/>
              <a:gd name="connsiteX29" fmla="*/ 69549 w 289908"/>
              <a:gd name="connsiteY29" fmla="*/ 75582 h 737509"/>
              <a:gd name="connsiteX30" fmla="*/ 145308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164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103" y="453265"/>
                  <a:pt x="238305" y="449785"/>
                  <a:pt x="238305" y="444564"/>
                </a:cubicBezTo>
                <a:cubicBezTo>
                  <a:pt x="238305" y="444564"/>
                  <a:pt x="238305" y="444564"/>
                  <a:pt x="238305" y="262425"/>
                </a:cubicBezTo>
                <a:cubicBezTo>
                  <a:pt x="238305" y="259525"/>
                  <a:pt x="23598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4" y="738075"/>
                  <a:pt x="187861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6" y="475307"/>
                  <a:pt x="140316" y="478208"/>
                </a:cubicBezTo>
                <a:cubicBezTo>
                  <a:pt x="140316" y="478208"/>
                  <a:pt x="140316" y="478208"/>
                  <a:pt x="140316" y="698631"/>
                </a:cubicBezTo>
                <a:cubicBezTo>
                  <a:pt x="140316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301" y="257204"/>
                  <a:pt x="57402" y="257204"/>
                </a:cubicBezTo>
                <a:cubicBezTo>
                  <a:pt x="54502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1747" y="450945"/>
                </a:cubicBezTo>
                <a:cubicBezTo>
                  <a:pt x="16814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7688" y="169615"/>
                  <a:pt x="85233" y="169615"/>
                </a:cubicBezTo>
                <a:close/>
                <a:moveTo>
                  <a:pt x="145308" y="0"/>
                </a:moveTo>
                <a:cubicBezTo>
                  <a:pt x="187149" y="0"/>
                  <a:pt x="221067" y="33839"/>
                  <a:pt x="221067" y="75582"/>
                </a:cubicBezTo>
                <a:cubicBezTo>
                  <a:pt x="221067" y="117325"/>
                  <a:pt x="187149" y="151164"/>
                  <a:pt x="145308" y="151164"/>
                </a:cubicBezTo>
                <a:cubicBezTo>
                  <a:pt x="103467" y="151164"/>
                  <a:pt x="69549" y="117325"/>
                  <a:pt x="69549" y="75582"/>
                </a:cubicBezTo>
                <a:cubicBezTo>
                  <a:pt x="69549" y="33839"/>
                  <a:pt x="103467" y="0"/>
                  <a:pt x="145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4" name="Freeform 112">
            <a:extLst>
              <a:ext uri="{FF2B5EF4-FFF2-40B4-BE49-F238E27FC236}">
                <a16:creationId xmlns:a16="http://schemas.microsoft.com/office/drawing/2014/main" id="{25DA60E3-CFDC-4F12-9DC0-60D138309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407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5 w 289908"/>
              <a:gd name="connsiteY14" fmla="*/ 478208 h 737509"/>
              <a:gd name="connsiteX15" fmla="*/ 140315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8 w 289908"/>
              <a:gd name="connsiteY26" fmla="*/ 0 h 737509"/>
              <a:gd name="connsiteX27" fmla="*/ 221067 w 289908"/>
              <a:gd name="connsiteY27" fmla="*/ 75582 h 737509"/>
              <a:gd name="connsiteX28" fmla="*/ 145308 w 289908"/>
              <a:gd name="connsiteY28" fmla="*/ 151164 h 737509"/>
              <a:gd name="connsiteX29" fmla="*/ 69549 w 289908"/>
              <a:gd name="connsiteY29" fmla="*/ 75582 h 737509"/>
              <a:gd name="connsiteX30" fmla="*/ 145308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222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2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656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3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5" y="475307"/>
                  <a:pt x="140315" y="478208"/>
                </a:cubicBezTo>
                <a:cubicBezTo>
                  <a:pt x="140315" y="478208"/>
                  <a:pt x="140315" y="478208"/>
                  <a:pt x="140315" y="698631"/>
                </a:cubicBezTo>
                <a:cubicBezTo>
                  <a:pt x="140315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1" y="257204"/>
                  <a:pt x="57402" y="257204"/>
                </a:cubicBezTo>
                <a:cubicBezTo>
                  <a:pt x="54503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7" y="450945"/>
                </a:cubicBezTo>
                <a:cubicBezTo>
                  <a:pt x="16815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8" y="0"/>
                </a:moveTo>
                <a:cubicBezTo>
                  <a:pt x="187149" y="0"/>
                  <a:pt x="221067" y="33839"/>
                  <a:pt x="221067" y="75582"/>
                </a:cubicBezTo>
                <a:cubicBezTo>
                  <a:pt x="221067" y="117325"/>
                  <a:pt x="187149" y="151164"/>
                  <a:pt x="145308" y="151164"/>
                </a:cubicBezTo>
                <a:cubicBezTo>
                  <a:pt x="103467" y="151164"/>
                  <a:pt x="69549" y="117325"/>
                  <a:pt x="69549" y="75582"/>
                </a:cubicBezTo>
                <a:cubicBezTo>
                  <a:pt x="69549" y="33839"/>
                  <a:pt x="103467" y="0"/>
                  <a:pt x="145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5" name="Freeform 111">
            <a:extLst>
              <a:ext uri="{FF2B5EF4-FFF2-40B4-BE49-F238E27FC236}">
                <a16:creationId xmlns:a16="http://schemas.microsoft.com/office/drawing/2014/main" id="{E41424D0-472B-497A-B873-E09898B24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513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5 w 289908"/>
              <a:gd name="connsiteY14" fmla="*/ 478208 h 737509"/>
              <a:gd name="connsiteX15" fmla="*/ 140315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9 w 289908"/>
              <a:gd name="connsiteY26" fmla="*/ 0 h 737509"/>
              <a:gd name="connsiteX27" fmla="*/ 221068 w 289908"/>
              <a:gd name="connsiteY27" fmla="*/ 75582 h 737509"/>
              <a:gd name="connsiteX28" fmla="*/ 145309 w 289908"/>
              <a:gd name="connsiteY28" fmla="*/ 151164 h 737509"/>
              <a:gd name="connsiteX29" fmla="*/ 69550 w 289908"/>
              <a:gd name="connsiteY29" fmla="*/ 75582 h 737509"/>
              <a:gd name="connsiteX30" fmla="*/ 145309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164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2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598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3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5" y="475307"/>
                  <a:pt x="140315" y="478208"/>
                </a:cubicBezTo>
                <a:cubicBezTo>
                  <a:pt x="140315" y="478208"/>
                  <a:pt x="140315" y="478208"/>
                  <a:pt x="140315" y="698631"/>
                </a:cubicBezTo>
                <a:cubicBezTo>
                  <a:pt x="140315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1" y="257204"/>
                  <a:pt x="57402" y="257204"/>
                </a:cubicBezTo>
                <a:cubicBezTo>
                  <a:pt x="54503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7" y="450945"/>
                </a:cubicBezTo>
                <a:cubicBezTo>
                  <a:pt x="16815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9" y="0"/>
                </a:moveTo>
                <a:cubicBezTo>
                  <a:pt x="187150" y="0"/>
                  <a:pt x="221068" y="33839"/>
                  <a:pt x="221068" y="75582"/>
                </a:cubicBezTo>
                <a:cubicBezTo>
                  <a:pt x="221068" y="117325"/>
                  <a:pt x="187150" y="151164"/>
                  <a:pt x="145309" y="151164"/>
                </a:cubicBezTo>
                <a:cubicBezTo>
                  <a:pt x="103468" y="151164"/>
                  <a:pt x="69550" y="117325"/>
                  <a:pt x="69550" y="75582"/>
                </a:cubicBezTo>
                <a:cubicBezTo>
                  <a:pt x="69550" y="33839"/>
                  <a:pt x="103468" y="0"/>
                  <a:pt x="1453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6" name="Freeform 109">
            <a:extLst>
              <a:ext uri="{FF2B5EF4-FFF2-40B4-BE49-F238E27FC236}">
                <a16:creationId xmlns:a16="http://schemas.microsoft.com/office/drawing/2014/main" id="{FA04E43E-E1AF-4377-9DC8-04945E813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6726" y="4560940"/>
            <a:ext cx="203419" cy="515594"/>
          </a:xfrm>
          <a:custGeom>
            <a:avLst/>
            <a:gdLst>
              <a:gd name="connsiteX0" fmla="*/ 85956 w 290972"/>
              <a:gd name="connsiteY0" fmla="*/ 169615 h 737509"/>
              <a:gd name="connsiteX1" fmla="*/ 205597 w 290972"/>
              <a:gd name="connsiteY1" fmla="*/ 169615 h 737509"/>
              <a:gd name="connsiteX2" fmla="*/ 290972 w 290972"/>
              <a:gd name="connsiteY2" fmla="*/ 254884 h 737509"/>
              <a:gd name="connsiteX3" fmla="*/ 290972 w 290972"/>
              <a:gd name="connsiteY3" fmla="*/ 377277 h 737509"/>
              <a:gd name="connsiteX4" fmla="*/ 249736 w 290972"/>
              <a:gd name="connsiteY4" fmla="*/ 450365 h 737509"/>
              <a:gd name="connsiteX5" fmla="*/ 239282 w 290972"/>
              <a:gd name="connsiteY5" fmla="*/ 444564 h 737509"/>
              <a:gd name="connsiteX6" fmla="*/ 239282 w 290972"/>
              <a:gd name="connsiteY6" fmla="*/ 262425 h 737509"/>
              <a:gd name="connsiteX7" fmla="*/ 234055 w 290972"/>
              <a:gd name="connsiteY7" fmla="*/ 257204 h 737509"/>
              <a:gd name="connsiteX8" fmla="*/ 228828 w 290972"/>
              <a:gd name="connsiteY8" fmla="*/ 262425 h 737509"/>
              <a:gd name="connsiteX9" fmla="*/ 228828 w 290972"/>
              <a:gd name="connsiteY9" fmla="*/ 698631 h 737509"/>
              <a:gd name="connsiteX10" fmla="*/ 188754 w 290972"/>
              <a:gd name="connsiteY10" fmla="*/ 737495 h 737509"/>
              <a:gd name="connsiteX11" fmla="*/ 151584 w 290972"/>
              <a:gd name="connsiteY11" fmla="*/ 696891 h 737509"/>
              <a:gd name="connsiteX12" fmla="*/ 151584 w 290972"/>
              <a:gd name="connsiteY12" fmla="*/ 478208 h 737509"/>
              <a:gd name="connsiteX13" fmla="*/ 146357 w 290972"/>
              <a:gd name="connsiteY13" fmla="*/ 472987 h 737509"/>
              <a:gd name="connsiteX14" fmla="*/ 140549 w 290972"/>
              <a:gd name="connsiteY14" fmla="*/ 478208 h 737509"/>
              <a:gd name="connsiteX15" fmla="*/ 140549 w 290972"/>
              <a:gd name="connsiteY15" fmla="*/ 698631 h 737509"/>
              <a:gd name="connsiteX16" fmla="*/ 101056 w 290972"/>
              <a:gd name="connsiteY16" fmla="*/ 737495 h 737509"/>
              <a:gd name="connsiteX17" fmla="*/ 63305 w 290972"/>
              <a:gd name="connsiteY17" fmla="*/ 696891 h 737509"/>
              <a:gd name="connsiteX18" fmla="*/ 63305 w 290972"/>
              <a:gd name="connsiteY18" fmla="*/ 262425 h 737509"/>
              <a:gd name="connsiteX19" fmla="*/ 58078 w 290972"/>
              <a:gd name="connsiteY19" fmla="*/ 257204 h 737509"/>
              <a:gd name="connsiteX20" fmla="*/ 52851 w 290972"/>
              <a:gd name="connsiteY20" fmla="*/ 262425 h 737509"/>
              <a:gd name="connsiteX21" fmla="*/ 52851 w 290972"/>
              <a:gd name="connsiteY21" fmla="*/ 445144 h 737509"/>
              <a:gd name="connsiteX22" fmla="*/ 42397 w 290972"/>
              <a:gd name="connsiteY22" fmla="*/ 450945 h 737509"/>
              <a:gd name="connsiteX23" fmla="*/ 0 w 290972"/>
              <a:gd name="connsiteY23" fmla="*/ 377277 h 737509"/>
              <a:gd name="connsiteX24" fmla="*/ 0 w 290972"/>
              <a:gd name="connsiteY24" fmla="*/ 254884 h 737509"/>
              <a:gd name="connsiteX25" fmla="*/ 85956 w 290972"/>
              <a:gd name="connsiteY25" fmla="*/ 169615 h 737509"/>
              <a:gd name="connsiteX26" fmla="*/ 146018 w 290972"/>
              <a:gd name="connsiteY26" fmla="*/ 0 h 737509"/>
              <a:gd name="connsiteX27" fmla="*/ 221777 w 290972"/>
              <a:gd name="connsiteY27" fmla="*/ 75582 h 737509"/>
              <a:gd name="connsiteX28" fmla="*/ 146018 w 290972"/>
              <a:gd name="connsiteY28" fmla="*/ 151164 h 737509"/>
              <a:gd name="connsiteX29" fmla="*/ 70259 w 290972"/>
              <a:gd name="connsiteY29" fmla="*/ 75582 h 737509"/>
              <a:gd name="connsiteX30" fmla="*/ 146018 w 290972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0972" h="737509">
                <a:moveTo>
                  <a:pt x="85956" y="169615"/>
                </a:moveTo>
                <a:cubicBezTo>
                  <a:pt x="85956" y="169615"/>
                  <a:pt x="85956" y="169615"/>
                  <a:pt x="205597" y="169615"/>
                </a:cubicBezTo>
                <a:cubicBezTo>
                  <a:pt x="252640" y="169615"/>
                  <a:pt x="290972" y="207899"/>
                  <a:pt x="290972" y="254884"/>
                </a:cubicBezTo>
                <a:cubicBezTo>
                  <a:pt x="290972" y="254884"/>
                  <a:pt x="290972" y="254884"/>
                  <a:pt x="290972" y="377277"/>
                </a:cubicBezTo>
                <a:cubicBezTo>
                  <a:pt x="290972" y="408020"/>
                  <a:pt x="274710" y="435283"/>
                  <a:pt x="249736" y="450365"/>
                </a:cubicBezTo>
                <a:cubicBezTo>
                  <a:pt x="245090" y="453265"/>
                  <a:pt x="239282" y="449785"/>
                  <a:pt x="239282" y="444564"/>
                </a:cubicBezTo>
                <a:cubicBezTo>
                  <a:pt x="239282" y="444564"/>
                  <a:pt x="239282" y="444564"/>
                  <a:pt x="239282" y="262425"/>
                </a:cubicBezTo>
                <a:cubicBezTo>
                  <a:pt x="239282" y="259525"/>
                  <a:pt x="236959" y="257204"/>
                  <a:pt x="234055" y="257204"/>
                </a:cubicBezTo>
                <a:cubicBezTo>
                  <a:pt x="231151" y="257204"/>
                  <a:pt x="228828" y="259525"/>
                  <a:pt x="228828" y="262425"/>
                </a:cubicBezTo>
                <a:cubicBezTo>
                  <a:pt x="228828" y="262425"/>
                  <a:pt x="228828" y="262425"/>
                  <a:pt x="228828" y="698631"/>
                </a:cubicBezTo>
                <a:cubicBezTo>
                  <a:pt x="228828" y="720673"/>
                  <a:pt x="210824" y="738075"/>
                  <a:pt x="188754" y="737495"/>
                </a:cubicBezTo>
                <a:cubicBezTo>
                  <a:pt x="167846" y="736915"/>
                  <a:pt x="151584" y="718353"/>
                  <a:pt x="151584" y="696891"/>
                </a:cubicBezTo>
                <a:cubicBezTo>
                  <a:pt x="151584" y="696891"/>
                  <a:pt x="151584" y="696891"/>
                  <a:pt x="151584" y="478208"/>
                </a:cubicBezTo>
                <a:cubicBezTo>
                  <a:pt x="151584" y="475307"/>
                  <a:pt x="149261" y="472987"/>
                  <a:pt x="146357" y="472987"/>
                </a:cubicBezTo>
                <a:cubicBezTo>
                  <a:pt x="143453" y="472987"/>
                  <a:pt x="140549" y="475307"/>
                  <a:pt x="140549" y="478208"/>
                </a:cubicBezTo>
                <a:cubicBezTo>
                  <a:pt x="140549" y="478208"/>
                  <a:pt x="140549" y="478208"/>
                  <a:pt x="140549" y="698631"/>
                </a:cubicBezTo>
                <a:cubicBezTo>
                  <a:pt x="140549" y="720673"/>
                  <a:pt x="123126" y="738075"/>
                  <a:pt x="101056" y="737495"/>
                </a:cubicBezTo>
                <a:cubicBezTo>
                  <a:pt x="80148" y="736915"/>
                  <a:pt x="63305" y="718353"/>
                  <a:pt x="63305" y="696891"/>
                </a:cubicBezTo>
                <a:cubicBezTo>
                  <a:pt x="63305" y="696891"/>
                  <a:pt x="63305" y="696891"/>
                  <a:pt x="63305" y="262425"/>
                </a:cubicBezTo>
                <a:cubicBezTo>
                  <a:pt x="63305" y="259525"/>
                  <a:pt x="60982" y="257204"/>
                  <a:pt x="58078" y="257204"/>
                </a:cubicBezTo>
                <a:cubicBezTo>
                  <a:pt x="55174" y="257204"/>
                  <a:pt x="52851" y="259525"/>
                  <a:pt x="52851" y="262425"/>
                </a:cubicBezTo>
                <a:cubicBezTo>
                  <a:pt x="52851" y="262425"/>
                  <a:pt x="52851" y="262425"/>
                  <a:pt x="52851" y="445144"/>
                </a:cubicBezTo>
                <a:cubicBezTo>
                  <a:pt x="52851" y="450365"/>
                  <a:pt x="47043" y="453845"/>
                  <a:pt x="42397" y="450945"/>
                </a:cubicBezTo>
                <a:cubicBezTo>
                  <a:pt x="17423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332" y="169615"/>
                  <a:pt x="85956" y="169615"/>
                </a:cubicBezTo>
                <a:close/>
                <a:moveTo>
                  <a:pt x="146018" y="0"/>
                </a:moveTo>
                <a:cubicBezTo>
                  <a:pt x="187859" y="0"/>
                  <a:pt x="221777" y="33839"/>
                  <a:pt x="221777" y="75582"/>
                </a:cubicBezTo>
                <a:cubicBezTo>
                  <a:pt x="221777" y="117325"/>
                  <a:pt x="187859" y="151164"/>
                  <a:pt x="146018" y="151164"/>
                </a:cubicBezTo>
                <a:cubicBezTo>
                  <a:pt x="104177" y="151164"/>
                  <a:pt x="70259" y="117325"/>
                  <a:pt x="70259" y="75582"/>
                </a:cubicBezTo>
                <a:cubicBezTo>
                  <a:pt x="70259" y="33839"/>
                  <a:pt x="104177" y="0"/>
                  <a:pt x="14601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7" name="Freeform 110">
            <a:extLst>
              <a:ext uri="{FF2B5EF4-FFF2-40B4-BE49-F238E27FC236}">
                <a16:creationId xmlns:a16="http://schemas.microsoft.com/office/drawing/2014/main" id="{89902AC5-FAA6-4106-9006-3B50CA122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1620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304 w 289908"/>
              <a:gd name="connsiteY5" fmla="*/ 444564 h 737509"/>
              <a:gd name="connsiteX6" fmla="*/ 23830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786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5 w 289908"/>
              <a:gd name="connsiteY14" fmla="*/ 478208 h 737509"/>
              <a:gd name="connsiteX15" fmla="*/ 140315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174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8 w 289908"/>
              <a:gd name="connsiteY26" fmla="*/ 0 h 737509"/>
              <a:gd name="connsiteX27" fmla="*/ 221067 w 289908"/>
              <a:gd name="connsiteY27" fmla="*/ 75582 h 737509"/>
              <a:gd name="connsiteX28" fmla="*/ 145308 w 289908"/>
              <a:gd name="connsiteY28" fmla="*/ 151164 h 737509"/>
              <a:gd name="connsiteX29" fmla="*/ 69549 w 289908"/>
              <a:gd name="connsiteY29" fmla="*/ 75582 h 737509"/>
              <a:gd name="connsiteX30" fmla="*/ 145308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164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103" y="453265"/>
                  <a:pt x="238304" y="449785"/>
                  <a:pt x="238304" y="444564"/>
                </a:cubicBezTo>
                <a:cubicBezTo>
                  <a:pt x="238304" y="444564"/>
                  <a:pt x="238304" y="444564"/>
                  <a:pt x="238304" y="262425"/>
                </a:cubicBezTo>
                <a:cubicBezTo>
                  <a:pt x="238304" y="259525"/>
                  <a:pt x="23598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3" y="738075"/>
                  <a:pt x="18786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5" y="475307"/>
                  <a:pt x="140315" y="478208"/>
                </a:cubicBezTo>
                <a:cubicBezTo>
                  <a:pt x="140315" y="478208"/>
                  <a:pt x="140315" y="478208"/>
                  <a:pt x="140315" y="698631"/>
                </a:cubicBezTo>
                <a:cubicBezTo>
                  <a:pt x="140315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301" y="257204"/>
                  <a:pt x="57402" y="257204"/>
                </a:cubicBezTo>
                <a:cubicBezTo>
                  <a:pt x="54503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1747" y="450945"/>
                </a:cubicBezTo>
                <a:cubicBezTo>
                  <a:pt x="16815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7688" y="169615"/>
                  <a:pt x="85233" y="169615"/>
                </a:cubicBezTo>
                <a:close/>
                <a:moveTo>
                  <a:pt x="145308" y="0"/>
                </a:moveTo>
                <a:cubicBezTo>
                  <a:pt x="187149" y="0"/>
                  <a:pt x="221067" y="33839"/>
                  <a:pt x="221067" y="75582"/>
                </a:cubicBezTo>
                <a:cubicBezTo>
                  <a:pt x="221067" y="117325"/>
                  <a:pt x="187149" y="151164"/>
                  <a:pt x="145308" y="151164"/>
                </a:cubicBezTo>
                <a:cubicBezTo>
                  <a:pt x="103467" y="151164"/>
                  <a:pt x="69549" y="117325"/>
                  <a:pt x="69549" y="75582"/>
                </a:cubicBezTo>
                <a:cubicBezTo>
                  <a:pt x="69549" y="33839"/>
                  <a:pt x="103467" y="0"/>
                  <a:pt x="1453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8" name="Freeform 108">
            <a:extLst>
              <a:ext uri="{FF2B5EF4-FFF2-40B4-BE49-F238E27FC236}">
                <a16:creationId xmlns:a16="http://schemas.microsoft.com/office/drawing/2014/main" id="{81716898-83AA-4FC9-B462-7F1348334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2576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5 w 289908"/>
              <a:gd name="connsiteY14" fmla="*/ 478208 h 737509"/>
              <a:gd name="connsiteX15" fmla="*/ 140315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8 w 289908"/>
              <a:gd name="connsiteY26" fmla="*/ 0 h 737509"/>
              <a:gd name="connsiteX27" fmla="*/ 221067 w 289908"/>
              <a:gd name="connsiteY27" fmla="*/ 75582 h 737509"/>
              <a:gd name="connsiteX28" fmla="*/ 145308 w 289908"/>
              <a:gd name="connsiteY28" fmla="*/ 151164 h 737509"/>
              <a:gd name="connsiteX29" fmla="*/ 69549 w 289908"/>
              <a:gd name="connsiteY29" fmla="*/ 75582 h 737509"/>
              <a:gd name="connsiteX30" fmla="*/ 145308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222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2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656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3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5" y="475307"/>
                  <a:pt x="140315" y="478208"/>
                </a:cubicBezTo>
                <a:cubicBezTo>
                  <a:pt x="140315" y="478208"/>
                  <a:pt x="140315" y="478208"/>
                  <a:pt x="140315" y="698631"/>
                </a:cubicBezTo>
                <a:cubicBezTo>
                  <a:pt x="140315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1" y="257204"/>
                  <a:pt x="57402" y="257204"/>
                </a:cubicBezTo>
                <a:cubicBezTo>
                  <a:pt x="54503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7" y="450945"/>
                </a:cubicBezTo>
                <a:cubicBezTo>
                  <a:pt x="16815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8" y="0"/>
                </a:moveTo>
                <a:cubicBezTo>
                  <a:pt x="187149" y="0"/>
                  <a:pt x="221067" y="33839"/>
                  <a:pt x="221067" y="75582"/>
                </a:cubicBezTo>
                <a:cubicBezTo>
                  <a:pt x="221067" y="117325"/>
                  <a:pt x="187149" y="151164"/>
                  <a:pt x="145308" y="151164"/>
                </a:cubicBezTo>
                <a:cubicBezTo>
                  <a:pt x="103467" y="151164"/>
                  <a:pt x="69549" y="117325"/>
                  <a:pt x="69549" y="75582"/>
                </a:cubicBezTo>
                <a:cubicBezTo>
                  <a:pt x="69549" y="33839"/>
                  <a:pt x="103467" y="0"/>
                  <a:pt x="1453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9" name="Freeform 107">
            <a:extLst>
              <a:ext uri="{FF2B5EF4-FFF2-40B4-BE49-F238E27FC236}">
                <a16:creationId xmlns:a16="http://schemas.microsoft.com/office/drawing/2014/main" id="{B0120290-78FD-4B17-8176-489B0262FDC2}"/>
              </a:ext>
            </a:extLst>
          </p:cNvPr>
          <p:cNvSpPr>
            <a:spLocks/>
          </p:cNvSpPr>
          <p:nvPr/>
        </p:nvSpPr>
        <p:spPr bwMode="auto">
          <a:xfrm>
            <a:off x="9397681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5 w 289908"/>
              <a:gd name="connsiteY14" fmla="*/ 478208 h 737509"/>
              <a:gd name="connsiteX15" fmla="*/ 140315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9 w 289908"/>
              <a:gd name="connsiteY26" fmla="*/ 0 h 737509"/>
              <a:gd name="connsiteX27" fmla="*/ 221068 w 289908"/>
              <a:gd name="connsiteY27" fmla="*/ 75582 h 737509"/>
              <a:gd name="connsiteX28" fmla="*/ 145309 w 289908"/>
              <a:gd name="connsiteY28" fmla="*/ 151164 h 737509"/>
              <a:gd name="connsiteX29" fmla="*/ 69550 w 289908"/>
              <a:gd name="connsiteY29" fmla="*/ 75582 h 737509"/>
              <a:gd name="connsiteX30" fmla="*/ 145309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164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2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598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3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5" y="475307"/>
                  <a:pt x="140315" y="478208"/>
                </a:cubicBezTo>
                <a:cubicBezTo>
                  <a:pt x="140315" y="478208"/>
                  <a:pt x="140315" y="478208"/>
                  <a:pt x="140315" y="698631"/>
                </a:cubicBezTo>
                <a:cubicBezTo>
                  <a:pt x="140315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1" y="257204"/>
                  <a:pt x="57402" y="257204"/>
                </a:cubicBezTo>
                <a:cubicBezTo>
                  <a:pt x="54503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7" y="450945"/>
                </a:cubicBezTo>
                <a:cubicBezTo>
                  <a:pt x="16815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9" y="0"/>
                </a:moveTo>
                <a:cubicBezTo>
                  <a:pt x="187150" y="0"/>
                  <a:pt x="221068" y="33839"/>
                  <a:pt x="221068" y="75582"/>
                </a:cubicBezTo>
                <a:cubicBezTo>
                  <a:pt x="221068" y="117325"/>
                  <a:pt x="187150" y="151164"/>
                  <a:pt x="145309" y="151164"/>
                </a:cubicBezTo>
                <a:cubicBezTo>
                  <a:pt x="103468" y="151164"/>
                  <a:pt x="69550" y="117325"/>
                  <a:pt x="69550" y="75582"/>
                </a:cubicBezTo>
                <a:cubicBezTo>
                  <a:pt x="69550" y="33839"/>
                  <a:pt x="103468" y="0"/>
                  <a:pt x="1453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3" name="Freeform 165">
            <a:extLst>
              <a:ext uri="{FF2B5EF4-FFF2-40B4-BE49-F238E27FC236}">
                <a16:creationId xmlns:a16="http://schemas.microsoft.com/office/drawing/2014/main" id="{FD8B72AF-7784-4634-B712-6E3359C26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238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4" name="Freeform 156">
            <a:extLst>
              <a:ext uri="{FF2B5EF4-FFF2-40B4-BE49-F238E27FC236}">
                <a16:creationId xmlns:a16="http://schemas.microsoft.com/office/drawing/2014/main" id="{32B759D4-2758-4711-9EF7-EAD59917B7CF}"/>
              </a:ext>
            </a:extLst>
          </p:cNvPr>
          <p:cNvSpPr>
            <a:spLocks/>
          </p:cNvSpPr>
          <p:nvPr/>
        </p:nvSpPr>
        <p:spPr bwMode="auto">
          <a:xfrm>
            <a:off x="9395201" y="5180873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5" name="Freeform 157">
            <a:extLst>
              <a:ext uri="{FF2B5EF4-FFF2-40B4-BE49-F238E27FC236}">
                <a16:creationId xmlns:a16="http://schemas.microsoft.com/office/drawing/2014/main" id="{EE106E1B-45F9-455E-8137-7C62CB677711}"/>
              </a:ext>
            </a:extLst>
          </p:cNvPr>
          <p:cNvSpPr>
            <a:spLocks/>
          </p:cNvSpPr>
          <p:nvPr/>
        </p:nvSpPr>
        <p:spPr bwMode="auto">
          <a:xfrm>
            <a:off x="9100205" y="5180873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6" name="Freeform 159">
            <a:extLst>
              <a:ext uri="{FF2B5EF4-FFF2-40B4-BE49-F238E27FC236}">
                <a16:creationId xmlns:a16="http://schemas.microsoft.com/office/drawing/2014/main" id="{09AC8BDE-C783-4427-A9DB-77F573188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0213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7" name="Freeform 160">
            <a:extLst>
              <a:ext uri="{FF2B5EF4-FFF2-40B4-BE49-F238E27FC236}">
                <a16:creationId xmlns:a16="http://schemas.microsoft.com/office/drawing/2014/main" id="{3E727B70-5152-4E53-ACF6-CDF2B739D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5217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8" name="Freeform 161">
            <a:extLst>
              <a:ext uri="{FF2B5EF4-FFF2-40B4-BE49-F238E27FC236}">
                <a16:creationId xmlns:a16="http://schemas.microsoft.com/office/drawing/2014/main" id="{0E9EEFE5-7A7C-4455-8E80-379E96B0A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221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9" name="Freeform 163">
            <a:extLst>
              <a:ext uri="{FF2B5EF4-FFF2-40B4-BE49-F238E27FC236}">
                <a16:creationId xmlns:a16="http://schemas.microsoft.com/office/drawing/2014/main" id="{73F359A7-1851-40F9-AD2D-F66CB715E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0230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0" name="Freeform 162">
            <a:extLst>
              <a:ext uri="{FF2B5EF4-FFF2-40B4-BE49-F238E27FC236}">
                <a16:creationId xmlns:a16="http://schemas.microsoft.com/office/drawing/2014/main" id="{5567D343-640C-4A85-9B72-6A639FCE1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226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1" name="Freeform 164">
            <a:extLst>
              <a:ext uri="{FF2B5EF4-FFF2-40B4-BE49-F238E27FC236}">
                <a16:creationId xmlns:a16="http://schemas.microsoft.com/office/drawing/2014/main" id="{0C145E21-A8EA-48CC-AB61-952CAD2E7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234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2" name="Freeform 158">
            <a:extLst>
              <a:ext uri="{FF2B5EF4-FFF2-40B4-BE49-F238E27FC236}">
                <a16:creationId xmlns:a16="http://schemas.microsoft.com/office/drawing/2014/main" id="{F3BC4EBA-70D3-4052-8F75-30D95D8D3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5209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8926A2F-6A49-46AC-BD3B-B07DC46885AC}"/>
              </a:ext>
            </a:extLst>
          </p:cNvPr>
          <p:cNvSpPr txBox="1"/>
          <p:nvPr/>
        </p:nvSpPr>
        <p:spPr>
          <a:xfrm>
            <a:off x="6615687" y="4024527"/>
            <a:ext cx="3840813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th-TH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ประชากร</a:t>
            </a:r>
            <a:endParaRPr lang="en-US" dirty="0">
              <a:solidFill>
                <a:schemeClr val="tx2"/>
              </a:solidFill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B663980-492E-4FEF-B002-C7B996B12850}"/>
              </a:ext>
            </a:extLst>
          </p:cNvPr>
          <p:cNvSpPr txBox="1"/>
          <p:nvPr/>
        </p:nvSpPr>
        <p:spPr>
          <a:xfrm>
            <a:off x="10137481" y="4416859"/>
            <a:ext cx="1510098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50</a:t>
            </a:r>
            <a:r>
              <a:rPr lang="en-US" sz="2000" dirty="0">
                <a:solidFill>
                  <a:schemeClr val="accent1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%</a:t>
            </a:r>
            <a:endParaRPr lang="en-US" sz="4000" dirty="0">
              <a:solidFill>
                <a:schemeClr val="accent1"/>
              </a:solidFill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1939153-20DC-456D-B539-907D7052354C}"/>
              </a:ext>
            </a:extLst>
          </p:cNvPr>
          <p:cNvSpPr txBox="1"/>
          <p:nvPr/>
        </p:nvSpPr>
        <p:spPr>
          <a:xfrm>
            <a:off x="10154027" y="5085630"/>
            <a:ext cx="1510098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60</a:t>
            </a:r>
            <a:r>
              <a:rPr lang="en-US" sz="2000" dirty="0">
                <a:solidFill>
                  <a:schemeClr val="accent2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%</a:t>
            </a:r>
            <a:endParaRPr lang="en-US" sz="4000" dirty="0">
              <a:solidFill>
                <a:schemeClr val="accent2"/>
              </a:solidFill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808B1B-86C1-E21A-EF83-E60D77AA7EE3}"/>
              </a:ext>
            </a:extLst>
          </p:cNvPr>
          <p:cNvSpPr txBox="1"/>
          <p:nvPr/>
        </p:nvSpPr>
        <p:spPr>
          <a:xfrm>
            <a:off x="53368" y="5992993"/>
            <a:ext cx="5412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ภาคตะวันตก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56E7BE-5F71-B941-CBDE-4DC20B7C684B}"/>
              </a:ext>
            </a:extLst>
          </p:cNvPr>
          <p:cNvGrpSpPr/>
          <p:nvPr/>
        </p:nvGrpSpPr>
        <p:grpSpPr>
          <a:xfrm>
            <a:off x="1707982" y="572175"/>
            <a:ext cx="1734232" cy="5221341"/>
            <a:chOff x="221077" y="1514313"/>
            <a:chExt cx="850418" cy="2560397"/>
          </a:xfrm>
        </p:grpSpPr>
        <p:sp>
          <p:nvSpPr>
            <p:cNvPr id="11" name="ราชบุรี">
              <a:extLst>
                <a:ext uri="{FF2B5EF4-FFF2-40B4-BE49-F238E27FC236}">
                  <a16:creationId xmlns:a16="http://schemas.microsoft.com/office/drawing/2014/main" id="{5CF78793-C7A0-69D8-25EA-2C5B2ADC3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156" y="2981054"/>
              <a:ext cx="329194" cy="296274"/>
            </a:xfrm>
            <a:custGeom>
              <a:avLst/>
              <a:gdLst>
                <a:gd name="T0" fmla="*/ 798 w 803"/>
                <a:gd name="T1" fmla="*/ 271 h 725"/>
                <a:gd name="T2" fmla="*/ 767 w 803"/>
                <a:gd name="T3" fmla="*/ 398 h 725"/>
                <a:gd name="T4" fmla="*/ 710 w 803"/>
                <a:gd name="T5" fmla="*/ 428 h 725"/>
                <a:gd name="T6" fmla="*/ 642 w 803"/>
                <a:gd name="T7" fmla="*/ 402 h 725"/>
                <a:gd name="T8" fmla="*/ 636 w 803"/>
                <a:gd name="T9" fmla="*/ 503 h 725"/>
                <a:gd name="T10" fmla="*/ 517 w 803"/>
                <a:gd name="T11" fmla="*/ 553 h 725"/>
                <a:gd name="T12" fmla="*/ 438 w 803"/>
                <a:gd name="T13" fmla="*/ 678 h 725"/>
                <a:gd name="T14" fmla="*/ 329 w 803"/>
                <a:gd name="T15" fmla="*/ 673 h 725"/>
                <a:gd name="T16" fmla="*/ 245 w 803"/>
                <a:gd name="T17" fmla="*/ 699 h 725"/>
                <a:gd name="T18" fmla="*/ 157 w 803"/>
                <a:gd name="T19" fmla="*/ 647 h 725"/>
                <a:gd name="T20" fmla="*/ 131 w 803"/>
                <a:gd name="T21" fmla="*/ 725 h 725"/>
                <a:gd name="T22" fmla="*/ 52 w 803"/>
                <a:gd name="T23" fmla="*/ 678 h 725"/>
                <a:gd name="T24" fmla="*/ 40 w 803"/>
                <a:gd name="T25" fmla="*/ 674 h 725"/>
                <a:gd name="T26" fmla="*/ 28 w 803"/>
                <a:gd name="T27" fmla="*/ 626 h 725"/>
                <a:gd name="T28" fmla="*/ 40 w 803"/>
                <a:gd name="T29" fmla="*/ 606 h 725"/>
                <a:gd name="T30" fmla="*/ 20 w 803"/>
                <a:gd name="T31" fmla="*/ 578 h 725"/>
                <a:gd name="T32" fmla="*/ 33 w 803"/>
                <a:gd name="T33" fmla="*/ 545 h 725"/>
                <a:gd name="T34" fmla="*/ 16 w 803"/>
                <a:gd name="T35" fmla="*/ 410 h 725"/>
                <a:gd name="T36" fmla="*/ 0 w 803"/>
                <a:gd name="T37" fmla="*/ 334 h 725"/>
                <a:gd name="T38" fmla="*/ 12 w 803"/>
                <a:gd name="T39" fmla="*/ 314 h 725"/>
                <a:gd name="T40" fmla="*/ 0 w 803"/>
                <a:gd name="T41" fmla="*/ 215 h 725"/>
                <a:gd name="T42" fmla="*/ 94 w 803"/>
                <a:gd name="T43" fmla="*/ 188 h 725"/>
                <a:gd name="T44" fmla="*/ 204 w 803"/>
                <a:gd name="T45" fmla="*/ 172 h 725"/>
                <a:gd name="T46" fmla="*/ 303 w 803"/>
                <a:gd name="T47" fmla="*/ 162 h 725"/>
                <a:gd name="T48" fmla="*/ 449 w 803"/>
                <a:gd name="T49" fmla="*/ 89 h 725"/>
                <a:gd name="T50" fmla="*/ 564 w 803"/>
                <a:gd name="T51" fmla="*/ 109 h 725"/>
                <a:gd name="T52" fmla="*/ 663 w 803"/>
                <a:gd name="T53" fmla="*/ 0 h 725"/>
                <a:gd name="T54" fmla="*/ 652 w 803"/>
                <a:gd name="T55" fmla="*/ 31 h 725"/>
                <a:gd name="T56" fmla="*/ 704 w 803"/>
                <a:gd name="T57" fmla="*/ 99 h 725"/>
                <a:gd name="T58" fmla="*/ 678 w 803"/>
                <a:gd name="T59" fmla="*/ 182 h 725"/>
                <a:gd name="T60" fmla="*/ 731 w 803"/>
                <a:gd name="T61" fmla="*/ 182 h 725"/>
                <a:gd name="T62" fmla="*/ 757 w 803"/>
                <a:gd name="T63" fmla="*/ 229 h 725"/>
                <a:gd name="T64" fmla="*/ 803 w 803"/>
                <a:gd name="T65" fmla="*/ 271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3" h="725">
                  <a:moveTo>
                    <a:pt x="803" y="271"/>
                  </a:moveTo>
                  <a:cubicBezTo>
                    <a:pt x="798" y="271"/>
                    <a:pt x="798" y="271"/>
                    <a:pt x="798" y="271"/>
                  </a:cubicBezTo>
                  <a:cubicBezTo>
                    <a:pt x="772" y="313"/>
                    <a:pt x="772" y="313"/>
                    <a:pt x="772" y="313"/>
                  </a:cubicBezTo>
                  <a:cubicBezTo>
                    <a:pt x="767" y="398"/>
                    <a:pt x="767" y="398"/>
                    <a:pt x="767" y="398"/>
                  </a:cubicBezTo>
                  <a:cubicBezTo>
                    <a:pt x="731" y="407"/>
                    <a:pt x="731" y="407"/>
                    <a:pt x="731" y="407"/>
                  </a:cubicBezTo>
                  <a:cubicBezTo>
                    <a:pt x="710" y="428"/>
                    <a:pt x="710" y="428"/>
                    <a:pt x="710" y="428"/>
                  </a:cubicBezTo>
                  <a:cubicBezTo>
                    <a:pt x="668" y="391"/>
                    <a:pt x="668" y="391"/>
                    <a:pt x="668" y="391"/>
                  </a:cubicBezTo>
                  <a:cubicBezTo>
                    <a:pt x="642" y="402"/>
                    <a:pt x="642" y="402"/>
                    <a:pt x="642" y="402"/>
                  </a:cubicBezTo>
                  <a:cubicBezTo>
                    <a:pt x="647" y="469"/>
                    <a:pt x="647" y="469"/>
                    <a:pt x="647" y="469"/>
                  </a:cubicBezTo>
                  <a:cubicBezTo>
                    <a:pt x="636" y="503"/>
                    <a:pt x="636" y="503"/>
                    <a:pt x="636" y="503"/>
                  </a:cubicBezTo>
                  <a:cubicBezTo>
                    <a:pt x="616" y="561"/>
                    <a:pt x="616" y="561"/>
                    <a:pt x="616" y="561"/>
                  </a:cubicBezTo>
                  <a:cubicBezTo>
                    <a:pt x="517" y="553"/>
                    <a:pt x="517" y="553"/>
                    <a:pt x="517" y="553"/>
                  </a:cubicBezTo>
                  <a:cubicBezTo>
                    <a:pt x="444" y="610"/>
                    <a:pt x="444" y="610"/>
                    <a:pt x="444" y="610"/>
                  </a:cubicBezTo>
                  <a:cubicBezTo>
                    <a:pt x="438" y="678"/>
                    <a:pt x="438" y="678"/>
                    <a:pt x="438" y="678"/>
                  </a:cubicBezTo>
                  <a:cubicBezTo>
                    <a:pt x="376" y="683"/>
                    <a:pt x="376" y="683"/>
                    <a:pt x="376" y="683"/>
                  </a:cubicBezTo>
                  <a:cubicBezTo>
                    <a:pt x="329" y="673"/>
                    <a:pt x="329" y="673"/>
                    <a:pt x="329" y="673"/>
                  </a:cubicBezTo>
                  <a:cubicBezTo>
                    <a:pt x="329" y="673"/>
                    <a:pt x="298" y="699"/>
                    <a:pt x="292" y="699"/>
                  </a:cubicBezTo>
                  <a:cubicBezTo>
                    <a:pt x="245" y="699"/>
                    <a:pt x="245" y="699"/>
                    <a:pt x="245" y="699"/>
                  </a:cubicBezTo>
                  <a:cubicBezTo>
                    <a:pt x="183" y="652"/>
                    <a:pt x="183" y="652"/>
                    <a:pt x="183" y="652"/>
                  </a:cubicBezTo>
                  <a:cubicBezTo>
                    <a:pt x="157" y="647"/>
                    <a:pt x="157" y="647"/>
                    <a:pt x="157" y="647"/>
                  </a:cubicBezTo>
                  <a:cubicBezTo>
                    <a:pt x="146" y="673"/>
                    <a:pt x="146" y="673"/>
                    <a:pt x="146" y="673"/>
                  </a:cubicBezTo>
                  <a:cubicBezTo>
                    <a:pt x="131" y="725"/>
                    <a:pt x="131" y="725"/>
                    <a:pt x="131" y="725"/>
                  </a:cubicBezTo>
                  <a:cubicBezTo>
                    <a:pt x="94" y="725"/>
                    <a:pt x="94" y="725"/>
                    <a:pt x="94" y="725"/>
                  </a:cubicBezTo>
                  <a:cubicBezTo>
                    <a:pt x="52" y="678"/>
                    <a:pt x="52" y="678"/>
                    <a:pt x="52" y="678"/>
                  </a:cubicBezTo>
                  <a:cubicBezTo>
                    <a:pt x="40" y="674"/>
                    <a:pt x="40" y="674"/>
                    <a:pt x="40" y="674"/>
                  </a:cubicBezTo>
                  <a:cubicBezTo>
                    <a:pt x="40" y="674"/>
                    <a:pt x="40" y="674"/>
                    <a:pt x="40" y="674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28" y="626"/>
                    <a:pt x="28" y="626"/>
                    <a:pt x="28" y="626"/>
                  </a:cubicBezTo>
                  <a:cubicBezTo>
                    <a:pt x="40" y="622"/>
                    <a:pt x="40" y="622"/>
                    <a:pt x="40" y="622"/>
                  </a:cubicBezTo>
                  <a:cubicBezTo>
                    <a:pt x="40" y="606"/>
                    <a:pt x="40" y="606"/>
                    <a:pt x="40" y="606"/>
                  </a:cubicBezTo>
                  <a:cubicBezTo>
                    <a:pt x="20" y="598"/>
                    <a:pt x="20" y="598"/>
                    <a:pt x="20" y="598"/>
                  </a:cubicBezTo>
                  <a:cubicBezTo>
                    <a:pt x="20" y="578"/>
                    <a:pt x="20" y="578"/>
                    <a:pt x="20" y="578"/>
                  </a:cubicBezTo>
                  <a:cubicBezTo>
                    <a:pt x="32" y="554"/>
                    <a:pt x="32" y="554"/>
                    <a:pt x="32" y="554"/>
                  </a:cubicBezTo>
                  <a:cubicBezTo>
                    <a:pt x="33" y="545"/>
                    <a:pt x="33" y="545"/>
                    <a:pt x="33" y="545"/>
                  </a:cubicBezTo>
                  <a:cubicBezTo>
                    <a:pt x="36" y="426"/>
                    <a:pt x="36" y="426"/>
                    <a:pt x="36" y="426"/>
                  </a:cubicBezTo>
                  <a:cubicBezTo>
                    <a:pt x="16" y="410"/>
                    <a:pt x="16" y="410"/>
                    <a:pt x="16" y="410"/>
                  </a:cubicBezTo>
                  <a:cubicBezTo>
                    <a:pt x="24" y="358"/>
                    <a:pt x="24" y="358"/>
                    <a:pt x="24" y="358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2" y="330"/>
                    <a:pt x="12" y="330"/>
                    <a:pt x="12" y="330"/>
                  </a:cubicBezTo>
                  <a:cubicBezTo>
                    <a:pt x="12" y="314"/>
                    <a:pt x="12" y="314"/>
                    <a:pt x="12" y="31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94" y="188"/>
                    <a:pt x="94" y="188"/>
                    <a:pt x="94" y="188"/>
                  </a:cubicBezTo>
                  <a:cubicBezTo>
                    <a:pt x="141" y="172"/>
                    <a:pt x="141" y="172"/>
                    <a:pt x="141" y="172"/>
                  </a:cubicBezTo>
                  <a:cubicBezTo>
                    <a:pt x="204" y="172"/>
                    <a:pt x="204" y="172"/>
                    <a:pt x="204" y="172"/>
                  </a:cubicBezTo>
                  <a:cubicBezTo>
                    <a:pt x="266" y="136"/>
                    <a:pt x="266" y="136"/>
                    <a:pt x="266" y="136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03" y="162"/>
                    <a:pt x="386" y="162"/>
                    <a:pt x="391" y="156"/>
                  </a:cubicBezTo>
                  <a:cubicBezTo>
                    <a:pt x="397" y="151"/>
                    <a:pt x="449" y="89"/>
                    <a:pt x="449" y="89"/>
                  </a:cubicBezTo>
                  <a:cubicBezTo>
                    <a:pt x="506" y="115"/>
                    <a:pt x="506" y="115"/>
                    <a:pt x="506" y="115"/>
                  </a:cubicBezTo>
                  <a:cubicBezTo>
                    <a:pt x="564" y="109"/>
                    <a:pt x="564" y="109"/>
                    <a:pt x="564" y="109"/>
                  </a:cubicBezTo>
                  <a:cubicBezTo>
                    <a:pt x="635" y="2"/>
                    <a:pt x="635" y="2"/>
                    <a:pt x="635" y="2"/>
                  </a:cubicBezTo>
                  <a:cubicBezTo>
                    <a:pt x="663" y="0"/>
                    <a:pt x="663" y="0"/>
                    <a:pt x="663" y="0"/>
                  </a:cubicBezTo>
                  <a:cubicBezTo>
                    <a:pt x="678" y="10"/>
                    <a:pt x="678" y="10"/>
                    <a:pt x="678" y="10"/>
                  </a:cubicBezTo>
                  <a:cubicBezTo>
                    <a:pt x="652" y="31"/>
                    <a:pt x="652" y="31"/>
                    <a:pt x="652" y="31"/>
                  </a:cubicBezTo>
                  <a:cubicBezTo>
                    <a:pt x="657" y="89"/>
                    <a:pt x="657" y="89"/>
                    <a:pt x="657" y="89"/>
                  </a:cubicBezTo>
                  <a:cubicBezTo>
                    <a:pt x="704" y="99"/>
                    <a:pt x="704" y="99"/>
                    <a:pt x="704" y="99"/>
                  </a:cubicBezTo>
                  <a:cubicBezTo>
                    <a:pt x="704" y="136"/>
                    <a:pt x="704" y="136"/>
                    <a:pt x="704" y="136"/>
                  </a:cubicBezTo>
                  <a:cubicBezTo>
                    <a:pt x="678" y="182"/>
                    <a:pt x="678" y="182"/>
                    <a:pt x="678" y="182"/>
                  </a:cubicBezTo>
                  <a:cubicBezTo>
                    <a:pt x="678" y="182"/>
                    <a:pt x="704" y="198"/>
                    <a:pt x="715" y="198"/>
                  </a:cubicBezTo>
                  <a:cubicBezTo>
                    <a:pt x="725" y="198"/>
                    <a:pt x="731" y="182"/>
                    <a:pt x="731" y="182"/>
                  </a:cubicBezTo>
                  <a:cubicBezTo>
                    <a:pt x="762" y="182"/>
                    <a:pt x="762" y="182"/>
                    <a:pt x="762" y="182"/>
                  </a:cubicBezTo>
                  <a:cubicBezTo>
                    <a:pt x="757" y="229"/>
                    <a:pt x="757" y="229"/>
                    <a:pt x="757" y="229"/>
                  </a:cubicBezTo>
                  <a:cubicBezTo>
                    <a:pt x="793" y="235"/>
                    <a:pt x="793" y="235"/>
                    <a:pt x="793" y="235"/>
                  </a:cubicBezTo>
                  <a:lnTo>
                    <a:pt x="803" y="271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" name="เพชรบุรี">
              <a:extLst>
                <a:ext uri="{FF2B5EF4-FFF2-40B4-BE49-F238E27FC236}">
                  <a16:creationId xmlns:a16="http://schemas.microsoft.com/office/drawing/2014/main" id="{A1F213AE-F1C5-587B-9B03-BC2BE73AC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82" y="3207832"/>
              <a:ext cx="362113" cy="285301"/>
            </a:xfrm>
            <a:custGeom>
              <a:avLst/>
              <a:gdLst>
                <a:gd name="T0" fmla="*/ 836 w 884"/>
                <a:gd name="T1" fmla="*/ 341 h 699"/>
                <a:gd name="T2" fmla="*/ 810 w 884"/>
                <a:gd name="T3" fmla="*/ 443 h 699"/>
                <a:gd name="T4" fmla="*/ 766 w 884"/>
                <a:gd name="T5" fmla="*/ 615 h 699"/>
                <a:gd name="T6" fmla="*/ 712 w 884"/>
                <a:gd name="T7" fmla="*/ 641 h 699"/>
                <a:gd name="T8" fmla="*/ 650 w 884"/>
                <a:gd name="T9" fmla="*/ 647 h 699"/>
                <a:gd name="T10" fmla="*/ 540 w 884"/>
                <a:gd name="T11" fmla="*/ 667 h 699"/>
                <a:gd name="T12" fmla="*/ 472 w 884"/>
                <a:gd name="T13" fmla="*/ 631 h 699"/>
                <a:gd name="T14" fmla="*/ 420 w 884"/>
                <a:gd name="T15" fmla="*/ 693 h 699"/>
                <a:gd name="T16" fmla="*/ 347 w 884"/>
                <a:gd name="T17" fmla="*/ 678 h 699"/>
                <a:gd name="T18" fmla="*/ 300 w 884"/>
                <a:gd name="T19" fmla="*/ 685 h 699"/>
                <a:gd name="T20" fmla="*/ 252 w 884"/>
                <a:gd name="T21" fmla="*/ 657 h 699"/>
                <a:gd name="T22" fmla="*/ 200 w 884"/>
                <a:gd name="T23" fmla="*/ 601 h 699"/>
                <a:gd name="T24" fmla="*/ 164 w 884"/>
                <a:gd name="T25" fmla="*/ 561 h 699"/>
                <a:gd name="T26" fmla="*/ 112 w 884"/>
                <a:gd name="T27" fmla="*/ 465 h 699"/>
                <a:gd name="T28" fmla="*/ 80 w 884"/>
                <a:gd name="T29" fmla="*/ 389 h 699"/>
                <a:gd name="T30" fmla="*/ 84 w 884"/>
                <a:gd name="T31" fmla="*/ 349 h 699"/>
                <a:gd name="T32" fmla="*/ 0 w 884"/>
                <a:gd name="T33" fmla="*/ 237 h 699"/>
                <a:gd name="T34" fmla="*/ 28 w 884"/>
                <a:gd name="T35" fmla="*/ 153 h 699"/>
                <a:gd name="T36" fmla="*/ 36 w 884"/>
                <a:gd name="T37" fmla="*/ 121 h 699"/>
                <a:gd name="T38" fmla="*/ 80 w 884"/>
                <a:gd name="T39" fmla="*/ 133 h 699"/>
                <a:gd name="T40" fmla="*/ 112 w 884"/>
                <a:gd name="T41" fmla="*/ 125 h 699"/>
                <a:gd name="T42" fmla="*/ 191 w 884"/>
                <a:gd name="T43" fmla="*/ 172 h 699"/>
                <a:gd name="T44" fmla="*/ 217 w 884"/>
                <a:gd name="T45" fmla="*/ 94 h 699"/>
                <a:gd name="T46" fmla="*/ 305 w 884"/>
                <a:gd name="T47" fmla="*/ 146 h 699"/>
                <a:gd name="T48" fmla="*/ 389 w 884"/>
                <a:gd name="T49" fmla="*/ 120 h 699"/>
                <a:gd name="T50" fmla="*/ 498 w 884"/>
                <a:gd name="T51" fmla="*/ 125 h 699"/>
                <a:gd name="T52" fmla="*/ 577 w 884"/>
                <a:gd name="T53" fmla="*/ 0 h 699"/>
                <a:gd name="T54" fmla="*/ 676 w 884"/>
                <a:gd name="T55" fmla="*/ 10 h 699"/>
                <a:gd name="T56" fmla="*/ 702 w 884"/>
                <a:gd name="T57" fmla="*/ 94 h 699"/>
                <a:gd name="T58" fmla="*/ 761 w 884"/>
                <a:gd name="T59" fmla="*/ 40 h 699"/>
                <a:gd name="T60" fmla="*/ 820 w 884"/>
                <a:gd name="T61" fmla="*/ 149 h 699"/>
                <a:gd name="T62" fmla="*/ 848 w 884"/>
                <a:gd name="T63" fmla="*/ 233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4" h="699">
                  <a:moveTo>
                    <a:pt x="884" y="277"/>
                  </a:moveTo>
                  <a:cubicBezTo>
                    <a:pt x="836" y="341"/>
                    <a:pt x="836" y="341"/>
                    <a:pt x="836" y="341"/>
                  </a:cubicBezTo>
                  <a:cubicBezTo>
                    <a:pt x="832" y="393"/>
                    <a:pt x="832" y="393"/>
                    <a:pt x="832" y="393"/>
                  </a:cubicBezTo>
                  <a:cubicBezTo>
                    <a:pt x="810" y="443"/>
                    <a:pt x="810" y="443"/>
                    <a:pt x="810" y="443"/>
                  </a:cubicBezTo>
                  <a:cubicBezTo>
                    <a:pt x="760" y="557"/>
                    <a:pt x="760" y="557"/>
                    <a:pt x="760" y="557"/>
                  </a:cubicBezTo>
                  <a:cubicBezTo>
                    <a:pt x="766" y="615"/>
                    <a:pt x="766" y="615"/>
                    <a:pt x="766" y="615"/>
                  </a:cubicBezTo>
                  <a:cubicBezTo>
                    <a:pt x="769" y="637"/>
                    <a:pt x="769" y="637"/>
                    <a:pt x="769" y="637"/>
                  </a:cubicBezTo>
                  <a:cubicBezTo>
                    <a:pt x="712" y="641"/>
                    <a:pt x="712" y="641"/>
                    <a:pt x="712" y="641"/>
                  </a:cubicBezTo>
                  <a:cubicBezTo>
                    <a:pt x="691" y="657"/>
                    <a:pt x="691" y="657"/>
                    <a:pt x="691" y="657"/>
                  </a:cubicBezTo>
                  <a:cubicBezTo>
                    <a:pt x="650" y="647"/>
                    <a:pt x="650" y="647"/>
                    <a:pt x="650" y="647"/>
                  </a:cubicBezTo>
                  <a:cubicBezTo>
                    <a:pt x="577" y="657"/>
                    <a:pt x="577" y="657"/>
                    <a:pt x="577" y="657"/>
                  </a:cubicBezTo>
                  <a:cubicBezTo>
                    <a:pt x="540" y="667"/>
                    <a:pt x="540" y="667"/>
                    <a:pt x="540" y="667"/>
                  </a:cubicBezTo>
                  <a:cubicBezTo>
                    <a:pt x="498" y="631"/>
                    <a:pt x="498" y="631"/>
                    <a:pt x="498" y="631"/>
                  </a:cubicBezTo>
                  <a:cubicBezTo>
                    <a:pt x="472" y="631"/>
                    <a:pt x="472" y="631"/>
                    <a:pt x="472" y="631"/>
                  </a:cubicBezTo>
                  <a:cubicBezTo>
                    <a:pt x="462" y="683"/>
                    <a:pt x="462" y="683"/>
                    <a:pt x="462" y="683"/>
                  </a:cubicBezTo>
                  <a:cubicBezTo>
                    <a:pt x="420" y="693"/>
                    <a:pt x="420" y="693"/>
                    <a:pt x="420" y="693"/>
                  </a:cubicBezTo>
                  <a:cubicBezTo>
                    <a:pt x="368" y="699"/>
                    <a:pt x="368" y="699"/>
                    <a:pt x="368" y="699"/>
                  </a:cubicBezTo>
                  <a:cubicBezTo>
                    <a:pt x="347" y="678"/>
                    <a:pt x="347" y="678"/>
                    <a:pt x="347" y="678"/>
                  </a:cubicBezTo>
                  <a:cubicBezTo>
                    <a:pt x="300" y="686"/>
                    <a:pt x="300" y="686"/>
                    <a:pt x="300" y="686"/>
                  </a:cubicBezTo>
                  <a:cubicBezTo>
                    <a:pt x="300" y="685"/>
                    <a:pt x="300" y="685"/>
                    <a:pt x="300" y="685"/>
                  </a:cubicBezTo>
                  <a:cubicBezTo>
                    <a:pt x="284" y="657"/>
                    <a:pt x="284" y="657"/>
                    <a:pt x="284" y="657"/>
                  </a:cubicBezTo>
                  <a:cubicBezTo>
                    <a:pt x="252" y="657"/>
                    <a:pt x="252" y="657"/>
                    <a:pt x="252" y="657"/>
                  </a:cubicBezTo>
                  <a:cubicBezTo>
                    <a:pt x="239" y="642"/>
                    <a:pt x="239" y="642"/>
                    <a:pt x="239" y="642"/>
                  </a:cubicBezTo>
                  <a:cubicBezTo>
                    <a:pt x="200" y="601"/>
                    <a:pt x="200" y="601"/>
                    <a:pt x="200" y="601"/>
                  </a:cubicBezTo>
                  <a:cubicBezTo>
                    <a:pt x="168" y="601"/>
                    <a:pt x="168" y="601"/>
                    <a:pt x="168" y="601"/>
                  </a:cubicBezTo>
                  <a:cubicBezTo>
                    <a:pt x="164" y="561"/>
                    <a:pt x="164" y="561"/>
                    <a:pt x="164" y="561"/>
                  </a:cubicBezTo>
                  <a:cubicBezTo>
                    <a:pt x="120" y="557"/>
                    <a:pt x="120" y="557"/>
                    <a:pt x="120" y="557"/>
                  </a:cubicBezTo>
                  <a:cubicBezTo>
                    <a:pt x="112" y="465"/>
                    <a:pt x="112" y="465"/>
                    <a:pt x="112" y="465"/>
                  </a:cubicBezTo>
                  <a:cubicBezTo>
                    <a:pt x="72" y="445"/>
                    <a:pt x="72" y="445"/>
                    <a:pt x="72" y="445"/>
                  </a:cubicBezTo>
                  <a:cubicBezTo>
                    <a:pt x="80" y="389"/>
                    <a:pt x="80" y="389"/>
                    <a:pt x="80" y="389"/>
                  </a:cubicBezTo>
                  <a:cubicBezTo>
                    <a:pt x="52" y="373"/>
                    <a:pt x="52" y="373"/>
                    <a:pt x="52" y="373"/>
                  </a:cubicBezTo>
                  <a:cubicBezTo>
                    <a:pt x="84" y="349"/>
                    <a:pt x="84" y="349"/>
                    <a:pt x="84" y="349"/>
                  </a:cubicBezTo>
                  <a:cubicBezTo>
                    <a:pt x="84" y="313"/>
                    <a:pt x="84" y="313"/>
                    <a:pt x="84" y="313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153"/>
                    <a:pt x="28" y="153"/>
                    <a:pt x="28" y="153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100" y="121"/>
                    <a:pt x="100" y="121"/>
                    <a:pt x="100" y="121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91" y="172"/>
                    <a:pt x="191" y="172"/>
                    <a:pt x="191" y="172"/>
                  </a:cubicBezTo>
                  <a:cubicBezTo>
                    <a:pt x="206" y="120"/>
                    <a:pt x="206" y="120"/>
                    <a:pt x="206" y="120"/>
                  </a:cubicBezTo>
                  <a:cubicBezTo>
                    <a:pt x="217" y="94"/>
                    <a:pt x="217" y="94"/>
                    <a:pt x="217" y="94"/>
                  </a:cubicBezTo>
                  <a:cubicBezTo>
                    <a:pt x="243" y="99"/>
                    <a:pt x="243" y="99"/>
                    <a:pt x="243" y="99"/>
                  </a:cubicBezTo>
                  <a:cubicBezTo>
                    <a:pt x="305" y="146"/>
                    <a:pt x="305" y="146"/>
                    <a:pt x="305" y="146"/>
                  </a:cubicBezTo>
                  <a:cubicBezTo>
                    <a:pt x="352" y="146"/>
                    <a:pt x="352" y="146"/>
                    <a:pt x="352" y="146"/>
                  </a:cubicBezTo>
                  <a:cubicBezTo>
                    <a:pt x="358" y="146"/>
                    <a:pt x="389" y="120"/>
                    <a:pt x="389" y="120"/>
                  </a:cubicBezTo>
                  <a:cubicBezTo>
                    <a:pt x="436" y="130"/>
                    <a:pt x="436" y="130"/>
                    <a:pt x="436" y="130"/>
                  </a:cubicBezTo>
                  <a:cubicBezTo>
                    <a:pt x="498" y="125"/>
                    <a:pt x="498" y="125"/>
                    <a:pt x="498" y="125"/>
                  </a:cubicBezTo>
                  <a:cubicBezTo>
                    <a:pt x="504" y="57"/>
                    <a:pt x="504" y="57"/>
                    <a:pt x="504" y="57"/>
                  </a:cubicBezTo>
                  <a:cubicBezTo>
                    <a:pt x="577" y="0"/>
                    <a:pt x="577" y="0"/>
                    <a:pt x="577" y="0"/>
                  </a:cubicBezTo>
                  <a:cubicBezTo>
                    <a:pt x="676" y="8"/>
                    <a:pt x="676" y="8"/>
                    <a:pt x="676" y="8"/>
                  </a:cubicBezTo>
                  <a:cubicBezTo>
                    <a:pt x="676" y="10"/>
                    <a:pt x="676" y="10"/>
                    <a:pt x="676" y="10"/>
                  </a:cubicBezTo>
                  <a:cubicBezTo>
                    <a:pt x="676" y="94"/>
                    <a:pt x="676" y="94"/>
                    <a:pt x="676" y="94"/>
                  </a:cubicBezTo>
                  <a:cubicBezTo>
                    <a:pt x="676" y="99"/>
                    <a:pt x="702" y="94"/>
                    <a:pt x="702" y="94"/>
                  </a:cubicBezTo>
                  <a:cubicBezTo>
                    <a:pt x="723" y="47"/>
                    <a:pt x="723" y="47"/>
                    <a:pt x="723" y="47"/>
                  </a:cubicBezTo>
                  <a:cubicBezTo>
                    <a:pt x="761" y="40"/>
                    <a:pt x="761" y="40"/>
                    <a:pt x="761" y="40"/>
                  </a:cubicBezTo>
                  <a:cubicBezTo>
                    <a:pt x="764" y="73"/>
                    <a:pt x="764" y="73"/>
                    <a:pt x="764" y="73"/>
                  </a:cubicBezTo>
                  <a:cubicBezTo>
                    <a:pt x="820" y="149"/>
                    <a:pt x="820" y="149"/>
                    <a:pt x="820" y="149"/>
                  </a:cubicBezTo>
                  <a:cubicBezTo>
                    <a:pt x="852" y="161"/>
                    <a:pt x="852" y="161"/>
                    <a:pt x="852" y="161"/>
                  </a:cubicBezTo>
                  <a:cubicBezTo>
                    <a:pt x="852" y="161"/>
                    <a:pt x="844" y="229"/>
                    <a:pt x="848" y="233"/>
                  </a:cubicBezTo>
                  <a:cubicBezTo>
                    <a:pt x="852" y="237"/>
                    <a:pt x="884" y="277"/>
                    <a:pt x="884" y="277"/>
                  </a:cubicBezTo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" name="ประจวบคีรีขันธ์">
              <a:extLst>
                <a:ext uri="{FF2B5EF4-FFF2-40B4-BE49-F238E27FC236}">
                  <a16:creationId xmlns:a16="http://schemas.microsoft.com/office/drawing/2014/main" id="{84A0FC74-FD1E-104D-C0E6-27FE7C7C5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14" y="3465701"/>
              <a:ext cx="309077" cy="609009"/>
            </a:xfrm>
            <a:custGeom>
              <a:avLst/>
              <a:gdLst>
                <a:gd name="T0" fmla="*/ 706 w 758"/>
                <a:gd name="T1" fmla="*/ 438 h 1492"/>
                <a:gd name="T2" fmla="*/ 598 w 758"/>
                <a:gd name="T3" fmla="*/ 578 h 1492"/>
                <a:gd name="T4" fmla="*/ 594 w 758"/>
                <a:gd name="T5" fmla="*/ 706 h 1492"/>
                <a:gd name="T6" fmla="*/ 562 w 758"/>
                <a:gd name="T7" fmla="*/ 778 h 1492"/>
                <a:gd name="T8" fmla="*/ 354 w 758"/>
                <a:gd name="T9" fmla="*/ 1158 h 1492"/>
                <a:gd name="T10" fmla="*/ 354 w 758"/>
                <a:gd name="T11" fmla="*/ 1258 h 1492"/>
                <a:gd name="T12" fmla="*/ 290 w 758"/>
                <a:gd name="T13" fmla="*/ 1342 h 1492"/>
                <a:gd name="T14" fmla="*/ 304 w 758"/>
                <a:gd name="T15" fmla="*/ 1423 h 1492"/>
                <a:gd name="T16" fmla="*/ 213 w 758"/>
                <a:gd name="T17" fmla="*/ 1492 h 1492"/>
                <a:gd name="T18" fmla="*/ 104 w 758"/>
                <a:gd name="T19" fmla="*/ 1492 h 1492"/>
                <a:gd name="T20" fmla="*/ 0 w 758"/>
                <a:gd name="T21" fmla="*/ 1404 h 1492"/>
                <a:gd name="T22" fmla="*/ 22 w 758"/>
                <a:gd name="T23" fmla="*/ 1362 h 1492"/>
                <a:gd name="T24" fmla="*/ 66 w 758"/>
                <a:gd name="T25" fmla="*/ 1306 h 1492"/>
                <a:gd name="T26" fmla="*/ 94 w 758"/>
                <a:gd name="T27" fmla="*/ 1242 h 1492"/>
                <a:gd name="T28" fmla="*/ 146 w 758"/>
                <a:gd name="T29" fmla="*/ 1142 h 1492"/>
                <a:gd name="T30" fmla="*/ 210 w 758"/>
                <a:gd name="T31" fmla="*/ 1030 h 1492"/>
                <a:gd name="T32" fmla="*/ 274 w 758"/>
                <a:gd name="T33" fmla="*/ 962 h 1492"/>
                <a:gd name="T34" fmla="*/ 310 w 758"/>
                <a:gd name="T35" fmla="*/ 874 h 1492"/>
                <a:gd name="T36" fmla="*/ 326 w 758"/>
                <a:gd name="T37" fmla="*/ 890 h 1492"/>
                <a:gd name="T38" fmla="*/ 390 w 758"/>
                <a:gd name="T39" fmla="*/ 810 h 1492"/>
                <a:gd name="T40" fmla="*/ 426 w 758"/>
                <a:gd name="T41" fmla="*/ 754 h 1492"/>
                <a:gd name="T42" fmla="*/ 398 w 758"/>
                <a:gd name="T43" fmla="*/ 690 h 1492"/>
                <a:gd name="T44" fmla="*/ 378 w 758"/>
                <a:gd name="T45" fmla="*/ 658 h 1492"/>
                <a:gd name="T46" fmla="*/ 334 w 758"/>
                <a:gd name="T47" fmla="*/ 538 h 1492"/>
                <a:gd name="T48" fmla="*/ 362 w 758"/>
                <a:gd name="T49" fmla="*/ 434 h 1492"/>
                <a:gd name="T50" fmla="*/ 278 w 758"/>
                <a:gd name="T51" fmla="*/ 438 h 1492"/>
                <a:gd name="T52" fmla="*/ 298 w 758"/>
                <a:gd name="T53" fmla="*/ 382 h 1492"/>
                <a:gd name="T54" fmla="*/ 278 w 758"/>
                <a:gd name="T55" fmla="*/ 322 h 1492"/>
                <a:gd name="T56" fmla="*/ 242 w 758"/>
                <a:gd name="T57" fmla="*/ 250 h 1492"/>
                <a:gd name="T58" fmla="*/ 214 w 758"/>
                <a:gd name="T59" fmla="*/ 146 h 1492"/>
                <a:gd name="T60" fmla="*/ 234 w 758"/>
                <a:gd name="T61" fmla="*/ 78 h 1492"/>
                <a:gd name="T62" fmla="*/ 281 w 758"/>
                <a:gd name="T63" fmla="*/ 47 h 1492"/>
                <a:gd name="T64" fmla="*/ 354 w 758"/>
                <a:gd name="T65" fmla="*/ 62 h 1492"/>
                <a:gd name="T66" fmla="*/ 406 w 758"/>
                <a:gd name="T67" fmla="*/ 0 h 1492"/>
                <a:gd name="T68" fmla="*/ 474 w 758"/>
                <a:gd name="T69" fmla="*/ 36 h 1492"/>
                <a:gd name="T70" fmla="*/ 584 w 758"/>
                <a:gd name="T71" fmla="*/ 16 h 1492"/>
                <a:gd name="T72" fmla="*/ 646 w 758"/>
                <a:gd name="T73" fmla="*/ 10 h 1492"/>
                <a:gd name="T74" fmla="*/ 730 w 758"/>
                <a:gd name="T75" fmla="*/ 234 h 1492"/>
                <a:gd name="T76" fmla="*/ 758 w 758"/>
                <a:gd name="T77" fmla="*/ 398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58" h="1492">
                  <a:moveTo>
                    <a:pt x="758" y="398"/>
                  </a:moveTo>
                  <a:cubicBezTo>
                    <a:pt x="706" y="438"/>
                    <a:pt x="706" y="438"/>
                    <a:pt x="706" y="438"/>
                  </a:cubicBezTo>
                  <a:cubicBezTo>
                    <a:pt x="690" y="494"/>
                    <a:pt x="690" y="494"/>
                    <a:pt x="690" y="494"/>
                  </a:cubicBezTo>
                  <a:cubicBezTo>
                    <a:pt x="598" y="578"/>
                    <a:pt x="598" y="578"/>
                    <a:pt x="598" y="578"/>
                  </a:cubicBezTo>
                  <a:cubicBezTo>
                    <a:pt x="574" y="654"/>
                    <a:pt x="574" y="654"/>
                    <a:pt x="574" y="654"/>
                  </a:cubicBezTo>
                  <a:cubicBezTo>
                    <a:pt x="594" y="706"/>
                    <a:pt x="594" y="706"/>
                    <a:pt x="594" y="706"/>
                  </a:cubicBezTo>
                  <a:cubicBezTo>
                    <a:pt x="566" y="726"/>
                    <a:pt x="566" y="726"/>
                    <a:pt x="566" y="726"/>
                  </a:cubicBezTo>
                  <a:cubicBezTo>
                    <a:pt x="562" y="778"/>
                    <a:pt x="562" y="778"/>
                    <a:pt x="562" y="778"/>
                  </a:cubicBezTo>
                  <a:cubicBezTo>
                    <a:pt x="562" y="778"/>
                    <a:pt x="506" y="842"/>
                    <a:pt x="498" y="846"/>
                  </a:cubicBezTo>
                  <a:cubicBezTo>
                    <a:pt x="490" y="850"/>
                    <a:pt x="354" y="1158"/>
                    <a:pt x="354" y="1158"/>
                  </a:cubicBezTo>
                  <a:cubicBezTo>
                    <a:pt x="362" y="1210"/>
                    <a:pt x="362" y="1210"/>
                    <a:pt x="362" y="1210"/>
                  </a:cubicBezTo>
                  <a:cubicBezTo>
                    <a:pt x="362" y="1210"/>
                    <a:pt x="354" y="1254"/>
                    <a:pt x="354" y="1258"/>
                  </a:cubicBezTo>
                  <a:cubicBezTo>
                    <a:pt x="354" y="1262"/>
                    <a:pt x="290" y="1310"/>
                    <a:pt x="290" y="1310"/>
                  </a:cubicBezTo>
                  <a:cubicBezTo>
                    <a:pt x="290" y="1342"/>
                    <a:pt x="290" y="1342"/>
                    <a:pt x="290" y="1342"/>
                  </a:cubicBezTo>
                  <a:cubicBezTo>
                    <a:pt x="306" y="1358"/>
                    <a:pt x="306" y="1358"/>
                    <a:pt x="306" y="1358"/>
                  </a:cubicBezTo>
                  <a:cubicBezTo>
                    <a:pt x="304" y="1423"/>
                    <a:pt x="304" y="1423"/>
                    <a:pt x="304" y="1423"/>
                  </a:cubicBezTo>
                  <a:cubicBezTo>
                    <a:pt x="255" y="1476"/>
                    <a:pt x="255" y="1476"/>
                    <a:pt x="255" y="1476"/>
                  </a:cubicBezTo>
                  <a:cubicBezTo>
                    <a:pt x="213" y="1492"/>
                    <a:pt x="213" y="1492"/>
                    <a:pt x="213" y="1492"/>
                  </a:cubicBezTo>
                  <a:cubicBezTo>
                    <a:pt x="182" y="1476"/>
                    <a:pt x="182" y="1476"/>
                    <a:pt x="182" y="1476"/>
                  </a:cubicBezTo>
                  <a:cubicBezTo>
                    <a:pt x="104" y="1492"/>
                    <a:pt x="104" y="1492"/>
                    <a:pt x="104" y="1492"/>
                  </a:cubicBezTo>
                  <a:cubicBezTo>
                    <a:pt x="104" y="1492"/>
                    <a:pt x="0" y="1439"/>
                    <a:pt x="0" y="1434"/>
                  </a:cubicBezTo>
                  <a:cubicBezTo>
                    <a:pt x="0" y="1404"/>
                    <a:pt x="0" y="1404"/>
                    <a:pt x="0" y="1404"/>
                  </a:cubicBezTo>
                  <a:cubicBezTo>
                    <a:pt x="18" y="1394"/>
                    <a:pt x="18" y="1394"/>
                    <a:pt x="18" y="1394"/>
                  </a:cubicBezTo>
                  <a:cubicBezTo>
                    <a:pt x="22" y="1362"/>
                    <a:pt x="22" y="1362"/>
                    <a:pt x="22" y="1362"/>
                  </a:cubicBezTo>
                  <a:cubicBezTo>
                    <a:pt x="66" y="1338"/>
                    <a:pt x="66" y="1338"/>
                    <a:pt x="66" y="1338"/>
                  </a:cubicBezTo>
                  <a:cubicBezTo>
                    <a:pt x="66" y="1306"/>
                    <a:pt x="66" y="1306"/>
                    <a:pt x="66" y="1306"/>
                  </a:cubicBezTo>
                  <a:cubicBezTo>
                    <a:pt x="94" y="1278"/>
                    <a:pt x="94" y="1278"/>
                    <a:pt x="94" y="1278"/>
                  </a:cubicBezTo>
                  <a:cubicBezTo>
                    <a:pt x="94" y="1242"/>
                    <a:pt x="94" y="1242"/>
                    <a:pt x="94" y="1242"/>
                  </a:cubicBezTo>
                  <a:cubicBezTo>
                    <a:pt x="150" y="1186"/>
                    <a:pt x="150" y="1186"/>
                    <a:pt x="150" y="1186"/>
                  </a:cubicBezTo>
                  <a:cubicBezTo>
                    <a:pt x="146" y="1142"/>
                    <a:pt x="146" y="1142"/>
                    <a:pt x="146" y="1142"/>
                  </a:cubicBezTo>
                  <a:cubicBezTo>
                    <a:pt x="218" y="1094"/>
                    <a:pt x="218" y="1094"/>
                    <a:pt x="218" y="1094"/>
                  </a:cubicBezTo>
                  <a:cubicBezTo>
                    <a:pt x="210" y="1030"/>
                    <a:pt x="210" y="1030"/>
                    <a:pt x="210" y="1030"/>
                  </a:cubicBezTo>
                  <a:cubicBezTo>
                    <a:pt x="254" y="1014"/>
                    <a:pt x="254" y="1014"/>
                    <a:pt x="254" y="1014"/>
                  </a:cubicBezTo>
                  <a:cubicBezTo>
                    <a:pt x="274" y="962"/>
                    <a:pt x="274" y="962"/>
                    <a:pt x="274" y="962"/>
                  </a:cubicBezTo>
                  <a:cubicBezTo>
                    <a:pt x="274" y="898"/>
                    <a:pt x="274" y="898"/>
                    <a:pt x="274" y="898"/>
                  </a:cubicBezTo>
                  <a:cubicBezTo>
                    <a:pt x="310" y="874"/>
                    <a:pt x="310" y="874"/>
                    <a:pt x="310" y="874"/>
                  </a:cubicBezTo>
                  <a:cubicBezTo>
                    <a:pt x="322" y="874"/>
                    <a:pt x="322" y="874"/>
                    <a:pt x="322" y="874"/>
                  </a:cubicBezTo>
                  <a:cubicBezTo>
                    <a:pt x="326" y="890"/>
                    <a:pt x="326" y="890"/>
                    <a:pt x="326" y="890"/>
                  </a:cubicBezTo>
                  <a:cubicBezTo>
                    <a:pt x="358" y="882"/>
                    <a:pt x="358" y="882"/>
                    <a:pt x="358" y="882"/>
                  </a:cubicBezTo>
                  <a:cubicBezTo>
                    <a:pt x="390" y="810"/>
                    <a:pt x="390" y="810"/>
                    <a:pt x="390" y="810"/>
                  </a:cubicBezTo>
                  <a:cubicBezTo>
                    <a:pt x="426" y="794"/>
                    <a:pt x="426" y="794"/>
                    <a:pt x="426" y="794"/>
                  </a:cubicBezTo>
                  <a:cubicBezTo>
                    <a:pt x="426" y="754"/>
                    <a:pt x="426" y="754"/>
                    <a:pt x="426" y="754"/>
                  </a:cubicBezTo>
                  <a:cubicBezTo>
                    <a:pt x="434" y="718"/>
                    <a:pt x="434" y="718"/>
                    <a:pt x="434" y="718"/>
                  </a:cubicBezTo>
                  <a:cubicBezTo>
                    <a:pt x="398" y="690"/>
                    <a:pt x="398" y="690"/>
                    <a:pt x="398" y="690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78" y="658"/>
                    <a:pt x="378" y="658"/>
                    <a:pt x="378" y="658"/>
                  </a:cubicBezTo>
                  <a:cubicBezTo>
                    <a:pt x="378" y="558"/>
                    <a:pt x="378" y="558"/>
                    <a:pt x="378" y="558"/>
                  </a:cubicBezTo>
                  <a:cubicBezTo>
                    <a:pt x="334" y="538"/>
                    <a:pt x="334" y="538"/>
                    <a:pt x="334" y="538"/>
                  </a:cubicBezTo>
                  <a:cubicBezTo>
                    <a:pt x="330" y="490"/>
                    <a:pt x="330" y="490"/>
                    <a:pt x="330" y="490"/>
                  </a:cubicBezTo>
                  <a:cubicBezTo>
                    <a:pt x="362" y="434"/>
                    <a:pt x="362" y="434"/>
                    <a:pt x="362" y="434"/>
                  </a:cubicBezTo>
                  <a:cubicBezTo>
                    <a:pt x="358" y="422"/>
                    <a:pt x="358" y="422"/>
                    <a:pt x="358" y="422"/>
                  </a:cubicBezTo>
                  <a:cubicBezTo>
                    <a:pt x="278" y="438"/>
                    <a:pt x="278" y="438"/>
                    <a:pt x="278" y="438"/>
                  </a:cubicBezTo>
                  <a:cubicBezTo>
                    <a:pt x="282" y="410"/>
                    <a:pt x="282" y="410"/>
                    <a:pt x="282" y="410"/>
                  </a:cubicBezTo>
                  <a:cubicBezTo>
                    <a:pt x="298" y="382"/>
                    <a:pt x="298" y="382"/>
                    <a:pt x="298" y="382"/>
                  </a:cubicBezTo>
                  <a:cubicBezTo>
                    <a:pt x="278" y="358"/>
                    <a:pt x="278" y="358"/>
                    <a:pt x="278" y="358"/>
                  </a:cubicBezTo>
                  <a:cubicBezTo>
                    <a:pt x="278" y="322"/>
                    <a:pt x="278" y="322"/>
                    <a:pt x="278" y="322"/>
                  </a:cubicBezTo>
                  <a:cubicBezTo>
                    <a:pt x="290" y="310"/>
                    <a:pt x="290" y="310"/>
                    <a:pt x="290" y="310"/>
                  </a:cubicBezTo>
                  <a:cubicBezTo>
                    <a:pt x="242" y="250"/>
                    <a:pt x="242" y="250"/>
                    <a:pt x="242" y="250"/>
                  </a:cubicBezTo>
                  <a:cubicBezTo>
                    <a:pt x="250" y="198"/>
                    <a:pt x="250" y="198"/>
                    <a:pt x="250" y="198"/>
                  </a:cubicBezTo>
                  <a:cubicBezTo>
                    <a:pt x="214" y="146"/>
                    <a:pt x="214" y="146"/>
                    <a:pt x="214" y="146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302" y="68"/>
                    <a:pt x="302" y="68"/>
                    <a:pt x="302" y="68"/>
                  </a:cubicBezTo>
                  <a:cubicBezTo>
                    <a:pt x="354" y="62"/>
                    <a:pt x="354" y="62"/>
                    <a:pt x="354" y="62"/>
                  </a:cubicBezTo>
                  <a:cubicBezTo>
                    <a:pt x="396" y="52"/>
                    <a:pt x="396" y="52"/>
                    <a:pt x="396" y="52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74" y="36"/>
                    <a:pt x="474" y="36"/>
                    <a:pt x="474" y="36"/>
                  </a:cubicBezTo>
                  <a:cubicBezTo>
                    <a:pt x="511" y="26"/>
                    <a:pt x="511" y="26"/>
                    <a:pt x="511" y="26"/>
                  </a:cubicBezTo>
                  <a:cubicBezTo>
                    <a:pt x="584" y="16"/>
                    <a:pt x="584" y="16"/>
                    <a:pt x="584" y="16"/>
                  </a:cubicBezTo>
                  <a:cubicBezTo>
                    <a:pt x="625" y="26"/>
                    <a:pt x="625" y="26"/>
                    <a:pt x="625" y="26"/>
                  </a:cubicBezTo>
                  <a:cubicBezTo>
                    <a:pt x="646" y="10"/>
                    <a:pt x="646" y="10"/>
                    <a:pt x="646" y="10"/>
                  </a:cubicBezTo>
                  <a:cubicBezTo>
                    <a:pt x="703" y="6"/>
                    <a:pt x="703" y="6"/>
                    <a:pt x="703" y="6"/>
                  </a:cubicBezTo>
                  <a:cubicBezTo>
                    <a:pt x="730" y="234"/>
                    <a:pt x="730" y="234"/>
                    <a:pt x="730" y="234"/>
                  </a:cubicBezTo>
                  <a:cubicBezTo>
                    <a:pt x="730" y="354"/>
                    <a:pt x="730" y="354"/>
                    <a:pt x="730" y="354"/>
                  </a:cubicBezTo>
                  <a:lnTo>
                    <a:pt x="758" y="398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" name="ตาก">
              <a:extLst>
                <a:ext uri="{FF2B5EF4-FFF2-40B4-BE49-F238E27FC236}">
                  <a16:creationId xmlns:a16="http://schemas.microsoft.com/office/drawing/2014/main" id="{82588441-D8F1-B52A-46B7-2B128CEA1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77" y="1514313"/>
              <a:ext cx="630955" cy="1020500"/>
            </a:xfrm>
            <a:custGeom>
              <a:avLst/>
              <a:gdLst>
                <a:gd name="T0" fmla="*/ 1513 w 1539"/>
                <a:gd name="T1" fmla="*/ 913 h 2499"/>
                <a:gd name="T2" fmla="*/ 1388 w 1539"/>
                <a:gd name="T3" fmla="*/ 965 h 2499"/>
                <a:gd name="T4" fmla="*/ 1325 w 1539"/>
                <a:gd name="T5" fmla="*/ 1132 h 2499"/>
                <a:gd name="T6" fmla="*/ 1211 w 1539"/>
                <a:gd name="T7" fmla="*/ 1283 h 2499"/>
                <a:gd name="T8" fmla="*/ 1101 w 1539"/>
                <a:gd name="T9" fmla="*/ 1273 h 2499"/>
                <a:gd name="T10" fmla="*/ 1122 w 1539"/>
                <a:gd name="T11" fmla="*/ 1362 h 2499"/>
                <a:gd name="T12" fmla="*/ 1179 w 1539"/>
                <a:gd name="T13" fmla="*/ 1523 h 2499"/>
                <a:gd name="T14" fmla="*/ 1211 w 1539"/>
                <a:gd name="T15" fmla="*/ 1659 h 2499"/>
                <a:gd name="T16" fmla="*/ 1188 w 1539"/>
                <a:gd name="T17" fmla="*/ 1806 h 2499"/>
                <a:gd name="T18" fmla="*/ 1231 w 1539"/>
                <a:gd name="T19" fmla="*/ 1904 h 2499"/>
                <a:gd name="T20" fmla="*/ 1200 w 1539"/>
                <a:gd name="T21" fmla="*/ 2081 h 2499"/>
                <a:gd name="T22" fmla="*/ 1179 w 1539"/>
                <a:gd name="T23" fmla="*/ 2175 h 2499"/>
                <a:gd name="T24" fmla="*/ 1143 w 1539"/>
                <a:gd name="T25" fmla="*/ 2316 h 2499"/>
                <a:gd name="T26" fmla="*/ 1112 w 1539"/>
                <a:gd name="T27" fmla="*/ 2499 h 2499"/>
                <a:gd name="T28" fmla="*/ 1002 w 1539"/>
                <a:gd name="T29" fmla="*/ 2353 h 2499"/>
                <a:gd name="T30" fmla="*/ 894 w 1539"/>
                <a:gd name="T31" fmla="*/ 2198 h 2499"/>
                <a:gd name="T32" fmla="*/ 799 w 1539"/>
                <a:gd name="T33" fmla="*/ 2061 h 2499"/>
                <a:gd name="T34" fmla="*/ 715 w 1539"/>
                <a:gd name="T35" fmla="*/ 2029 h 2499"/>
                <a:gd name="T36" fmla="*/ 764 w 1539"/>
                <a:gd name="T37" fmla="*/ 1827 h 2499"/>
                <a:gd name="T38" fmla="*/ 760 w 1539"/>
                <a:gd name="T39" fmla="*/ 1735 h 2499"/>
                <a:gd name="T40" fmla="*/ 768 w 1539"/>
                <a:gd name="T41" fmla="*/ 1683 h 2499"/>
                <a:gd name="T42" fmla="*/ 808 w 1539"/>
                <a:gd name="T43" fmla="*/ 1615 h 2499"/>
                <a:gd name="T44" fmla="*/ 936 w 1539"/>
                <a:gd name="T45" fmla="*/ 1623 h 2499"/>
                <a:gd name="T46" fmla="*/ 1028 w 1539"/>
                <a:gd name="T47" fmla="*/ 1479 h 2499"/>
                <a:gd name="T48" fmla="*/ 1028 w 1539"/>
                <a:gd name="T49" fmla="*/ 1399 h 2499"/>
                <a:gd name="T50" fmla="*/ 948 w 1539"/>
                <a:gd name="T51" fmla="*/ 1331 h 2499"/>
                <a:gd name="T52" fmla="*/ 848 w 1539"/>
                <a:gd name="T53" fmla="*/ 1471 h 2499"/>
                <a:gd name="T54" fmla="*/ 792 w 1539"/>
                <a:gd name="T55" fmla="*/ 1387 h 2499"/>
                <a:gd name="T56" fmla="*/ 804 w 1539"/>
                <a:gd name="T57" fmla="*/ 1295 h 2499"/>
                <a:gd name="T58" fmla="*/ 708 w 1539"/>
                <a:gd name="T59" fmla="*/ 1127 h 2499"/>
                <a:gd name="T60" fmla="*/ 636 w 1539"/>
                <a:gd name="T61" fmla="*/ 1059 h 2499"/>
                <a:gd name="T62" fmla="*/ 660 w 1539"/>
                <a:gd name="T63" fmla="*/ 939 h 2499"/>
                <a:gd name="T64" fmla="*/ 648 w 1539"/>
                <a:gd name="T65" fmla="*/ 839 h 2499"/>
                <a:gd name="T66" fmla="*/ 524 w 1539"/>
                <a:gd name="T67" fmla="*/ 751 h 2499"/>
                <a:gd name="T68" fmla="*/ 324 w 1539"/>
                <a:gd name="T69" fmla="*/ 507 h 2499"/>
                <a:gd name="T70" fmla="*/ 264 w 1539"/>
                <a:gd name="T71" fmla="*/ 403 h 2499"/>
                <a:gd name="T72" fmla="*/ 192 w 1539"/>
                <a:gd name="T73" fmla="*/ 323 h 2499"/>
                <a:gd name="T74" fmla="*/ 16 w 1539"/>
                <a:gd name="T75" fmla="*/ 131 h 2499"/>
                <a:gd name="T76" fmla="*/ 21 w 1539"/>
                <a:gd name="T77" fmla="*/ 63 h 2499"/>
                <a:gd name="T78" fmla="*/ 141 w 1539"/>
                <a:gd name="T79" fmla="*/ 37 h 2499"/>
                <a:gd name="T80" fmla="*/ 230 w 1539"/>
                <a:gd name="T81" fmla="*/ 73 h 2499"/>
                <a:gd name="T82" fmla="*/ 298 w 1539"/>
                <a:gd name="T83" fmla="*/ 209 h 2499"/>
                <a:gd name="T84" fmla="*/ 444 w 1539"/>
                <a:gd name="T85" fmla="*/ 272 h 2499"/>
                <a:gd name="T86" fmla="*/ 512 w 1539"/>
                <a:gd name="T87" fmla="*/ 402 h 2499"/>
                <a:gd name="T88" fmla="*/ 512 w 1539"/>
                <a:gd name="T89" fmla="*/ 459 h 2499"/>
                <a:gd name="T90" fmla="*/ 553 w 1539"/>
                <a:gd name="T91" fmla="*/ 564 h 2499"/>
                <a:gd name="T92" fmla="*/ 710 w 1539"/>
                <a:gd name="T93" fmla="*/ 532 h 2499"/>
                <a:gd name="T94" fmla="*/ 715 w 1539"/>
                <a:gd name="T95" fmla="*/ 402 h 2499"/>
                <a:gd name="T96" fmla="*/ 694 w 1539"/>
                <a:gd name="T97" fmla="*/ 199 h 2499"/>
                <a:gd name="T98" fmla="*/ 694 w 1539"/>
                <a:gd name="T99" fmla="*/ 42 h 2499"/>
                <a:gd name="T100" fmla="*/ 772 w 1539"/>
                <a:gd name="T101" fmla="*/ 73 h 2499"/>
                <a:gd name="T102" fmla="*/ 830 w 1539"/>
                <a:gd name="T103" fmla="*/ 58 h 2499"/>
                <a:gd name="T104" fmla="*/ 882 w 1539"/>
                <a:gd name="T105" fmla="*/ 141 h 2499"/>
                <a:gd name="T106" fmla="*/ 830 w 1539"/>
                <a:gd name="T107" fmla="*/ 183 h 2499"/>
                <a:gd name="T108" fmla="*/ 830 w 1539"/>
                <a:gd name="T109" fmla="*/ 386 h 2499"/>
                <a:gd name="T110" fmla="*/ 1002 w 1539"/>
                <a:gd name="T111" fmla="*/ 345 h 2499"/>
                <a:gd name="T112" fmla="*/ 1085 w 1539"/>
                <a:gd name="T113" fmla="*/ 360 h 2499"/>
                <a:gd name="T114" fmla="*/ 1231 w 1539"/>
                <a:gd name="T115" fmla="*/ 480 h 2499"/>
                <a:gd name="T116" fmla="*/ 1341 w 1539"/>
                <a:gd name="T117" fmla="*/ 423 h 2499"/>
                <a:gd name="T118" fmla="*/ 1392 w 1539"/>
                <a:gd name="T119" fmla="*/ 550 h 2499"/>
                <a:gd name="T120" fmla="*/ 1430 w 1539"/>
                <a:gd name="T121" fmla="*/ 710 h 2499"/>
                <a:gd name="T122" fmla="*/ 1492 w 1539"/>
                <a:gd name="T123" fmla="*/ 814 h 2499"/>
                <a:gd name="T124" fmla="*/ 1539 w 1539"/>
                <a:gd name="T125" fmla="*/ 871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9" h="2499">
                  <a:moveTo>
                    <a:pt x="1539" y="871"/>
                  </a:moveTo>
                  <a:cubicBezTo>
                    <a:pt x="1536" y="876"/>
                    <a:pt x="1536" y="876"/>
                    <a:pt x="1536" y="876"/>
                  </a:cubicBezTo>
                  <a:cubicBezTo>
                    <a:pt x="1513" y="913"/>
                    <a:pt x="1513" y="913"/>
                    <a:pt x="1513" y="913"/>
                  </a:cubicBezTo>
                  <a:cubicBezTo>
                    <a:pt x="1451" y="913"/>
                    <a:pt x="1451" y="913"/>
                    <a:pt x="1451" y="913"/>
                  </a:cubicBezTo>
                  <a:cubicBezTo>
                    <a:pt x="1445" y="965"/>
                    <a:pt x="1445" y="965"/>
                    <a:pt x="1445" y="965"/>
                  </a:cubicBezTo>
                  <a:cubicBezTo>
                    <a:pt x="1388" y="965"/>
                    <a:pt x="1388" y="965"/>
                    <a:pt x="1388" y="965"/>
                  </a:cubicBezTo>
                  <a:cubicBezTo>
                    <a:pt x="1367" y="997"/>
                    <a:pt x="1367" y="997"/>
                    <a:pt x="1367" y="997"/>
                  </a:cubicBezTo>
                  <a:cubicBezTo>
                    <a:pt x="1378" y="1033"/>
                    <a:pt x="1378" y="1033"/>
                    <a:pt x="1378" y="1033"/>
                  </a:cubicBezTo>
                  <a:cubicBezTo>
                    <a:pt x="1325" y="1132"/>
                    <a:pt x="1325" y="1132"/>
                    <a:pt x="1325" y="1132"/>
                  </a:cubicBezTo>
                  <a:cubicBezTo>
                    <a:pt x="1325" y="1221"/>
                    <a:pt x="1325" y="1221"/>
                    <a:pt x="1325" y="1221"/>
                  </a:cubicBezTo>
                  <a:cubicBezTo>
                    <a:pt x="1284" y="1221"/>
                    <a:pt x="1284" y="1221"/>
                    <a:pt x="1284" y="1221"/>
                  </a:cubicBezTo>
                  <a:cubicBezTo>
                    <a:pt x="1211" y="1283"/>
                    <a:pt x="1211" y="1283"/>
                    <a:pt x="1211" y="1283"/>
                  </a:cubicBezTo>
                  <a:cubicBezTo>
                    <a:pt x="1143" y="1283"/>
                    <a:pt x="1143" y="1283"/>
                    <a:pt x="1143" y="1283"/>
                  </a:cubicBezTo>
                  <a:cubicBezTo>
                    <a:pt x="1117" y="1263"/>
                    <a:pt x="1117" y="1263"/>
                    <a:pt x="1117" y="1263"/>
                  </a:cubicBezTo>
                  <a:cubicBezTo>
                    <a:pt x="1101" y="1273"/>
                    <a:pt x="1101" y="1273"/>
                    <a:pt x="1101" y="1273"/>
                  </a:cubicBezTo>
                  <a:cubicBezTo>
                    <a:pt x="1101" y="1294"/>
                    <a:pt x="1101" y="1294"/>
                    <a:pt x="1101" y="1294"/>
                  </a:cubicBezTo>
                  <a:cubicBezTo>
                    <a:pt x="1127" y="1325"/>
                    <a:pt x="1127" y="1325"/>
                    <a:pt x="1127" y="1325"/>
                  </a:cubicBezTo>
                  <a:cubicBezTo>
                    <a:pt x="1127" y="1325"/>
                    <a:pt x="1122" y="1356"/>
                    <a:pt x="1122" y="1362"/>
                  </a:cubicBezTo>
                  <a:cubicBezTo>
                    <a:pt x="1122" y="1367"/>
                    <a:pt x="1158" y="1383"/>
                    <a:pt x="1158" y="1383"/>
                  </a:cubicBezTo>
                  <a:cubicBezTo>
                    <a:pt x="1148" y="1471"/>
                    <a:pt x="1148" y="1471"/>
                    <a:pt x="1148" y="1471"/>
                  </a:cubicBezTo>
                  <a:cubicBezTo>
                    <a:pt x="1179" y="1523"/>
                    <a:pt x="1179" y="1523"/>
                    <a:pt x="1179" y="1523"/>
                  </a:cubicBezTo>
                  <a:cubicBezTo>
                    <a:pt x="1148" y="1586"/>
                    <a:pt x="1148" y="1586"/>
                    <a:pt x="1148" y="1586"/>
                  </a:cubicBezTo>
                  <a:cubicBezTo>
                    <a:pt x="1179" y="1596"/>
                    <a:pt x="1179" y="1596"/>
                    <a:pt x="1179" y="1596"/>
                  </a:cubicBezTo>
                  <a:cubicBezTo>
                    <a:pt x="1211" y="1659"/>
                    <a:pt x="1211" y="1659"/>
                    <a:pt x="1211" y="1659"/>
                  </a:cubicBezTo>
                  <a:cubicBezTo>
                    <a:pt x="1211" y="1659"/>
                    <a:pt x="1174" y="1742"/>
                    <a:pt x="1174" y="1748"/>
                  </a:cubicBezTo>
                  <a:cubicBezTo>
                    <a:pt x="1174" y="1753"/>
                    <a:pt x="1190" y="1784"/>
                    <a:pt x="1190" y="1784"/>
                  </a:cubicBezTo>
                  <a:cubicBezTo>
                    <a:pt x="1188" y="1806"/>
                    <a:pt x="1188" y="1806"/>
                    <a:pt x="1188" y="1806"/>
                  </a:cubicBezTo>
                  <a:cubicBezTo>
                    <a:pt x="1185" y="1858"/>
                    <a:pt x="1185" y="1858"/>
                    <a:pt x="1185" y="1858"/>
                  </a:cubicBezTo>
                  <a:cubicBezTo>
                    <a:pt x="1185" y="1862"/>
                    <a:pt x="1185" y="1862"/>
                    <a:pt x="1185" y="1862"/>
                  </a:cubicBezTo>
                  <a:cubicBezTo>
                    <a:pt x="1231" y="1904"/>
                    <a:pt x="1231" y="1904"/>
                    <a:pt x="1231" y="1904"/>
                  </a:cubicBezTo>
                  <a:cubicBezTo>
                    <a:pt x="1231" y="1977"/>
                    <a:pt x="1231" y="1977"/>
                    <a:pt x="1231" y="1977"/>
                  </a:cubicBezTo>
                  <a:cubicBezTo>
                    <a:pt x="1200" y="2008"/>
                    <a:pt x="1200" y="2008"/>
                    <a:pt x="1200" y="2008"/>
                  </a:cubicBezTo>
                  <a:cubicBezTo>
                    <a:pt x="1200" y="2081"/>
                    <a:pt x="1200" y="2081"/>
                    <a:pt x="1200" y="2081"/>
                  </a:cubicBezTo>
                  <a:cubicBezTo>
                    <a:pt x="1153" y="2107"/>
                    <a:pt x="1153" y="2107"/>
                    <a:pt x="1153" y="2107"/>
                  </a:cubicBezTo>
                  <a:cubicBezTo>
                    <a:pt x="1158" y="2139"/>
                    <a:pt x="1158" y="2139"/>
                    <a:pt x="1158" y="2139"/>
                  </a:cubicBezTo>
                  <a:cubicBezTo>
                    <a:pt x="1179" y="2175"/>
                    <a:pt x="1179" y="2175"/>
                    <a:pt x="1179" y="2175"/>
                  </a:cubicBezTo>
                  <a:cubicBezTo>
                    <a:pt x="1158" y="2207"/>
                    <a:pt x="1158" y="2207"/>
                    <a:pt x="1158" y="2207"/>
                  </a:cubicBezTo>
                  <a:cubicBezTo>
                    <a:pt x="1169" y="2274"/>
                    <a:pt x="1169" y="2274"/>
                    <a:pt x="1169" y="2274"/>
                  </a:cubicBezTo>
                  <a:cubicBezTo>
                    <a:pt x="1143" y="2316"/>
                    <a:pt x="1143" y="2316"/>
                    <a:pt x="1143" y="2316"/>
                  </a:cubicBezTo>
                  <a:cubicBezTo>
                    <a:pt x="1148" y="2363"/>
                    <a:pt x="1148" y="2363"/>
                    <a:pt x="1148" y="2363"/>
                  </a:cubicBezTo>
                  <a:cubicBezTo>
                    <a:pt x="1122" y="2400"/>
                    <a:pt x="1122" y="2400"/>
                    <a:pt x="1122" y="2400"/>
                  </a:cubicBezTo>
                  <a:cubicBezTo>
                    <a:pt x="1112" y="2499"/>
                    <a:pt x="1112" y="2499"/>
                    <a:pt x="1112" y="2499"/>
                  </a:cubicBezTo>
                  <a:cubicBezTo>
                    <a:pt x="1065" y="2410"/>
                    <a:pt x="1065" y="2410"/>
                    <a:pt x="1065" y="2410"/>
                  </a:cubicBezTo>
                  <a:cubicBezTo>
                    <a:pt x="1012" y="2394"/>
                    <a:pt x="1012" y="2394"/>
                    <a:pt x="1012" y="2394"/>
                  </a:cubicBezTo>
                  <a:cubicBezTo>
                    <a:pt x="1002" y="2353"/>
                    <a:pt x="1002" y="2353"/>
                    <a:pt x="1002" y="2353"/>
                  </a:cubicBezTo>
                  <a:cubicBezTo>
                    <a:pt x="898" y="2243"/>
                    <a:pt x="898" y="2243"/>
                    <a:pt x="898" y="2243"/>
                  </a:cubicBezTo>
                  <a:cubicBezTo>
                    <a:pt x="898" y="2201"/>
                    <a:pt x="898" y="2201"/>
                    <a:pt x="898" y="2201"/>
                  </a:cubicBezTo>
                  <a:cubicBezTo>
                    <a:pt x="898" y="2200"/>
                    <a:pt x="896" y="2199"/>
                    <a:pt x="894" y="2198"/>
                  </a:cubicBezTo>
                  <a:cubicBezTo>
                    <a:pt x="885" y="2190"/>
                    <a:pt x="856" y="2175"/>
                    <a:pt x="856" y="2175"/>
                  </a:cubicBezTo>
                  <a:cubicBezTo>
                    <a:pt x="861" y="2149"/>
                    <a:pt x="861" y="2149"/>
                    <a:pt x="861" y="2149"/>
                  </a:cubicBezTo>
                  <a:cubicBezTo>
                    <a:pt x="799" y="2061"/>
                    <a:pt x="799" y="2061"/>
                    <a:pt x="799" y="2061"/>
                  </a:cubicBezTo>
                  <a:cubicBezTo>
                    <a:pt x="762" y="2061"/>
                    <a:pt x="762" y="2061"/>
                    <a:pt x="762" y="2061"/>
                  </a:cubicBezTo>
                  <a:cubicBezTo>
                    <a:pt x="741" y="2034"/>
                    <a:pt x="741" y="2034"/>
                    <a:pt x="741" y="2034"/>
                  </a:cubicBezTo>
                  <a:cubicBezTo>
                    <a:pt x="715" y="2029"/>
                    <a:pt x="715" y="2029"/>
                    <a:pt x="715" y="2029"/>
                  </a:cubicBezTo>
                  <a:cubicBezTo>
                    <a:pt x="708" y="1991"/>
                    <a:pt x="708" y="1991"/>
                    <a:pt x="708" y="1991"/>
                  </a:cubicBezTo>
                  <a:cubicBezTo>
                    <a:pt x="711" y="1983"/>
                    <a:pt x="711" y="1983"/>
                    <a:pt x="711" y="1983"/>
                  </a:cubicBezTo>
                  <a:cubicBezTo>
                    <a:pt x="764" y="1827"/>
                    <a:pt x="764" y="1827"/>
                    <a:pt x="764" y="1827"/>
                  </a:cubicBezTo>
                  <a:cubicBezTo>
                    <a:pt x="744" y="1827"/>
                    <a:pt x="744" y="1827"/>
                    <a:pt x="744" y="1827"/>
                  </a:cubicBezTo>
                  <a:cubicBezTo>
                    <a:pt x="736" y="1787"/>
                    <a:pt x="736" y="1787"/>
                    <a:pt x="736" y="1787"/>
                  </a:cubicBezTo>
                  <a:cubicBezTo>
                    <a:pt x="760" y="1735"/>
                    <a:pt x="760" y="1735"/>
                    <a:pt x="760" y="1735"/>
                  </a:cubicBezTo>
                  <a:cubicBezTo>
                    <a:pt x="716" y="1679"/>
                    <a:pt x="716" y="1679"/>
                    <a:pt x="716" y="1679"/>
                  </a:cubicBezTo>
                  <a:cubicBezTo>
                    <a:pt x="740" y="1647"/>
                    <a:pt x="740" y="1647"/>
                    <a:pt x="740" y="1647"/>
                  </a:cubicBezTo>
                  <a:cubicBezTo>
                    <a:pt x="768" y="1683"/>
                    <a:pt x="768" y="1683"/>
                    <a:pt x="768" y="1683"/>
                  </a:cubicBezTo>
                  <a:cubicBezTo>
                    <a:pt x="776" y="1659"/>
                    <a:pt x="776" y="1659"/>
                    <a:pt x="776" y="1659"/>
                  </a:cubicBezTo>
                  <a:cubicBezTo>
                    <a:pt x="808" y="1655"/>
                    <a:pt x="808" y="1655"/>
                    <a:pt x="808" y="1655"/>
                  </a:cubicBezTo>
                  <a:cubicBezTo>
                    <a:pt x="808" y="1615"/>
                    <a:pt x="808" y="1615"/>
                    <a:pt x="808" y="1615"/>
                  </a:cubicBezTo>
                  <a:cubicBezTo>
                    <a:pt x="840" y="1591"/>
                    <a:pt x="840" y="1591"/>
                    <a:pt x="840" y="1591"/>
                  </a:cubicBezTo>
                  <a:cubicBezTo>
                    <a:pt x="920" y="1599"/>
                    <a:pt x="920" y="1599"/>
                    <a:pt x="920" y="1599"/>
                  </a:cubicBezTo>
                  <a:cubicBezTo>
                    <a:pt x="936" y="1623"/>
                    <a:pt x="936" y="1623"/>
                    <a:pt x="936" y="1623"/>
                  </a:cubicBezTo>
                  <a:cubicBezTo>
                    <a:pt x="972" y="1595"/>
                    <a:pt x="972" y="1595"/>
                    <a:pt x="972" y="1595"/>
                  </a:cubicBezTo>
                  <a:cubicBezTo>
                    <a:pt x="976" y="1507"/>
                    <a:pt x="976" y="1507"/>
                    <a:pt x="976" y="1507"/>
                  </a:cubicBezTo>
                  <a:cubicBezTo>
                    <a:pt x="1028" y="1479"/>
                    <a:pt x="1028" y="1479"/>
                    <a:pt x="1028" y="1479"/>
                  </a:cubicBezTo>
                  <a:cubicBezTo>
                    <a:pt x="1032" y="1435"/>
                    <a:pt x="1032" y="1435"/>
                    <a:pt x="1032" y="1435"/>
                  </a:cubicBezTo>
                  <a:cubicBezTo>
                    <a:pt x="1052" y="1423"/>
                    <a:pt x="1052" y="1423"/>
                    <a:pt x="1052" y="1423"/>
                  </a:cubicBezTo>
                  <a:cubicBezTo>
                    <a:pt x="1028" y="1399"/>
                    <a:pt x="1028" y="1399"/>
                    <a:pt x="1028" y="1399"/>
                  </a:cubicBezTo>
                  <a:cubicBezTo>
                    <a:pt x="1036" y="1363"/>
                    <a:pt x="1036" y="1363"/>
                    <a:pt x="1036" y="1363"/>
                  </a:cubicBezTo>
                  <a:cubicBezTo>
                    <a:pt x="1000" y="1327"/>
                    <a:pt x="1000" y="1327"/>
                    <a:pt x="1000" y="1327"/>
                  </a:cubicBezTo>
                  <a:cubicBezTo>
                    <a:pt x="948" y="1331"/>
                    <a:pt x="948" y="1331"/>
                    <a:pt x="948" y="1331"/>
                  </a:cubicBezTo>
                  <a:cubicBezTo>
                    <a:pt x="912" y="1399"/>
                    <a:pt x="912" y="1399"/>
                    <a:pt x="912" y="1399"/>
                  </a:cubicBezTo>
                  <a:cubicBezTo>
                    <a:pt x="876" y="1395"/>
                    <a:pt x="876" y="1395"/>
                    <a:pt x="876" y="1395"/>
                  </a:cubicBezTo>
                  <a:cubicBezTo>
                    <a:pt x="848" y="1471"/>
                    <a:pt x="848" y="1471"/>
                    <a:pt x="848" y="1471"/>
                  </a:cubicBezTo>
                  <a:cubicBezTo>
                    <a:pt x="820" y="1467"/>
                    <a:pt x="820" y="1467"/>
                    <a:pt x="820" y="1467"/>
                  </a:cubicBezTo>
                  <a:cubicBezTo>
                    <a:pt x="808" y="1395"/>
                    <a:pt x="808" y="1395"/>
                    <a:pt x="808" y="1395"/>
                  </a:cubicBezTo>
                  <a:cubicBezTo>
                    <a:pt x="792" y="1387"/>
                    <a:pt x="792" y="1387"/>
                    <a:pt x="792" y="1387"/>
                  </a:cubicBezTo>
                  <a:cubicBezTo>
                    <a:pt x="804" y="1347"/>
                    <a:pt x="804" y="1347"/>
                    <a:pt x="804" y="1347"/>
                  </a:cubicBezTo>
                  <a:cubicBezTo>
                    <a:pt x="780" y="1339"/>
                    <a:pt x="780" y="1339"/>
                    <a:pt x="780" y="1339"/>
                  </a:cubicBezTo>
                  <a:cubicBezTo>
                    <a:pt x="804" y="1295"/>
                    <a:pt x="804" y="1295"/>
                    <a:pt x="804" y="1295"/>
                  </a:cubicBezTo>
                  <a:cubicBezTo>
                    <a:pt x="732" y="1207"/>
                    <a:pt x="732" y="1207"/>
                    <a:pt x="732" y="1207"/>
                  </a:cubicBezTo>
                  <a:cubicBezTo>
                    <a:pt x="740" y="1171"/>
                    <a:pt x="740" y="1171"/>
                    <a:pt x="740" y="1171"/>
                  </a:cubicBezTo>
                  <a:cubicBezTo>
                    <a:pt x="708" y="1127"/>
                    <a:pt x="708" y="1127"/>
                    <a:pt x="708" y="1127"/>
                  </a:cubicBezTo>
                  <a:cubicBezTo>
                    <a:pt x="672" y="1127"/>
                    <a:pt x="672" y="1127"/>
                    <a:pt x="672" y="1127"/>
                  </a:cubicBezTo>
                  <a:cubicBezTo>
                    <a:pt x="676" y="1083"/>
                    <a:pt x="676" y="1083"/>
                    <a:pt x="676" y="1083"/>
                  </a:cubicBezTo>
                  <a:cubicBezTo>
                    <a:pt x="636" y="1059"/>
                    <a:pt x="636" y="1059"/>
                    <a:pt x="636" y="1059"/>
                  </a:cubicBezTo>
                  <a:cubicBezTo>
                    <a:pt x="632" y="1023"/>
                    <a:pt x="632" y="1023"/>
                    <a:pt x="632" y="1023"/>
                  </a:cubicBezTo>
                  <a:cubicBezTo>
                    <a:pt x="664" y="983"/>
                    <a:pt x="664" y="983"/>
                    <a:pt x="664" y="983"/>
                  </a:cubicBezTo>
                  <a:cubicBezTo>
                    <a:pt x="660" y="939"/>
                    <a:pt x="660" y="939"/>
                    <a:pt x="660" y="939"/>
                  </a:cubicBezTo>
                  <a:cubicBezTo>
                    <a:pt x="692" y="903"/>
                    <a:pt x="692" y="903"/>
                    <a:pt x="692" y="903"/>
                  </a:cubicBezTo>
                  <a:cubicBezTo>
                    <a:pt x="692" y="871"/>
                    <a:pt x="692" y="871"/>
                    <a:pt x="692" y="871"/>
                  </a:cubicBezTo>
                  <a:cubicBezTo>
                    <a:pt x="648" y="839"/>
                    <a:pt x="648" y="839"/>
                    <a:pt x="648" y="839"/>
                  </a:cubicBezTo>
                  <a:cubicBezTo>
                    <a:pt x="644" y="803"/>
                    <a:pt x="644" y="803"/>
                    <a:pt x="644" y="803"/>
                  </a:cubicBezTo>
                  <a:cubicBezTo>
                    <a:pt x="592" y="751"/>
                    <a:pt x="592" y="751"/>
                    <a:pt x="592" y="751"/>
                  </a:cubicBezTo>
                  <a:cubicBezTo>
                    <a:pt x="524" y="751"/>
                    <a:pt x="524" y="751"/>
                    <a:pt x="524" y="751"/>
                  </a:cubicBezTo>
                  <a:cubicBezTo>
                    <a:pt x="488" y="711"/>
                    <a:pt x="488" y="711"/>
                    <a:pt x="488" y="711"/>
                  </a:cubicBezTo>
                  <a:cubicBezTo>
                    <a:pt x="484" y="663"/>
                    <a:pt x="484" y="663"/>
                    <a:pt x="484" y="663"/>
                  </a:cubicBezTo>
                  <a:cubicBezTo>
                    <a:pt x="324" y="507"/>
                    <a:pt x="324" y="507"/>
                    <a:pt x="324" y="507"/>
                  </a:cubicBezTo>
                  <a:cubicBezTo>
                    <a:pt x="324" y="439"/>
                    <a:pt x="324" y="439"/>
                    <a:pt x="324" y="439"/>
                  </a:cubicBezTo>
                  <a:cubicBezTo>
                    <a:pt x="300" y="439"/>
                    <a:pt x="300" y="439"/>
                    <a:pt x="300" y="439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379"/>
                    <a:pt x="268" y="379"/>
                    <a:pt x="268" y="379"/>
                  </a:cubicBezTo>
                  <a:cubicBezTo>
                    <a:pt x="216" y="323"/>
                    <a:pt x="216" y="323"/>
                    <a:pt x="216" y="323"/>
                  </a:cubicBezTo>
                  <a:cubicBezTo>
                    <a:pt x="192" y="323"/>
                    <a:pt x="192" y="323"/>
                    <a:pt x="192" y="323"/>
                  </a:cubicBezTo>
                  <a:cubicBezTo>
                    <a:pt x="148" y="287"/>
                    <a:pt x="148" y="287"/>
                    <a:pt x="148" y="287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30" y="73"/>
                    <a:pt x="230" y="73"/>
                    <a:pt x="230" y="73"/>
                  </a:cubicBezTo>
                  <a:cubicBezTo>
                    <a:pt x="230" y="73"/>
                    <a:pt x="251" y="157"/>
                    <a:pt x="251" y="162"/>
                  </a:cubicBezTo>
                  <a:cubicBezTo>
                    <a:pt x="251" y="166"/>
                    <a:pt x="281" y="190"/>
                    <a:pt x="302" y="206"/>
                  </a:cubicBezTo>
                  <a:cubicBezTo>
                    <a:pt x="298" y="209"/>
                    <a:pt x="298" y="209"/>
                    <a:pt x="298" y="209"/>
                  </a:cubicBezTo>
                  <a:cubicBezTo>
                    <a:pt x="298" y="209"/>
                    <a:pt x="340" y="287"/>
                    <a:pt x="345" y="292"/>
                  </a:cubicBezTo>
                  <a:cubicBezTo>
                    <a:pt x="350" y="298"/>
                    <a:pt x="402" y="303"/>
                    <a:pt x="407" y="298"/>
                  </a:cubicBezTo>
                  <a:cubicBezTo>
                    <a:pt x="413" y="292"/>
                    <a:pt x="444" y="272"/>
                    <a:pt x="444" y="272"/>
                  </a:cubicBezTo>
                  <a:cubicBezTo>
                    <a:pt x="486" y="272"/>
                    <a:pt x="486" y="272"/>
                    <a:pt x="486" y="272"/>
                  </a:cubicBezTo>
                  <a:cubicBezTo>
                    <a:pt x="501" y="319"/>
                    <a:pt x="501" y="319"/>
                    <a:pt x="501" y="319"/>
                  </a:cubicBezTo>
                  <a:cubicBezTo>
                    <a:pt x="512" y="402"/>
                    <a:pt x="512" y="402"/>
                    <a:pt x="512" y="402"/>
                  </a:cubicBezTo>
                  <a:cubicBezTo>
                    <a:pt x="486" y="412"/>
                    <a:pt x="486" y="412"/>
                    <a:pt x="486" y="412"/>
                  </a:cubicBezTo>
                  <a:cubicBezTo>
                    <a:pt x="486" y="433"/>
                    <a:pt x="486" y="433"/>
                    <a:pt x="486" y="433"/>
                  </a:cubicBezTo>
                  <a:cubicBezTo>
                    <a:pt x="512" y="459"/>
                    <a:pt x="512" y="459"/>
                    <a:pt x="512" y="459"/>
                  </a:cubicBezTo>
                  <a:cubicBezTo>
                    <a:pt x="507" y="512"/>
                    <a:pt x="507" y="512"/>
                    <a:pt x="507" y="512"/>
                  </a:cubicBezTo>
                  <a:cubicBezTo>
                    <a:pt x="543" y="532"/>
                    <a:pt x="543" y="532"/>
                    <a:pt x="543" y="532"/>
                  </a:cubicBezTo>
                  <a:cubicBezTo>
                    <a:pt x="553" y="564"/>
                    <a:pt x="553" y="564"/>
                    <a:pt x="553" y="564"/>
                  </a:cubicBezTo>
                  <a:cubicBezTo>
                    <a:pt x="590" y="569"/>
                    <a:pt x="590" y="569"/>
                    <a:pt x="590" y="569"/>
                  </a:cubicBezTo>
                  <a:cubicBezTo>
                    <a:pt x="626" y="543"/>
                    <a:pt x="626" y="543"/>
                    <a:pt x="626" y="543"/>
                  </a:cubicBezTo>
                  <a:cubicBezTo>
                    <a:pt x="710" y="532"/>
                    <a:pt x="710" y="532"/>
                    <a:pt x="710" y="532"/>
                  </a:cubicBezTo>
                  <a:cubicBezTo>
                    <a:pt x="720" y="485"/>
                    <a:pt x="720" y="485"/>
                    <a:pt x="720" y="485"/>
                  </a:cubicBezTo>
                  <a:cubicBezTo>
                    <a:pt x="699" y="449"/>
                    <a:pt x="699" y="449"/>
                    <a:pt x="699" y="449"/>
                  </a:cubicBezTo>
                  <a:cubicBezTo>
                    <a:pt x="715" y="402"/>
                    <a:pt x="715" y="402"/>
                    <a:pt x="715" y="402"/>
                  </a:cubicBezTo>
                  <a:cubicBezTo>
                    <a:pt x="684" y="350"/>
                    <a:pt x="684" y="350"/>
                    <a:pt x="684" y="350"/>
                  </a:cubicBezTo>
                  <a:cubicBezTo>
                    <a:pt x="699" y="282"/>
                    <a:pt x="699" y="282"/>
                    <a:pt x="699" y="282"/>
                  </a:cubicBezTo>
                  <a:cubicBezTo>
                    <a:pt x="694" y="199"/>
                    <a:pt x="694" y="199"/>
                    <a:pt x="694" y="199"/>
                  </a:cubicBezTo>
                  <a:cubicBezTo>
                    <a:pt x="658" y="58"/>
                    <a:pt x="658" y="58"/>
                    <a:pt x="658" y="58"/>
                  </a:cubicBezTo>
                  <a:cubicBezTo>
                    <a:pt x="673" y="32"/>
                    <a:pt x="673" y="32"/>
                    <a:pt x="673" y="32"/>
                  </a:cubicBezTo>
                  <a:cubicBezTo>
                    <a:pt x="694" y="42"/>
                    <a:pt x="694" y="42"/>
                    <a:pt x="694" y="42"/>
                  </a:cubicBezTo>
                  <a:cubicBezTo>
                    <a:pt x="694" y="42"/>
                    <a:pt x="720" y="63"/>
                    <a:pt x="726" y="63"/>
                  </a:cubicBezTo>
                  <a:cubicBezTo>
                    <a:pt x="731" y="63"/>
                    <a:pt x="746" y="47"/>
                    <a:pt x="746" y="47"/>
                  </a:cubicBezTo>
                  <a:cubicBezTo>
                    <a:pt x="772" y="73"/>
                    <a:pt x="772" y="73"/>
                    <a:pt x="772" y="73"/>
                  </a:cubicBezTo>
                  <a:cubicBezTo>
                    <a:pt x="783" y="47"/>
                    <a:pt x="783" y="47"/>
                    <a:pt x="783" y="47"/>
                  </a:cubicBezTo>
                  <a:cubicBezTo>
                    <a:pt x="809" y="26"/>
                    <a:pt x="809" y="26"/>
                    <a:pt x="809" y="26"/>
                  </a:cubicBezTo>
                  <a:cubicBezTo>
                    <a:pt x="830" y="58"/>
                    <a:pt x="830" y="58"/>
                    <a:pt x="830" y="58"/>
                  </a:cubicBezTo>
                  <a:cubicBezTo>
                    <a:pt x="834" y="58"/>
                    <a:pt x="834" y="58"/>
                    <a:pt x="834" y="58"/>
                  </a:cubicBezTo>
                  <a:cubicBezTo>
                    <a:pt x="830" y="73"/>
                    <a:pt x="830" y="73"/>
                    <a:pt x="830" y="73"/>
                  </a:cubicBezTo>
                  <a:cubicBezTo>
                    <a:pt x="882" y="141"/>
                    <a:pt x="882" y="141"/>
                    <a:pt x="882" y="141"/>
                  </a:cubicBezTo>
                  <a:cubicBezTo>
                    <a:pt x="877" y="167"/>
                    <a:pt x="877" y="167"/>
                    <a:pt x="877" y="167"/>
                  </a:cubicBezTo>
                  <a:cubicBezTo>
                    <a:pt x="846" y="167"/>
                    <a:pt x="846" y="167"/>
                    <a:pt x="846" y="167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30" y="246"/>
                    <a:pt x="830" y="246"/>
                    <a:pt x="830" y="246"/>
                  </a:cubicBezTo>
                  <a:cubicBezTo>
                    <a:pt x="846" y="319"/>
                    <a:pt x="846" y="319"/>
                    <a:pt x="846" y="319"/>
                  </a:cubicBezTo>
                  <a:cubicBezTo>
                    <a:pt x="830" y="386"/>
                    <a:pt x="830" y="386"/>
                    <a:pt x="830" y="386"/>
                  </a:cubicBezTo>
                  <a:cubicBezTo>
                    <a:pt x="830" y="386"/>
                    <a:pt x="877" y="371"/>
                    <a:pt x="882" y="365"/>
                  </a:cubicBezTo>
                  <a:cubicBezTo>
                    <a:pt x="887" y="360"/>
                    <a:pt x="960" y="324"/>
                    <a:pt x="960" y="324"/>
                  </a:cubicBezTo>
                  <a:cubicBezTo>
                    <a:pt x="1002" y="345"/>
                    <a:pt x="1002" y="345"/>
                    <a:pt x="1002" y="345"/>
                  </a:cubicBezTo>
                  <a:cubicBezTo>
                    <a:pt x="1034" y="307"/>
                    <a:pt x="1034" y="307"/>
                    <a:pt x="1034" y="307"/>
                  </a:cubicBezTo>
                  <a:cubicBezTo>
                    <a:pt x="1049" y="360"/>
                    <a:pt x="1049" y="360"/>
                    <a:pt x="1049" y="360"/>
                  </a:cubicBezTo>
                  <a:cubicBezTo>
                    <a:pt x="1085" y="360"/>
                    <a:pt x="1085" y="360"/>
                    <a:pt x="1085" y="360"/>
                  </a:cubicBezTo>
                  <a:cubicBezTo>
                    <a:pt x="1174" y="454"/>
                    <a:pt x="1174" y="454"/>
                    <a:pt x="1174" y="454"/>
                  </a:cubicBezTo>
                  <a:cubicBezTo>
                    <a:pt x="1211" y="454"/>
                    <a:pt x="1211" y="454"/>
                    <a:pt x="1211" y="454"/>
                  </a:cubicBezTo>
                  <a:cubicBezTo>
                    <a:pt x="1231" y="480"/>
                    <a:pt x="1231" y="480"/>
                    <a:pt x="1231" y="480"/>
                  </a:cubicBezTo>
                  <a:cubicBezTo>
                    <a:pt x="1268" y="480"/>
                    <a:pt x="1268" y="480"/>
                    <a:pt x="1268" y="480"/>
                  </a:cubicBezTo>
                  <a:cubicBezTo>
                    <a:pt x="1304" y="423"/>
                    <a:pt x="1304" y="423"/>
                    <a:pt x="1304" y="423"/>
                  </a:cubicBezTo>
                  <a:cubicBezTo>
                    <a:pt x="1341" y="423"/>
                    <a:pt x="1341" y="423"/>
                    <a:pt x="1341" y="423"/>
                  </a:cubicBezTo>
                  <a:cubicBezTo>
                    <a:pt x="1341" y="454"/>
                    <a:pt x="1341" y="454"/>
                    <a:pt x="1341" y="454"/>
                  </a:cubicBezTo>
                  <a:cubicBezTo>
                    <a:pt x="1362" y="538"/>
                    <a:pt x="1362" y="538"/>
                    <a:pt x="1362" y="538"/>
                  </a:cubicBezTo>
                  <a:cubicBezTo>
                    <a:pt x="1392" y="550"/>
                    <a:pt x="1392" y="550"/>
                    <a:pt x="1392" y="550"/>
                  </a:cubicBezTo>
                  <a:cubicBezTo>
                    <a:pt x="1388" y="663"/>
                    <a:pt x="1388" y="663"/>
                    <a:pt x="1388" y="663"/>
                  </a:cubicBezTo>
                  <a:cubicBezTo>
                    <a:pt x="1398" y="710"/>
                    <a:pt x="1398" y="710"/>
                    <a:pt x="1398" y="710"/>
                  </a:cubicBezTo>
                  <a:cubicBezTo>
                    <a:pt x="1430" y="710"/>
                    <a:pt x="1430" y="710"/>
                    <a:pt x="1430" y="710"/>
                  </a:cubicBezTo>
                  <a:cubicBezTo>
                    <a:pt x="1461" y="725"/>
                    <a:pt x="1461" y="725"/>
                    <a:pt x="1461" y="725"/>
                  </a:cubicBezTo>
                  <a:cubicBezTo>
                    <a:pt x="1451" y="762"/>
                    <a:pt x="1451" y="762"/>
                    <a:pt x="1451" y="762"/>
                  </a:cubicBezTo>
                  <a:cubicBezTo>
                    <a:pt x="1492" y="814"/>
                    <a:pt x="1492" y="814"/>
                    <a:pt x="1492" y="814"/>
                  </a:cubicBezTo>
                  <a:cubicBezTo>
                    <a:pt x="1513" y="814"/>
                    <a:pt x="1513" y="814"/>
                    <a:pt x="1513" y="814"/>
                  </a:cubicBezTo>
                  <a:cubicBezTo>
                    <a:pt x="1521" y="831"/>
                    <a:pt x="1521" y="831"/>
                    <a:pt x="1521" y="831"/>
                  </a:cubicBezTo>
                  <a:lnTo>
                    <a:pt x="1539" y="871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" name="กาญจนบุรี">
              <a:extLst>
                <a:ext uri="{FF2B5EF4-FFF2-40B4-BE49-F238E27FC236}">
                  <a16:creationId xmlns:a16="http://schemas.microsoft.com/office/drawing/2014/main" id="{54DD029F-D711-A08B-1262-E90A769F6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30" y="2342785"/>
              <a:ext cx="618152" cy="726055"/>
            </a:xfrm>
            <a:custGeom>
              <a:avLst/>
              <a:gdLst>
                <a:gd name="T0" fmla="*/ 1507 w 1509"/>
                <a:gd name="T1" fmla="*/ 1567 h 1780"/>
                <a:gd name="T2" fmla="*/ 1378 w 1509"/>
                <a:gd name="T3" fmla="*/ 1680 h 1780"/>
                <a:gd name="T4" fmla="*/ 1264 w 1509"/>
                <a:gd name="T5" fmla="*/ 1721 h 1780"/>
                <a:gd name="T6" fmla="*/ 1138 w 1509"/>
                <a:gd name="T7" fmla="*/ 1701 h 1780"/>
                <a:gd name="T8" fmla="*/ 1013 w 1509"/>
                <a:gd name="T9" fmla="*/ 1737 h 1780"/>
                <a:gd name="T10" fmla="*/ 924 w 1509"/>
                <a:gd name="T11" fmla="*/ 1747 h 1780"/>
                <a:gd name="T12" fmla="*/ 872 w 1509"/>
                <a:gd name="T13" fmla="*/ 1759 h 1780"/>
                <a:gd name="T14" fmla="*/ 832 w 1509"/>
                <a:gd name="T15" fmla="*/ 1667 h 1780"/>
                <a:gd name="T16" fmla="*/ 816 w 1509"/>
                <a:gd name="T17" fmla="*/ 1611 h 1780"/>
                <a:gd name="T18" fmla="*/ 744 w 1509"/>
                <a:gd name="T19" fmla="*/ 1571 h 1780"/>
                <a:gd name="T20" fmla="*/ 692 w 1509"/>
                <a:gd name="T21" fmla="*/ 1483 h 1780"/>
                <a:gd name="T22" fmla="*/ 612 w 1509"/>
                <a:gd name="T23" fmla="*/ 1411 h 1780"/>
                <a:gd name="T24" fmla="*/ 476 w 1509"/>
                <a:gd name="T25" fmla="*/ 1299 h 1780"/>
                <a:gd name="T26" fmla="*/ 368 w 1509"/>
                <a:gd name="T27" fmla="*/ 1219 h 1780"/>
                <a:gd name="T28" fmla="*/ 348 w 1509"/>
                <a:gd name="T29" fmla="*/ 1179 h 1780"/>
                <a:gd name="T30" fmla="*/ 244 w 1509"/>
                <a:gd name="T31" fmla="*/ 1031 h 1780"/>
                <a:gd name="T32" fmla="*/ 140 w 1509"/>
                <a:gd name="T33" fmla="*/ 883 h 1780"/>
                <a:gd name="T34" fmla="*/ 68 w 1509"/>
                <a:gd name="T35" fmla="*/ 726 h 1780"/>
                <a:gd name="T36" fmla="*/ 48 w 1509"/>
                <a:gd name="T37" fmla="*/ 686 h 1780"/>
                <a:gd name="T38" fmla="*/ 48 w 1509"/>
                <a:gd name="T39" fmla="*/ 634 h 1780"/>
                <a:gd name="T40" fmla="*/ 28 w 1509"/>
                <a:gd name="T41" fmla="*/ 606 h 1780"/>
                <a:gd name="T42" fmla="*/ 0 w 1509"/>
                <a:gd name="T43" fmla="*/ 506 h 1780"/>
                <a:gd name="T44" fmla="*/ 16 w 1509"/>
                <a:gd name="T45" fmla="*/ 390 h 1780"/>
                <a:gd name="T46" fmla="*/ 108 w 1509"/>
                <a:gd name="T47" fmla="*/ 350 h 1780"/>
                <a:gd name="T48" fmla="*/ 196 w 1509"/>
                <a:gd name="T49" fmla="*/ 366 h 1780"/>
                <a:gd name="T50" fmla="*/ 188 w 1509"/>
                <a:gd name="T51" fmla="*/ 298 h 1780"/>
                <a:gd name="T52" fmla="*/ 236 w 1509"/>
                <a:gd name="T53" fmla="*/ 266 h 1780"/>
                <a:gd name="T54" fmla="*/ 336 w 1509"/>
                <a:gd name="T55" fmla="*/ 290 h 1780"/>
                <a:gd name="T56" fmla="*/ 360 w 1509"/>
                <a:gd name="T57" fmla="*/ 142 h 1780"/>
                <a:gd name="T58" fmla="*/ 361 w 1509"/>
                <a:gd name="T59" fmla="*/ 5 h 1780"/>
                <a:gd name="T60" fmla="*/ 419 w 1509"/>
                <a:gd name="T61" fmla="*/ 32 h 1780"/>
                <a:gd name="T62" fmla="*/ 476 w 1509"/>
                <a:gd name="T63" fmla="*/ 146 h 1780"/>
                <a:gd name="T64" fmla="*/ 518 w 1509"/>
                <a:gd name="T65" fmla="*/ 172 h 1780"/>
                <a:gd name="T66" fmla="*/ 622 w 1509"/>
                <a:gd name="T67" fmla="*/ 324 h 1780"/>
                <a:gd name="T68" fmla="*/ 685 w 1509"/>
                <a:gd name="T69" fmla="*/ 381 h 1780"/>
                <a:gd name="T70" fmla="*/ 737 w 1509"/>
                <a:gd name="T71" fmla="*/ 553 h 1780"/>
                <a:gd name="T72" fmla="*/ 841 w 1509"/>
                <a:gd name="T73" fmla="*/ 564 h 1780"/>
                <a:gd name="T74" fmla="*/ 893 w 1509"/>
                <a:gd name="T75" fmla="*/ 585 h 1780"/>
                <a:gd name="T76" fmla="*/ 945 w 1509"/>
                <a:gd name="T77" fmla="*/ 616 h 1780"/>
                <a:gd name="T78" fmla="*/ 977 w 1509"/>
                <a:gd name="T79" fmla="*/ 610 h 1780"/>
                <a:gd name="T80" fmla="*/ 1008 w 1509"/>
                <a:gd name="T81" fmla="*/ 704 h 1780"/>
                <a:gd name="T82" fmla="*/ 1050 w 1509"/>
                <a:gd name="T83" fmla="*/ 809 h 1780"/>
                <a:gd name="T84" fmla="*/ 1123 w 1509"/>
                <a:gd name="T85" fmla="*/ 856 h 1780"/>
                <a:gd name="T86" fmla="*/ 1232 w 1509"/>
                <a:gd name="T87" fmla="*/ 850 h 1780"/>
                <a:gd name="T88" fmla="*/ 1321 w 1509"/>
                <a:gd name="T89" fmla="*/ 762 h 1780"/>
                <a:gd name="T90" fmla="*/ 1420 w 1509"/>
                <a:gd name="T91" fmla="*/ 882 h 1780"/>
                <a:gd name="T92" fmla="*/ 1430 w 1509"/>
                <a:gd name="T93" fmla="*/ 960 h 1780"/>
                <a:gd name="T94" fmla="*/ 1456 w 1509"/>
                <a:gd name="T95" fmla="*/ 1054 h 1780"/>
                <a:gd name="T96" fmla="*/ 1399 w 1509"/>
                <a:gd name="T97" fmla="*/ 1356 h 1780"/>
                <a:gd name="T98" fmla="*/ 1442 w 1509"/>
                <a:gd name="T99" fmla="*/ 1446 h 1780"/>
                <a:gd name="T100" fmla="*/ 1483 w 1509"/>
                <a:gd name="T101" fmla="*/ 1476 h 1780"/>
                <a:gd name="T102" fmla="*/ 1481 w 1509"/>
                <a:gd name="T103" fmla="*/ 1527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09" h="1780">
                  <a:moveTo>
                    <a:pt x="1509" y="1565"/>
                  </a:moveTo>
                  <a:cubicBezTo>
                    <a:pt x="1507" y="1567"/>
                    <a:pt x="1507" y="1567"/>
                    <a:pt x="1507" y="1567"/>
                  </a:cubicBezTo>
                  <a:cubicBezTo>
                    <a:pt x="1436" y="1674"/>
                    <a:pt x="1436" y="1674"/>
                    <a:pt x="1436" y="1674"/>
                  </a:cubicBezTo>
                  <a:cubicBezTo>
                    <a:pt x="1378" y="1680"/>
                    <a:pt x="1378" y="1680"/>
                    <a:pt x="1378" y="1680"/>
                  </a:cubicBezTo>
                  <a:cubicBezTo>
                    <a:pt x="1321" y="1654"/>
                    <a:pt x="1321" y="1654"/>
                    <a:pt x="1321" y="1654"/>
                  </a:cubicBezTo>
                  <a:cubicBezTo>
                    <a:pt x="1321" y="1654"/>
                    <a:pt x="1269" y="1716"/>
                    <a:pt x="1264" y="1721"/>
                  </a:cubicBezTo>
                  <a:cubicBezTo>
                    <a:pt x="1258" y="1727"/>
                    <a:pt x="1175" y="1727"/>
                    <a:pt x="1175" y="1727"/>
                  </a:cubicBezTo>
                  <a:cubicBezTo>
                    <a:pt x="1138" y="1701"/>
                    <a:pt x="1138" y="1701"/>
                    <a:pt x="1138" y="1701"/>
                  </a:cubicBezTo>
                  <a:cubicBezTo>
                    <a:pt x="1076" y="1737"/>
                    <a:pt x="1076" y="1737"/>
                    <a:pt x="1076" y="1737"/>
                  </a:cubicBezTo>
                  <a:cubicBezTo>
                    <a:pt x="1013" y="1737"/>
                    <a:pt x="1013" y="1737"/>
                    <a:pt x="1013" y="1737"/>
                  </a:cubicBezTo>
                  <a:cubicBezTo>
                    <a:pt x="966" y="1753"/>
                    <a:pt x="966" y="1753"/>
                    <a:pt x="966" y="1753"/>
                  </a:cubicBezTo>
                  <a:cubicBezTo>
                    <a:pt x="924" y="1747"/>
                    <a:pt x="924" y="1747"/>
                    <a:pt x="924" y="1747"/>
                  </a:cubicBezTo>
                  <a:cubicBezTo>
                    <a:pt x="872" y="1780"/>
                    <a:pt x="872" y="1780"/>
                    <a:pt x="872" y="1780"/>
                  </a:cubicBezTo>
                  <a:cubicBezTo>
                    <a:pt x="872" y="1759"/>
                    <a:pt x="872" y="1759"/>
                    <a:pt x="872" y="1759"/>
                  </a:cubicBezTo>
                  <a:cubicBezTo>
                    <a:pt x="828" y="1723"/>
                    <a:pt x="828" y="1723"/>
                    <a:pt x="828" y="1723"/>
                  </a:cubicBezTo>
                  <a:cubicBezTo>
                    <a:pt x="832" y="1667"/>
                    <a:pt x="832" y="1667"/>
                    <a:pt x="832" y="1667"/>
                  </a:cubicBezTo>
                  <a:cubicBezTo>
                    <a:pt x="816" y="1667"/>
                    <a:pt x="816" y="1667"/>
                    <a:pt x="816" y="1667"/>
                  </a:cubicBezTo>
                  <a:cubicBezTo>
                    <a:pt x="816" y="1611"/>
                    <a:pt x="816" y="1611"/>
                    <a:pt x="816" y="1611"/>
                  </a:cubicBezTo>
                  <a:cubicBezTo>
                    <a:pt x="792" y="1611"/>
                    <a:pt x="792" y="1611"/>
                    <a:pt x="792" y="1611"/>
                  </a:cubicBezTo>
                  <a:cubicBezTo>
                    <a:pt x="792" y="1611"/>
                    <a:pt x="784" y="1579"/>
                    <a:pt x="744" y="1571"/>
                  </a:cubicBezTo>
                  <a:cubicBezTo>
                    <a:pt x="740" y="1559"/>
                    <a:pt x="724" y="1495"/>
                    <a:pt x="724" y="1495"/>
                  </a:cubicBezTo>
                  <a:cubicBezTo>
                    <a:pt x="692" y="1483"/>
                    <a:pt x="692" y="1483"/>
                    <a:pt x="692" y="1483"/>
                  </a:cubicBezTo>
                  <a:cubicBezTo>
                    <a:pt x="692" y="1431"/>
                    <a:pt x="692" y="1431"/>
                    <a:pt x="692" y="1431"/>
                  </a:cubicBezTo>
                  <a:cubicBezTo>
                    <a:pt x="612" y="1411"/>
                    <a:pt x="612" y="1411"/>
                    <a:pt x="612" y="1411"/>
                  </a:cubicBezTo>
                  <a:cubicBezTo>
                    <a:pt x="612" y="1383"/>
                    <a:pt x="612" y="1383"/>
                    <a:pt x="612" y="1383"/>
                  </a:cubicBezTo>
                  <a:cubicBezTo>
                    <a:pt x="476" y="1299"/>
                    <a:pt x="476" y="1299"/>
                    <a:pt x="476" y="1299"/>
                  </a:cubicBezTo>
                  <a:cubicBezTo>
                    <a:pt x="468" y="1275"/>
                    <a:pt x="468" y="1275"/>
                    <a:pt x="468" y="1275"/>
                  </a:cubicBezTo>
                  <a:cubicBezTo>
                    <a:pt x="368" y="1219"/>
                    <a:pt x="368" y="1219"/>
                    <a:pt x="368" y="1219"/>
                  </a:cubicBezTo>
                  <a:cubicBezTo>
                    <a:pt x="368" y="1175"/>
                    <a:pt x="368" y="1175"/>
                    <a:pt x="368" y="1175"/>
                  </a:cubicBezTo>
                  <a:cubicBezTo>
                    <a:pt x="348" y="1179"/>
                    <a:pt x="348" y="1179"/>
                    <a:pt x="348" y="1179"/>
                  </a:cubicBezTo>
                  <a:cubicBezTo>
                    <a:pt x="280" y="1023"/>
                    <a:pt x="280" y="1023"/>
                    <a:pt x="280" y="1023"/>
                  </a:cubicBezTo>
                  <a:cubicBezTo>
                    <a:pt x="244" y="1031"/>
                    <a:pt x="244" y="1031"/>
                    <a:pt x="244" y="1031"/>
                  </a:cubicBezTo>
                  <a:cubicBezTo>
                    <a:pt x="244" y="983"/>
                    <a:pt x="244" y="983"/>
                    <a:pt x="244" y="983"/>
                  </a:cubicBezTo>
                  <a:cubicBezTo>
                    <a:pt x="244" y="983"/>
                    <a:pt x="228" y="947"/>
                    <a:pt x="140" y="883"/>
                  </a:cubicBezTo>
                  <a:cubicBezTo>
                    <a:pt x="104" y="851"/>
                    <a:pt x="60" y="754"/>
                    <a:pt x="60" y="754"/>
                  </a:cubicBezTo>
                  <a:cubicBezTo>
                    <a:pt x="68" y="726"/>
                    <a:pt x="68" y="726"/>
                    <a:pt x="68" y="726"/>
                  </a:cubicBezTo>
                  <a:cubicBezTo>
                    <a:pt x="48" y="707"/>
                    <a:pt x="48" y="707"/>
                    <a:pt x="48" y="707"/>
                  </a:cubicBezTo>
                  <a:cubicBezTo>
                    <a:pt x="48" y="686"/>
                    <a:pt x="48" y="686"/>
                    <a:pt x="48" y="686"/>
                  </a:cubicBezTo>
                  <a:cubicBezTo>
                    <a:pt x="60" y="670"/>
                    <a:pt x="60" y="670"/>
                    <a:pt x="60" y="670"/>
                  </a:cubicBezTo>
                  <a:cubicBezTo>
                    <a:pt x="48" y="634"/>
                    <a:pt x="48" y="634"/>
                    <a:pt x="48" y="634"/>
                  </a:cubicBezTo>
                  <a:cubicBezTo>
                    <a:pt x="28" y="626"/>
                    <a:pt x="28" y="626"/>
                    <a:pt x="28" y="626"/>
                  </a:cubicBezTo>
                  <a:cubicBezTo>
                    <a:pt x="28" y="606"/>
                    <a:pt x="28" y="606"/>
                    <a:pt x="28" y="606"/>
                  </a:cubicBezTo>
                  <a:cubicBezTo>
                    <a:pt x="48" y="566"/>
                    <a:pt x="48" y="566"/>
                    <a:pt x="48" y="566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28" y="434"/>
                    <a:pt x="28" y="434"/>
                    <a:pt x="28" y="434"/>
                  </a:cubicBezTo>
                  <a:cubicBezTo>
                    <a:pt x="16" y="390"/>
                    <a:pt x="16" y="390"/>
                    <a:pt x="16" y="390"/>
                  </a:cubicBezTo>
                  <a:cubicBezTo>
                    <a:pt x="72" y="390"/>
                    <a:pt x="72" y="390"/>
                    <a:pt x="72" y="390"/>
                  </a:cubicBezTo>
                  <a:cubicBezTo>
                    <a:pt x="72" y="390"/>
                    <a:pt x="96" y="362"/>
                    <a:pt x="108" y="350"/>
                  </a:cubicBezTo>
                  <a:cubicBezTo>
                    <a:pt x="108" y="322"/>
                    <a:pt x="108" y="322"/>
                    <a:pt x="108" y="322"/>
                  </a:cubicBezTo>
                  <a:cubicBezTo>
                    <a:pt x="108" y="322"/>
                    <a:pt x="168" y="326"/>
                    <a:pt x="196" y="366"/>
                  </a:cubicBezTo>
                  <a:cubicBezTo>
                    <a:pt x="210" y="357"/>
                    <a:pt x="215" y="355"/>
                    <a:pt x="216" y="354"/>
                  </a:cubicBezTo>
                  <a:cubicBezTo>
                    <a:pt x="188" y="298"/>
                    <a:pt x="188" y="298"/>
                    <a:pt x="188" y="298"/>
                  </a:cubicBezTo>
                  <a:cubicBezTo>
                    <a:pt x="208" y="266"/>
                    <a:pt x="208" y="266"/>
                    <a:pt x="208" y="266"/>
                  </a:cubicBezTo>
                  <a:cubicBezTo>
                    <a:pt x="236" y="266"/>
                    <a:pt x="236" y="266"/>
                    <a:pt x="236" y="266"/>
                  </a:cubicBezTo>
                  <a:cubicBezTo>
                    <a:pt x="288" y="250"/>
                    <a:pt x="288" y="250"/>
                    <a:pt x="288" y="250"/>
                  </a:cubicBezTo>
                  <a:cubicBezTo>
                    <a:pt x="336" y="290"/>
                    <a:pt x="336" y="290"/>
                    <a:pt x="336" y="290"/>
                  </a:cubicBezTo>
                  <a:cubicBezTo>
                    <a:pt x="360" y="266"/>
                    <a:pt x="360" y="266"/>
                    <a:pt x="360" y="266"/>
                  </a:cubicBezTo>
                  <a:cubicBezTo>
                    <a:pt x="360" y="142"/>
                    <a:pt x="360" y="142"/>
                    <a:pt x="360" y="142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61" y="5"/>
                    <a:pt x="361" y="5"/>
                    <a:pt x="361" y="5"/>
                  </a:cubicBezTo>
                  <a:cubicBezTo>
                    <a:pt x="382" y="32"/>
                    <a:pt x="382" y="32"/>
                    <a:pt x="382" y="32"/>
                  </a:cubicBezTo>
                  <a:cubicBezTo>
                    <a:pt x="419" y="32"/>
                    <a:pt x="419" y="32"/>
                    <a:pt x="419" y="32"/>
                  </a:cubicBezTo>
                  <a:cubicBezTo>
                    <a:pt x="481" y="120"/>
                    <a:pt x="481" y="120"/>
                    <a:pt x="481" y="120"/>
                  </a:cubicBezTo>
                  <a:cubicBezTo>
                    <a:pt x="476" y="146"/>
                    <a:pt x="476" y="146"/>
                    <a:pt x="476" y="146"/>
                  </a:cubicBezTo>
                  <a:cubicBezTo>
                    <a:pt x="476" y="146"/>
                    <a:pt x="505" y="161"/>
                    <a:pt x="514" y="169"/>
                  </a:cubicBezTo>
                  <a:cubicBezTo>
                    <a:pt x="516" y="170"/>
                    <a:pt x="518" y="171"/>
                    <a:pt x="518" y="172"/>
                  </a:cubicBezTo>
                  <a:cubicBezTo>
                    <a:pt x="518" y="214"/>
                    <a:pt x="518" y="214"/>
                    <a:pt x="518" y="214"/>
                  </a:cubicBezTo>
                  <a:cubicBezTo>
                    <a:pt x="622" y="324"/>
                    <a:pt x="622" y="324"/>
                    <a:pt x="622" y="324"/>
                  </a:cubicBezTo>
                  <a:cubicBezTo>
                    <a:pt x="632" y="365"/>
                    <a:pt x="632" y="365"/>
                    <a:pt x="632" y="365"/>
                  </a:cubicBezTo>
                  <a:cubicBezTo>
                    <a:pt x="685" y="381"/>
                    <a:pt x="685" y="381"/>
                    <a:pt x="685" y="381"/>
                  </a:cubicBezTo>
                  <a:cubicBezTo>
                    <a:pt x="732" y="470"/>
                    <a:pt x="732" y="470"/>
                    <a:pt x="732" y="470"/>
                  </a:cubicBezTo>
                  <a:cubicBezTo>
                    <a:pt x="737" y="553"/>
                    <a:pt x="737" y="553"/>
                    <a:pt x="737" y="553"/>
                  </a:cubicBezTo>
                  <a:cubicBezTo>
                    <a:pt x="789" y="574"/>
                    <a:pt x="789" y="574"/>
                    <a:pt x="789" y="574"/>
                  </a:cubicBezTo>
                  <a:cubicBezTo>
                    <a:pt x="841" y="564"/>
                    <a:pt x="841" y="564"/>
                    <a:pt x="841" y="564"/>
                  </a:cubicBezTo>
                  <a:cubicBezTo>
                    <a:pt x="867" y="590"/>
                    <a:pt x="867" y="590"/>
                    <a:pt x="867" y="590"/>
                  </a:cubicBezTo>
                  <a:cubicBezTo>
                    <a:pt x="893" y="585"/>
                    <a:pt x="893" y="585"/>
                    <a:pt x="893" y="585"/>
                  </a:cubicBezTo>
                  <a:cubicBezTo>
                    <a:pt x="898" y="584"/>
                    <a:pt x="898" y="584"/>
                    <a:pt x="898" y="584"/>
                  </a:cubicBezTo>
                  <a:cubicBezTo>
                    <a:pt x="945" y="616"/>
                    <a:pt x="945" y="616"/>
                    <a:pt x="945" y="616"/>
                  </a:cubicBezTo>
                  <a:cubicBezTo>
                    <a:pt x="976" y="611"/>
                    <a:pt x="976" y="611"/>
                    <a:pt x="976" y="611"/>
                  </a:cubicBezTo>
                  <a:cubicBezTo>
                    <a:pt x="977" y="610"/>
                    <a:pt x="977" y="610"/>
                    <a:pt x="977" y="610"/>
                  </a:cubicBezTo>
                  <a:cubicBezTo>
                    <a:pt x="1003" y="631"/>
                    <a:pt x="1003" y="631"/>
                    <a:pt x="1003" y="631"/>
                  </a:cubicBezTo>
                  <a:cubicBezTo>
                    <a:pt x="1008" y="704"/>
                    <a:pt x="1008" y="704"/>
                    <a:pt x="1008" y="704"/>
                  </a:cubicBezTo>
                  <a:cubicBezTo>
                    <a:pt x="982" y="746"/>
                    <a:pt x="982" y="746"/>
                    <a:pt x="982" y="746"/>
                  </a:cubicBezTo>
                  <a:cubicBezTo>
                    <a:pt x="1050" y="809"/>
                    <a:pt x="1050" y="809"/>
                    <a:pt x="1050" y="809"/>
                  </a:cubicBezTo>
                  <a:cubicBezTo>
                    <a:pt x="1097" y="809"/>
                    <a:pt x="1097" y="809"/>
                    <a:pt x="1097" y="809"/>
                  </a:cubicBezTo>
                  <a:cubicBezTo>
                    <a:pt x="1123" y="856"/>
                    <a:pt x="1123" y="856"/>
                    <a:pt x="1123" y="856"/>
                  </a:cubicBezTo>
                  <a:cubicBezTo>
                    <a:pt x="1180" y="876"/>
                    <a:pt x="1180" y="876"/>
                    <a:pt x="1180" y="876"/>
                  </a:cubicBezTo>
                  <a:cubicBezTo>
                    <a:pt x="1232" y="850"/>
                    <a:pt x="1232" y="850"/>
                    <a:pt x="1232" y="850"/>
                  </a:cubicBezTo>
                  <a:cubicBezTo>
                    <a:pt x="1243" y="798"/>
                    <a:pt x="1243" y="798"/>
                    <a:pt x="1243" y="798"/>
                  </a:cubicBezTo>
                  <a:cubicBezTo>
                    <a:pt x="1321" y="762"/>
                    <a:pt x="1321" y="762"/>
                    <a:pt x="1321" y="762"/>
                  </a:cubicBezTo>
                  <a:cubicBezTo>
                    <a:pt x="1357" y="850"/>
                    <a:pt x="1357" y="850"/>
                    <a:pt x="1357" y="850"/>
                  </a:cubicBezTo>
                  <a:cubicBezTo>
                    <a:pt x="1420" y="882"/>
                    <a:pt x="1420" y="882"/>
                    <a:pt x="1420" y="882"/>
                  </a:cubicBezTo>
                  <a:cubicBezTo>
                    <a:pt x="1456" y="939"/>
                    <a:pt x="1456" y="939"/>
                    <a:pt x="1456" y="939"/>
                  </a:cubicBezTo>
                  <a:cubicBezTo>
                    <a:pt x="1430" y="960"/>
                    <a:pt x="1430" y="960"/>
                    <a:pt x="1430" y="960"/>
                  </a:cubicBezTo>
                  <a:cubicBezTo>
                    <a:pt x="1425" y="1017"/>
                    <a:pt x="1425" y="1017"/>
                    <a:pt x="1425" y="1017"/>
                  </a:cubicBezTo>
                  <a:cubicBezTo>
                    <a:pt x="1456" y="1054"/>
                    <a:pt x="1456" y="1054"/>
                    <a:pt x="1456" y="1054"/>
                  </a:cubicBezTo>
                  <a:cubicBezTo>
                    <a:pt x="1456" y="1054"/>
                    <a:pt x="1456" y="1309"/>
                    <a:pt x="1451" y="1309"/>
                  </a:cubicBezTo>
                  <a:cubicBezTo>
                    <a:pt x="1446" y="1309"/>
                    <a:pt x="1399" y="1356"/>
                    <a:pt x="1399" y="1356"/>
                  </a:cubicBezTo>
                  <a:cubicBezTo>
                    <a:pt x="1420" y="1429"/>
                    <a:pt x="1420" y="1429"/>
                    <a:pt x="1420" y="1429"/>
                  </a:cubicBezTo>
                  <a:cubicBezTo>
                    <a:pt x="1442" y="1446"/>
                    <a:pt x="1442" y="1446"/>
                    <a:pt x="1442" y="1446"/>
                  </a:cubicBezTo>
                  <a:cubicBezTo>
                    <a:pt x="1468" y="1465"/>
                    <a:pt x="1468" y="1465"/>
                    <a:pt x="1468" y="1465"/>
                  </a:cubicBezTo>
                  <a:cubicBezTo>
                    <a:pt x="1483" y="1476"/>
                    <a:pt x="1483" y="1476"/>
                    <a:pt x="1483" y="1476"/>
                  </a:cubicBezTo>
                  <a:cubicBezTo>
                    <a:pt x="1467" y="1508"/>
                    <a:pt x="1467" y="1508"/>
                    <a:pt x="1467" y="1508"/>
                  </a:cubicBezTo>
                  <a:cubicBezTo>
                    <a:pt x="1481" y="1527"/>
                    <a:pt x="1481" y="1527"/>
                    <a:pt x="1481" y="1527"/>
                  </a:cubicBezTo>
                  <a:lnTo>
                    <a:pt x="1509" y="1565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149804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แผนที่ประเทศไทย 77 จังหวัด">
            <a:extLst>
              <a:ext uri="{FF2B5EF4-FFF2-40B4-BE49-F238E27FC236}">
                <a16:creationId xmlns:a16="http://schemas.microsoft.com/office/drawing/2014/main" id="{AA59ABA2-589E-456D-81E6-69B0FCDA4237}"/>
              </a:ext>
            </a:extLst>
          </p:cNvPr>
          <p:cNvGrpSpPr/>
          <p:nvPr/>
        </p:nvGrpSpPr>
        <p:grpSpPr>
          <a:xfrm>
            <a:off x="7600836" y="832039"/>
            <a:ext cx="2995662" cy="5457300"/>
            <a:chOff x="2004963" y="989730"/>
            <a:chExt cx="2995662" cy="5457300"/>
          </a:xfrm>
          <a:solidFill>
            <a:srgbClr val="A6A6A6"/>
          </a:solidFill>
        </p:grpSpPr>
        <p:sp>
          <p:nvSpPr>
            <p:cNvPr id="3" name="ภูเก็ต">
              <a:extLst>
                <a:ext uri="{FF2B5EF4-FFF2-40B4-BE49-F238E27FC236}">
                  <a16:creationId xmlns:a16="http://schemas.microsoft.com/office/drawing/2014/main" id="{97D903FE-0A3E-420C-BBBB-823714179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932" y="5530774"/>
              <a:ext cx="60353" cy="146308"/>
            </a:xfrm>
            <a:custGeom>
              <a:avLst/>
              <a:gdLst>
                <a:gd name="T0" fmla="*/ 132 w 148"/>
                <a:gd name="T1" fmla="*/ 128 h 360"/>
                <a:gd name="T2" fmla="*/ 132 w 148"/>
                <a:gd name="T3" fmla="*/ 88 h 360"/>
                <a:gd name="T4" fmla="*/ 108 w 148"/>
                <a:gd name="T5" fmla="*/ 92 h 360"/>
                <a:gd name="T6" fmla="*/ 92 w 148"/>
                <a:gd name="T7" fmla="*/ 100 h 360"/>
                <a:gd name="T8" fmla="*/ 76 w 148"/>
                <a:gd name="T9" fmla="*/ 72 h 360"/>
                <a:gd name="T10" fmla="*/ 52 w 148"/>
                <a:gd name="T11" fmla="*/ 68 h 360"/>
                <a:gd name="T12" fmla="*/ 44 w 148"/>
                <a:gd name="T13" fmla="*/ 32 h 360"/>
                <a:gd name="T14" fmla="*/ 20 w 148"/>
                <a:gd name="T15" fmla="*/ 0 h 360"/>
                <a:gd name="T16" fmla="*/ 8 w 148"/>
                <a:gd name="T17" fmla="*/ 20 h 360"/>
                <a:gd name="T18" fmla="*/ 20 w 148"/>
                <a:gd name="T19" fmla="*/ 48 h 360"/>
                <a:gd name="T20" fmla="*/ 0 w 148"/>
                <a:gd name="T21" fmla="*/ 100 h 360"/>
                <a:gd name="T22" fmla="*/ 20 w 148"/>
                <a:gd name="T23" fmla="*/ 140 h 360"/>
                <a:gd name="T24" fmla="*/ 0 w 148"/>
                <a:gd name="T25" fmla="*/ 192 h 360"/>
                <a:gd name="T26" fmla="*/ 12 w 148"/>
                <a:gd name="T27" fmla="*/ 232 h 360"/>
                <a:gd name="T28" fmla="*/ 12 w 148"/>
                <a:gd name="T29" fmla="*/ 312 h 360"/>
                <a:gd name="T30" fmla="*/ 20 w 148"/>
                <a:gd name="T31" fmla="*/ 332 h 360"/>
                <a:gd name="T32" fmla="*/ 28 w 148"/>
                <a:gd name="T33" fmla="*/ 360 h 360"/>
                <a:gd name="T34" fmla="*/ 48 w 148"/>
                <a:gd name="T35" fmla="*/ 360 h 360"/>
                <a:gd name="T36" fmla="*/ 68 w 148"/>
                <a:gd name="T37" fmla="*/ 316 h 360"/>
                <a:gd name="T38" fmla="*/ 148 w 148"/>
                <a:gd name="T39" fmla="*/ 268 h 360"/>
                <a:gd name="T40" fmla="*/ 112 w 148"/>
                <a:gd name="T41" fmla="*/ 200 h 360"/>
                <a:gd name="T42" fmla="*/ 132 w 148"/>
                <a:gd name="T43" fmla="*/ 12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8" h="360">
                  <a:moveTo>
                    <a:pt x="132" y="128"/>
                  </a:moveTo>
                  <a:cubicBezTo>
                    <a:pt x="136" y="124"/>
                    <a:pt x="132" y="88"/>
                    <a:pt x="132" y="88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56" y="68"/>
                    <a:pt x="52" y="68"/>
                  </a:cubicBezTo>
                  <a:cubicBezTo>
                    <a:pt x="48" y="68"/>
                    <a:pt x="48" y="36"/>
                    <a:pt x="44" y="32"/>
                  </a:cubicBezTo>
                  <a:cubicBezTo>
                    <a:pt x="40" y="28"/>
                    <a:pt x="20" y="0"/>
                    <a:pt x="20" y="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12" y="312"/>
                    <a:pt x="12" y="312"/>
                    <a:pt x="12" y="312"/>
                  </a:cubicBezTo>
                  <a:cubicBezTo>
                    <a:pt x="20" y="332"/>
                    <a:pt x="20" y="332"/>
                    <a:pt x="20" y="332"/>
                  </a:cubicBezTo>
                  <a:cubicBezTo>
                    <a:pt x="20" y="332"/>
                    <a:pt x="24" y="360"/>
                    <a:pt x="28" y="360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2" y="360"/>
                    <a:pt x="68" y="316"/>
                    <a:pt x="68" y="316"/>
                  </a:cubicBezTo>
                  <a:cubicBezTo>
                    <a:pt x="148" y="268"/>
                    <a:pt x="148" y="268"/>
                    <a:pt x="148" y="268"/>
                  </a:cubicBezTo>
                  <a:cubicBezTo>
                    <a:pt x="148" y="268"/>
                    <a:pt x="112" y="208"/>
                    <a:pt x="112" y="200"/>
                  </a:cubicBezTo>
                  <a:cubicBezTo>
                    <a:pt x="112" y="192"/>
                    <a:pt x="128" y="132"/>
                    <a:pt x="132" y="12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" name="เกาะพยาม (ระนอง)">
              <a:extLst>
                <a:ext uri="{FF2B5EF4-FFF2-40B4-BE49-F238E27FC236}">
                  <a16:creationId xmlns:a16="http://schemas.microsoft.com/office/drawing/2014/main" id="{51E79F7D-3C57-43E1-A2C6-006BB60A3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445" y="5183292"/>
              <a:ext cx="25604" cy="45722"/>
            </a:xfrm>
            <a:custGeom>
              <a:avLst/>
              <a:gdLst>
                <a:gd name="T0" fmla="*/ 0 w 14"/>
                <a:gd name="T1" fmla="*/ 24 h 25"/>
                <a:gd name="T2" fmla="*/ 7 w 14"/>
                <a:gd name="T3" fmla="*/ 25 h 25"/>
                <a:gd name="T4" fmla="*/ 14 w 14"/>
                <a:gd name="T5" fmla="*/ 15 h 25"/>
                <a:gd name="T6" fmla="*/ 7 w 14"/>
                <a:gd name="T7" fmla="*/ 1 h 25"/>
                <a:gd name="T8" fmla="*/ 0 w 14"/>
                <a:gd name="T9" fmla="*/ 0 h 25"/>
                <a:gd name="T10" fmla="*/ 0 w 14"/>
                <a:gd name="T1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5">
                  <a:moveTo>
                    <a:pt x="0" y="24"/>
                  </a:moveTo>
                  <a:lnTo>
                    <a:pt x="7" y="25"/>
                  </a:lnTo>
                  <a:lnTo>
                    <a:pt x="14" y="15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" name="เกาะช้าง (ระนอง)">
              <a:extLst>
                <a:ext uri="{FF2B5EF4-FFF2-40B4-BE49-F238E27FC236}">
                  <a16:creationId xmlns:a16="http://schemas.microsoft.com/office/drawing/2014/main" id="{2E91384D-5C05-40E1-8EC0-884CBF2E0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103" y="5146715"/>
              <a:ext cx="14631" cy="29262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40 h 72"/>
                <a:gd name="T4" fmla="*/ 0 w 36"/>
                <a:gd name="T5" fmla="*/ 68 h 72"/>
                <a:gd name="T6" fmla="*/ 16 w 36"/>
                <a:gd name="T7" fmla="*/ 72 h 72"/>
                <a:gd name="T8" fmla="*/ 28 w 36"/>
                <a:gd name="T9" fmla="*/ 48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36" y="0"/>
                    <a:pt x="0" y="36"/>
                    <a:pt x="0" y="4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28" y="48"/>
                    <a:pt x="28" y="48"/>
                    <a:pt x="28" y="48"/>
                  </a:cubicBezTo>
                  <a:lnTo>
                    <a:pt x="36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" name="ระนอง">
              <a:extLst>
                <a:ext uri="{FF2B5EF4-FFF2-40B4-BE49-F238E27FC236}">
                  <a16:creationId xmlns:a16="http://schemas.microsoft.com/office/drawing/2014/main" id="{DDD45AA0-9B96-4F41-AD77-B0728291A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338" y="4599887"/>
              <a:ext cx="201174" cy="534025"/>
            </a:xfrm>
            <a:custGeom>
              <a:avLst/>
              <a:gdLst>
                <a:gd name="T0" fmla="*/ 470 w 491"/>
                <a:gd name="T1" fmla="*/ 354 h 1308"/>
                <a:gd name="T2" fmla="*/ 438 w 491"/>
                <a:gd name="T3" fmla="*/ 422 h 1308"/>
                <a:gd name="T4" fmla="*/ 412 w 491"/>
                <a:gd name="T5" fmla="*/ 510 h 1308"/>
                <a:gd name="T6" fmla="*/ 402 w 491"/>
                <a:gd name="T7" fmla="*/ 599 h 1308"/>
                <a:gd name="T8" fmla="*/ 381 w 491"/>
                <a:gd name="T9" fmla="*/ 630 h 1308"/>
                <a:gd name="T10" fmla="*/ 433 w 491"/>
                <a:gd name="T11" fmla="*/ 646 h 1308"/>
                <a:gd name="T12" fmla="*/ 376 w 491"/>
                <a:gd name="T13" fmla="*/ 703 h 1308"/>
                <a:gd name="T14" fmla="*/ 339 w 491"/>
                <a:gd name="T15" fmla="*/ 735 h 1308"/>
                <a:gd name="T16" fmla="*/ 266 w 491"/>
                <a:gd name="T17" fmla="*/ 823 h 1308"/>
                <a:gd name="T18" fmla="*/ 219 w 491"/>
                <a:gd name="T19" fmla="*/ 943 h 1308"/>
                <a:gd name="T20" fmla="*/ 244 w 491"/>
                <a:gd name="T21" fmla="*/ 1007 h 1308"/>
                <a:gd name="T22" fmla="*/ 298 w 491"/>
                <a:gd name="T23" fmla="*/ 1037 h 1308"/>
                <a:gd name="T24" fmla="*/ 282 w 491"/>
                <a:gd name="T25" fmla="*/ 1120 h 1308"/>
                <a:gd name="T26" fmla="*/ 240 w 491"/>
                <a:gd name="T27" fmla="*/ 1173 h 1308"/>
                <a:gd name="T28" fmla="*/ 209 w 491"/>
                <a:gd name="T29" fmla="*/ 1225 h 1308"/>
                <a:gd name="T30" fmla="*/ 230 w 491"/>
                <a:gd name="T31" fmla="*/ 1272 h 1308"/>
                <a:gd name="T32" fmla="*/ 167 w 491"/>
                <a:gd name="T33" fmla="*/ 1251 h 1308"/>
                <a:gd name="T34" fmla="*/ 103 w 491"/>
                <a:gd name="T35" fmla="*/ 1296 h 1308"/>
                <a:gd name="T36" fmla="*/ 51 w 491"/>
                <a:gd name="T37" fmla="*/ 1303 h 1308"/>
                <a:gd name="T38" fmla="*/ 53 w 491"/>
                <a:gd name="T39" fmla="*/ 1277 h 1308"/>
                <a:gd name="T40" fmla="*/ 0 w 491"/>
                <a:gd name="T41" fmla="*/ 1270 h 1308"/>
                <a:gd name="T42" fmla="*/ 44 w 491"/>
                <a:gd name="T43" fmla="*/ 1174 h 1308"/>
                <a:gd name="T44" fmla="*/ 64 w 491"/>
                <a:gd name="T45" fmla="*/ 1082 h 1308"/>
                <a:gd name="T46" fmla="*/ 136 w 491"/>
                <a:gd name="T47" fmla="*/ 1094 h 1308"/>
                <a:gd name="T48" fmla="*/ 80 w 491"/>
                <a:gd name="T49" fmla="*/ 1022 h 1308"/>
                <a:gd name="T50" fmla="*/ 136 w 491"/>
                <a:gd name="T51" fmla="*/ 954 h 1308"/>
                <a:gd name="T52" fmla="*/ 112 w 491"/>
                <a:gd name="T53" fmla="*/ 890 h 1308"/>
                <a:gd name="T54" fmla="*/ 132 w 491"/>
                <a:gd name="T55" fmla="*/ 850 h 1308"/>
                <a:gd name="T56" fmla="*/ 176 w 491"/>
                <a:gd name="T57" fmla="*/ 750 h 1308"/>
                <a:gd name="T58" fmla="*/ 228 w 491"/>
                <a:gd name="T59" fmla="*/ 582 h 1308"/>
                <a:gd name="T60" fmla="*/ 264 w 491"/>
                <a:gd name="T61" fmla="*/ 506 h 1308"/>
                <a:gd name="T62" fmla="*/ 372 w 491"/>
                <a:gd name="T63" fmla="*/ 262 h 1308"/>
                <a:gd name="T64" fmla="*/ 356 w 491"/>
                <a:gd name="T65" fmla="*/ 194 h 1308"/>
                <a:gd name="T66" fmla="*/ 332 w 491"/>
                <a:gd name="T67" fmla="*/ 138 h 1308"/>
                <a:gd name="T68" fmla="*/ 404 w 491"/>
                <a:gd name="T69" fmla="*/ 2 h 1308"/>
                <a:gd name="T70" fmla="*/ 444 w 491"/>
                <a:gd name="T71" fmla="*/ 30 h 1308"/>
                <a:gd name="T72" fmla="*/ 459 w 491"/>
                <a:gd name="T73" fmla="*/ 83 h 1308"/>
                <a:gd name="T74" fmla="*/ 475 w 491"/>
                <a:gd name="T75" fmla="*/ 176 h 1308"/>
                <a:gd name="T76" fmla="*/ 423 w 491"/>
                <a:gd name="T77" fmla="*/ 281 h 1308"/>
                <a:gd name="T78" fmla="*/ 454 w 491"/>
                <a:gd name="T79" fmla="*/ 333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1" h="1308">
                  <a:moveTo>
                    <a:pt x="454" y="333"/>
                  </a:moveTo>
                  <a:cubicBezTo>
                    <a:pt x="470" y="354"/>
                    <a:pt x="470" y="354"/>
                    <a:pt x="470" y="354"/>
                  </a:cubicBezTo>
                  <a:cubicBezTo>
                    <a:pt x="470" y="385"/>
                    <a:pt x="470" y="385"/>
                    <a:pt x="470" y="385"/>
                  </a:cubicBezTo>
                  <a:cubicBezTo>
                    <a:pt x="438" y="422"/>
                    <a:pt x="438" y="422"/>
                    <a:pt x="438" y="422"/>
                  </a:cubicBezTo>
                  <a:cubicBezTo>
                    <a:pt x="438" y="458"/>
                    <a:pt x="438" y="458"/>
                    <a:pt x="438" y="458"/>
                  </a:cubicBezTo>
                  <a:cubicBezTo>
                    <a:pt x="412" y="510"/>
                    <a:pt x="412" y="510"/>
                    <a:pt x="412" y="510"/>
                  </a:cubicBezTo>
                  <a:cubicBezTo>
                    <a:pt x="418" y="547"/>
                    <a:pt x="418" y="547"/>
                    <a:pt x="418" y="547"/>
                  </a:cubicBezTo>
                  <a:cubicBezTo>
                    <a:pt x="402" y="599"/>
                    <a:pt x="402" y="599"/>
                    <a:pt x="402" y="599"/>
                  </a:cubicBezTo>
                  <a:cubicBezTo>
                    <a:pt x="381" y="620"/>
                    <a:pt x="381" y="620"/>
                    <a:pt x="381" y="620"/>
                  </a:cubicBezTo>
                  <a:cubicBezTo>
                    <a:pt x="381" y="630"/>
                    <a:pt x="381" y="630"/>
                    <a:pt x="381" y="630"/>
                  </a:cubicBezTo>
                  <a:cubicBezTo>
                    <a:pt x="412" y="630"/>
                    <a:pt x="412" y="630"/>
                    <a:pt x="412" y="630"/>
                  </a:cubicBezTo>
                  <a:cubicBezTo>
                    <a:pt x="433" y="646"/>
                    <a:pt x="433" y="646"/>
                    <a:pt x="433" y="646"/>
                  </a:cubicBezTo>
                  <a:cubicBezTo>
                    <a:pt x="433" y="672"/>
                    <a:pt x="433" y="672"/>
                    <a:pt x="433" y="672"/>
                  </a:cubicBezTo>
                  <a:cubicBezTo>
                    <a:pt x="376" y="703"/>
                    <a:pt x="376" y="703"/>
                    <a:pt x="376" y="703"/>
                  </a:cubicBezTo>
                  <a:cubicBezTo>
                    <a:pt x="365" y="735"/>
                    <a:pt x="365" y="735"/>
                    <a:pt x="365" y="735"/>
                  </a:cubicBezTo>
                  <a:cubicBezTo>
                    <a:pt x="339" y="735"/>
                    <a:pt x="339" y="735"/>
                    <a:pt x="339" y="735"/>
                  </a:cubicBezTo>
                  <a:cubicBezTo>
                    <a:pt x="303" y="745"/>
                    <a:pt x="303" y="745"/>
                    <a:pt x="303" y="745"/>
                  </a:cubicBezTo>
                  <a:cubicBezTo>
                    <a:pt x="266" y="823"/>
                    <a:pt x="266" y="823"/>
                    <a:pt x="266" y="823"/>
                  </a:cubicBezTo>
                  <a:cubicBezTo>
                    <a:pt x="199" y="896"/>
                    <a:pt x="199" y="896"/>
                    <a:pt x="199" y="896"/>
                  </a:cubicBezTo>
                  <a:cubicBezTo>
                    <a:pt x="219" y="943"/>
                    <a:pt x="219" y="943"/>
                    <a:pt x="219" y="943"/>
                  </a:cubicBezTo>
                  <a:cubicBezTo>
                    <a:pt x="214" y="990"/>
                    <a:pt x="214" y="990"/>
                    <a:pt x="214" y="990"/>
                  </a:cubicBezTo>
                  <a:cubicBezTo>
                    <a:pt x="244" y="1007"/>
                    <a:pt x="244" y="1007"/>
                    <a:pt x="244" y="1007"/>
                  </a:cubicBezTo>
                  <a:cubicBezTo>
                    <a:pt x="295" y="1036"/>
                    <a:pt x="295" y="1036"/>
                    <a:pt x="295" y="1036"/>
                  </a:cubicBezTo>
                  <a:cubicBezTo>
                    <a:pt x="298" y="1037"/>
                    <a:pt x="298" y="1037"/>
                    <a:pt x="298" y="1037"/>
                  </a:cubicBezTo>
                  <a:cubicBezTo>
                    <a:pt x="313" y="1089"/>
                    <a:pt x="313" y="1089"/>
                    <a:pt x="313" y="1089"/>
                  </a:cubicBezTo>
                  <a:cubicBezTo>
                    <a:pt x="282" y="1120"/>
                    <a:pt x="282" y="1120"/>
                    <a:pt x="282" y="1120"/>
                  </a:cubicBezTo>
                  <a:cubicBezTo>
                    <a:pt x="277" y="1147"/>
                    <a:pt x="277" y="1147"/>
                    <a:pt x="277" y="1147"/>
                  </a:cubicBezTo>
                  <a:cubicBezTo>
                    <a:pt x="240" y="1173"/>
                    <a:pt x="240" y="1173"/>
                    <a:pt x="240" y="1173"/>
                  </a:cubicBezTo>
                  <a:cubicBezTo>
                    <a:pt x="209" y="1199"/>
                    <a:pt x="209" y="1199"/>
                    <a:pt x="209" y="1199"/>
                  </a:cubicBezTo>
                  <a:cubicBezTo>
                    <a:pt x="209" y="1225"/>
                    <a:pt x="209" y="1225"/>
                    <a:pt x="209" y="1225"/>
                  </a:cubicBezTo>
                  <a:cubicBezTo>
                    <a:pt x="230" y="1240"/>
                    <a:pt x="230" y="1240"/>
                    <a:pt x="230" y="1240"/>
                  </a:cubicBezTo>
                  <a:cubicBezTo>
                    <a:pt x="230" y="1272"/>
                    <a:pt x="230" y="1272"/>
                    <a:pt x="230" y="1272"/>
                  </a:cubicBezTo>
                  <a:cubicBezTo>
                    <a:pt x="188" y="1272"/>
                    <a:pt x="188" y="1272"/>
                    <a:pt x="188" y="1272"/>
                  </a:cubicBezTo>
                  <a:cubicBezTo>
                    <a:pt x="167" y="1251"/>
                    <a:pt x="167" y="1251"/>
                    <a:pt x="167" y="1251"/>
                  </a:cubicBezTo>
                  <a:cubicBezTo>
                    <a:pt x="136" y="1251"/>
                    <a:pt x="136" y="1251"/>
                    <a:pt x="136" y="1251"/>
                  </a:cubicBezTo>
                  <a:cubicBezTo>
                    <a:pt x="103" y="1296"/>
                    <a:pt x="103" y="1296"/>
                    <a:pt x="103" y="1296"/>
                  </a:cubicBezTo>
                  <a:cubicBezTo>
                    <a:pt x="94" y="1308"/>
                    <a:pt x="94" y="1308"/>
                    <a:pt x="94" y="1308"/>
                  </a:cubicBezTo>
                  <a:cubicBezTo>
                    <a:pt x="51" y="1303"/>
                    <a:pt x="51" y="1303"/>
                    <a:pt x="51" y="1303"/>
                  </a:cubicBezTo>
                  <a:cubicBezTo>
                    <a:pt x="47" y="1303"/>
                    <a:pt x="47" y="1303"/>
                    <a:pt x="47" y="1303"/>
                  </a:cubicBezTo>
                  <a:cubicBezTo>
                    <a:pt x="53" y="1277"/>
                    <a:pt x="53" y="1277"/>
                    <a:pt x="53" y="1277"/>
                  </a:cubicBezTo>
                  <a:cubicBezTo>
                    <a:pt x="32" y="1267"/>
                    <a:pt x="32" y="1267"/>
                    <a:pt x="32" y="1267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19" y="1230"/>
                    <a:pt x="19" y="1230"/>
                    <a:pt x="19" y="1230"/>
                  </a:cubicBezTo>
                  <a:cubicBezTo>
                    <a:pt x="44" y="1174"/>
                    <a:pt x="44" y="1174"/>
                    <a:pt x="44" y="1174"/>
                  </a:cubicBezTo>
                  <a:cubicBezTo>
                    <a:pt x="36" y="1118"/>
                    <a:pt x="36" y="1118"/>
                    <a:pt x="36" y="1118"/>
                  </a:cubicBezTo>
                  <a:cubicBezTo>
                    <a:pt x="64" y="1082"/>
                    <a:pt x="64" y="1082"/>
                    <a:pt x="64" y="1082"/>
                  </a:cubicBezTo>
                  <a:cubicBezTo>
                    <a:pt x="92" y="1118"/>
                    <a:pt x="92" y="1118"/>
                    <a:pt x="92" y="1118"/>
                  </a:cubicBezTo>
                  <a:cubicBezTo>
                    <a:pt x="136" y="1094"/>
                    <a:pt x="136" y="1094"/>
                    <a:pt x="136" y="1094"/>
                  </a:cubicBezTo>
                  <a:cubicBezTo>
                    <a:pt x="148" y="1050"/>
                    <a:pt x="148" y="1050"/>
                    <a:pt x="148" y="1050"/>
                  </a:cubicBezTo>
                  <a:cubicBezTo>
                    <a:pt x="80" y="1022"/>
                    <a:pt x="80" y="1022"/>
                    <a:pt x="80" y="1022"/>
                  </a:cubicBezTo>
                  <a:cubicBezTo>
                    <a:pt x="125" y="968"/>
                    <a:pt x="125" y="968"/>
                    <a:pt x="125" y="968"/>
                  </a:cubicBezTo>
                  <a:cubicBezTo>
                    <a:pt x="136" y="954"/>
                    <a:pt x="136" y="954"/>
                    <a:pt x="136" y="954"/>
                  </a:cubicBezTo>
                  <a:cubicBezTo>
                    <a:pt x="136" y="918"/>
                    <a:pt x="136" y="918"/>
                    <a:pt x="136" y="918"/>
                  </a:cubicBezTo>
                  <a:cubicBezTo>
                    <a:pt x="112" y="890"/>
                    <a:pt x="112" y="890"/>
                    <a:pt x="112" y="890"/>
                  </a:cubicBezTo>
                  <a:cubicBezTo>
                    <a:pt x="136" y="870"/>
                    <a:pt x="136" y="870"/>
                    <a:pt x="136" y="870"/>
                  </a:cubicBezTo>
                  <a:cubicBezTo>
                    <a:pt x="132" y="850"/>
                    <a:pt x="132" y="850"/>
                    <a:pt x="132" y="850"/>
                  </a:cubicBezTo>
                  <a:cubicBezTo>
                    <a:pt x="120" y="814"/>
                    <a:pt x="120" y="814"/>
                    <a:pt x="120" y="814"/>
                  </a:cubicBezTo>
                  <a:cubicBezTo>
                    <a:pt x="176" y="750"/>
                    <a:pt x="176" y="750"/>
                    <a:pt x="176" y="750"/>
                  </a:cubicBezTo>
                  <a:cubicBezTo>
                    <a:pt x="160" y="694"/>
                    <a:pt x="160" y="694"/>
                    <a:pt x="160" y="694"/>
                  </a:cubicBezTo>
                  <a:cubicBezTo>
                    <a:pt x="228" y="582"/>
                    <a:pt x="228" y="582"/>
                    <a:pt x="228" y="582"/>
                  </a:cubicBezTo>
                  <a:cubicBezTo>
                    <a:pt x="224" y="542"/>
                    <a:pt x="224" y="542"/>
                    <a:pt x="224" y="542"/>
                  </a:cubicBezTo>
                  <a:cubicBezTo>
                    <a:pt x="264" y="506"/>
                    <a:pt x="264" y="506"/>
                    <a:pt x="264" y="506"/>
                  </a:cubicBezTo>
                  <a:cubicBezTo>
                    <a:pt x="320" y="338"/>
                    <a:pt x="320" y="338"/>
                    <a:pt x="320" y="338"/>
                  </a:cubicBezTo>
                  <a:cubicBezTo>
                    <a:pt x="320" y="338"/>
                    <a:pt x="368" y="262"/>
                    <a:pt x="372" y="262"/>
                  </a:cubicBezTo>
                  <a:cubicBezTo>
                    <a:pt x="376" y="262"/>
                    <a:pt x="372" y="218"/>
                    <a:pt x="372" y="218"/>
                  </a:cubicBezTo>
                  <a:cubicBezTo>
                    <a:pt x="356" y="194"/>
                    <a:pt x="356" y="194"/>
                    <a:pt x="356" y="194"/>
                  </a:cubicBezTo>
                  <a:cubicBezTo>
                    <a:pt x="360" y="166"/>
                    <a:pt x="360" y="166"/>
                    <a:pt x="360" y="166"/>
                  </a:cubicBezTo>
                  <a:cubicBezTo>
                    <a:pt x="332" y="138"/>
                    <a:pt x="332" y="138"/>
                    <a:pt x="332" y="138"/>
                  </a:cubicBezTo>
                  <a:cubicBezTo>
                    <a:pt x="340" y="86"/>
                    <a:pt x="340" y="86"/>
                    <a:pt x="340" y="86"/>
                  </a:cubicBezTo>
                  <a:cubicBezTo>
                    <a:pt x="404" y="2"/>
                    <a:pt x="404" y="2"/>
                    <a:pt x="404" y="2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44" y="30"/>
                    <a:pt x="444" y="30"/>
                    <a:pt x="444" y="30"/>
                  </a:cubicBezTo>
                  <a:cubicBezTo>
                    <a:pt x="433" y="67"/>
                    <a:pt x="433" y="67"/>
                    <a:pt x="433" y="67"/>
                  </a:cubicBezTo>
                  <a:cubicBezTo>
                    <a:pt x="459" y="83"/>
                    <a:pt x="459" y="83"/>
                    <a:pt x="459" y="83"/>
                  </a:cubicBezTo>
                  <a:cubicBezTo>
                    <a:pt x="480" y="145"/>
                    <a:pt x="480" y="145"/>
                    <a:pt x="480" y="145"/>
                  </a:cubicBezTo>
                  <a:cubicBezTo>
                    <a:pt x="475" y="176"/>
                    <a:pt x="475" y="176"/>
                    <a:pt x="475" y="176"/>
                  </a:cubicBezTo>
                  <a:cubicBezTo>
                    <a:pt x="491" y="213"/>
                    <a:pt x="491" y="213"/>
                    <a:pt x="491" y="213"/>
                  </a:cubicBezTo>
                  <a:cubicBezTo>
                    <a:pt x="423" y="281"/>
                    <a:pt x="423" y="281"/>
                    <a:pt x="423" y="281"/>
                  </a:cubicBezTo>
                  <a:cubicBezTo>
                    <a:pt x="428" y="323"/>
                    <a:pt x="428" y="323"/>
                    <a:pt x="428" y="323"/>
                  </a:cubicBezTo>
                  <a:lnTo>
                    <a:pt x="454" y="33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" name="เกาะสมุย (สุราษฎร์ธานี)">
              <a:extLst>
                <a:ext uri="{FF2B5EF4-FFF2-40B4-BE49-F238E27FC236}">
                  <a16:creationId xmlns:a16="http://schemas.microsoft.com/office/drawing/2014/main" id="{48A7364D-4EAD-42F7-B490-64FF6604D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336" y="5029668"/>
              <a:ext cx="60353" cy="62181"/>
            </a:xfrm>
            <a:custGeom>
              <a:avLst/>
              <a:gdLst>
                <a:gd name="T0" fmla="*/ 29 w 33"/>
                <a:gd name="T1" fmla="*/ 0 h 34"/>
                <a:gd name="T2" fmla="*/ 18 w 33"/>
                <a:gd name="T3" fmla="*/ 5 h 34"/>
                <a:gd name="T4" fmla="*/ 12 w 33"/>
                <a:gd name="T5" fmla="*/ 0 h 34"/>
                <a:gd name="T6" fmla="*/ 2 w 33"/>
                <a:gd name="T7" fmla="*/ 3 h 34"/>
                <a:gd name="T8" fmla="*/ 0 w 33"/>
                <a:gd name="T9" fmla="*/ 17 h 34"/>
                <a:gd name="T10" fmla="*/ 4 w 33"/>
                <a:gd name="T11" fmla="*/ 20 h 34"/>
                <a:gd name="T12" fmla="*/ 3 w 33"/>
                <a:gd name="T13" fmla="*/ 33 h 34"/>
                <a:gd name="T14" fmla="*/ 15 w 33"/>
                <a:gd name="T15" fmla="*/ 34 h 34"/>
                <a:gd name="T16" fmla="*/ 28 w 33"/>
                <a:gd name="T17" fmla="*/ 22 h 34"/>
                <a:gd name="T18" fmla="*/ 26 w 33"/>
                <a:gd name="T19" fmla="*/ 16 h 34"/>
                <a:gd name="T20" fmla="*/ 33 w 33"/>
                <a:gd name="T21" fmla="*/ 6 h 34"/>
                <a:gd name="T22" fmla="*/ 29 w 33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34">
                  <a:moveTo>
                    <a:pt x="29" y="0"/>
                  </a:moveTo>
                  <a:lnTo>
                    <a:pt x="18" y="5"/>
                  </a:lnTo>
                  <a:lnTo>
                    <a:pt x="12" y="0"/>
                  </a:lnTo>
                  <a:lnTo>
                    <a:pt x="2" y="3"/>
                  </a:lnTo>
                  <a:lnTo>
                    <a:pt x="0" y="17"/>
                  </a:lnTo>
                  <a:lnTo>
                    <a:pt x="4" y="20"/>
                  </a:lnTo>
                  <a:lnTo>
                    <a:pt x="3" y="33"/>
                  </a:lnTo>
                  <a:lnTo>
                    <a:pt x="15" y="34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33" y="6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" name="เกาะพะงัน (สุราษฎร์ธานี)">
              <a:extLst>
                <a:ext uri="{FF2B5EF4-FFF2-40B4-BE49-F238E27FC236}">
                  <a16:creationId xmlns:a16="http://schemas.microsoft.com/office/drawing/2014/main" id="{6584A6F7-C5FC-4DCA-93AB-E8D17F256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309" y="4958342"/>
              <a:ext cx="43892" cy="38406"/>
            </a:xfrm>
            <a:custGeom>
              <a:avLst/>
              <a:gdLst>
                <a:gd name="T0" fmla="*/ 108 w 108"/>
                <a:gd name="T1" fmla="*/ 56 h 92"/>
                <a:gd name="T2" fmla="*/ 96 w 108"/>
                <a:gd name="T3" fmla="*/ 0 h 92"/>
                <a:gd name="T4" fmla="*/ 20 w 108"/>
                <a:gd name="T5" fmla="*/ 0 h 92"/>
                <a:gd name="T6" fmla="*/ 0 w 108"/>
                <a:gd name="T7" fmla="*/ 28 h 92"/>
                <a:gd name="T8" fmla="*/ 24 w 108"/>
                <a:gd name="T9" fmla="*/ 76 h 92"/>
                <a:gd name="T10" fmla="*/ 84 w 108"/>
                <a:gd name="T11" fmla="*/ 92 h 92"/>
                <a:gd name="T12" fmla="*/ 108 w 108"/>
                <a:gd name="T13" fmla="*/ 5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92">
                  <a:moveTo>
                    <a:pt x="108" y="56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80" y="92"/>
                    <a:pt x="84" y="92"/>
                  </a:cubicBezTo>
                  <a:cubicBezTo>
                    <a:pt x="88" y="92"/>
                    <a:pt x="108" y="56"/>
                    <a:pt x="108" y="5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" name="สุราษฎร์ธานี">
              <a:extLst>
                <a:ext uri="{FF2B5EF4-FFF2-40B4-BE49-F238E27FC236}">
                  <a16:creationId xmlns:a16="http://schemas.microsoft.com/office/drawing/2014/main" id="{1CD4735F-AC06-4AAC-828A-84161F587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798" y="4980288"/>
              <a:ext cx="477331" cy="515737"/>
            </a:xfrm>
            <a:custGeom>
              <a:avLst/>
              <a:gdLst>
                <a:gd name="T0" fmla="*/ 1116 w 1168"/>
                <a:gd name="T1" fmla="*/ 506 h 1262"/>
                <a:gd name="T2" fmla="*/ 1168 w 1168"/>
                <a:gd name="T3" fmla="*/ 553 h 1262"/>
                <a:gd name="T4" fmla="*/ 1132 w 1168"/>
                <a:gd name="T5" fmla="*/ 610 h 1262"/>
                <a:gd name="T6" fmla="*/ 1085 w 1168"/>
                <a:gd name="T7" fmla="*/ 709 h 1262"/>
                <a:gd name="T8" fmla="*/ 980 w 1168"/>
                <a:gd name="T9" fmla="*/ 756 h 1262"/>
                <a:gd name="T10" fmla="*/ 949 w 1168"/>
                <a:gd name="T11" fmla="*/ 897 h 1262"/>
                <a:gd name="T12" fmla="*/ 892 w 1168"/>
                <a:gd name="T13" fmla="*/ 1017 h 1262"/>
                <a:gd name="T14" fmla="*/ 829 w 1168"/>
                <a:gd name="T15" fmla="*/ 1085 h 1262"/>
                <a:gd name="T16" fmla="*/ 699 w 1168"/>
                <a:gd name="T17" fmla="*/ 1189 h 1262"/>
                <a:gd name="T18" fmla="*/ 699 w 1168"/>
                <a:gd name="T19" fmla="*/ 1262 h 1262"/>
                <a:gd name="T20" fmla="*/ 537 w 1168"/>
                <a:gd name="T21" fmla="*/ 1215 h 1262"/>
                <a:gd name="T22" fmla="*/ 438 w 1168"/>
                <a:gd name="T23" fmla="*/ 1017 h 1262"/>
                <a:gd name="T24" fmla="*/ 401 w 1168"/>
                <a:gd name="T25" fmla="*/ 939 h 1262"/>
                <a:gd name="T26" fmla="*/ 308 w 1168"/>
                <a:gd name="T27" fmla="*/ 954 h 1262"/>
                <a:gd name="T28" fmla="*/ 250 w 1168"/>
                <a:gd name="T29" fmla="*/ 954 h 1262"/>
                <a:gd name="T30" fmla="*/ 209 w 1168"/>
                <a:gd name="T31" fmla="*/ 949 h 1262"/>
                <a:gd name="T32" fmla="*/ 141 w 1168"/>
                <a:gd name="T33" fmla="*/ 970 h 1262"/>
                <a:gd name="T34" fmla="*/ 83 w 1168"/>
                <a:gd name="T35" fmla="*/ 944 h 1262"/>
                <a:gd name="T36" fmla="*/ 141 w 1168"/>
                <a:gd name="T37" fmla="*/ 824 h 1262"/>
                <a:gd name="T38" fmla="*/ 83 w 1168"/>
                <a:gd name="T39" fmla="*/ 772 h 1262"/>
                <a:gd name="T40" fmla="*/ 0 w 1168"/>
                <a:gd name="T41" fmla="*/ 683 h 1262"/>
                <a:gd name="T42" fmla="*/ 26 w 1168"/>
                <a:gd name="T43" fmla="*/ 600 h 1262"/>
                <a:gd name="T44" fmla="*/ 31 w 1168"/>
                <a:gd name="T45" fmla="*/ 537 h 1262"/>
                <a:gd name="T46" fmla="*/ 73 w 1168"/>
                <a:gd name="T47" fmla="*/ 433 h 1262"/>
                <a:gd name="T48" fmla="*/ 66 w 1168"/>
                <a:gd name="T49" fmla="*/ 363 h 1262"/>
                <a:gd name="T50" fmla="*/ 130 w 1168"/>
                <a:gd name="T51" fmla="*/ 318 h 1262"/>
                <a:gd name="T52" fmla="*/ 193 w 1168"/>
                <a:gd name="T53" fmla="*/ 339 h 1262"/>
                <a:gd name="T54" fmla="*/ 172 w 1168"/>
                <a:gd name="T55" fmla="*/ 292 h 1262"/>
                <a:gd name="T56" fmla="*/ 203 w 1168"/>
                <a:gd name="T57" fmla="*/ 240 h 1262"/>
                <a:gd name="T58" fmla="*/ 245 w 1168"/>
                <a:gd name="T59" fmla="*/ 187 h 1262"/>
                <a:gd name="T60" fmla="*/ 261 w 1168"/>
                <a:gd name="T61" fmla="*/ 104 h 1262"/>
                <a:gd name="T62" fmla="*/ 282 w 1168"/>
                <a:gd name="T63" fmla="*/ 88 h 1262"/>
                <a:gd name="T64" fmla="*/ 308 w 1168"/>
                <a:gd name="T65" fmla="*/ 26 h 1262"/>
                <a:gd name="T66" fmla="*/ 365 w 1168"/>
                <a:gd name="T67" fmla="*/ 0 h 1262"/>
                <a:gd name="T68" fmla="*/ 433 w 1168"/>
                <a:gd name="T69" fmla="*/ 36 h 1262"/>
                <a:gd name="T70" fmla="*/ 506 w 1168"/>
                <a:gd name="T71" fmla="*/ 26 h 1262"/>
                <a:gd name="T72" fmla="*/ 632 w 1168"/>
                <a:gd name="T73" fmla="*/ 21 h 1262"/>
                <a:gd name="T74" fmla="*/ 691 w 1168"/>
                <a:gd name="T75" fmla="*/ 137 h 1262"/>
                <a:gd name="T76" fmla="*/ 759 w 1168"/>
                <a:gd name="T77" fmla="*/ 281 h 1262"/>
                <a:gd name="T78" fmla="*/ 675 w 1168"/>
                <a:gd name="T79" fmla="*/ 369 h 1262"/>
                <a:gd name="T80" fmla="*/ 723 w 1168"/>
                <a:gd name="T81" fmla="*/ 437 h 1262"/>
                <a:gd name="T82" fmla="*/ 803 w 1168"/>
                <a:gd name="T83" fmla="*/ 481 h 1262"/>
                <a:gd name="T84" fmla="*/ 887 w 1168"/>
                <a:gd name="T85" fmla="*/ 465 h 1262"/>
                <a:gd name="T86" fmla="*/ 951 w 1168"/>
                <a:gd name="T87" fmla="*/ 393 h 1262"/>
                <a:gd name="T88" fmla="*/ 999 w 1168"/>
                <a:gd name="T89" fmla="*/ 405 h 1262"/>
                <a:gd name="T90" fmla="*/ 1027 w 1168"/>
                <a:gd name="T91" fmla="*/ 397 h 1262"/>
                <a:gd name="T92" fmla="*/ 1155 w 1168"/>
                <a:gd name="T93" fmla="*/ 361 h 1262"/>
                <a:gd name="T94" fmla="*/ 1168 w 1168"/>
                <a:gd name="T95" fmla="*/ 407 h 1262"/>
                <a:gd name="T96" fmla="*/ 1147 w 1168"/>
                <a:gd name="T97" fmla="*/ 48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8" h="1262">
                  <a:moveTo>
                    <a:pt x="1147" y="480"/>
                  </a:moveTo>
                  <a:cubicBezTo>
                    <a:pt x="1116" y="506"/>
                    <a:pt x="1116" y="506"/>
                    <a:pt x="1116" y="506"/>
                  </a:cubicBezTo>
                  <a:cubicBezTo>
                    <a:pt x="1126" y="542"/>
                    <a:pt x="1126" y="542"/>
                    <a:pt x="1126" y="542"/>
                  </a:cubicBezTo>
                  <a:cubicBezTo>
                    <a:pt x="1168" y="553"/>
                    <a:pt x="1168" y="553"/>
                    <a:pt x="1168" y="553"/>
                  </a:cubicBezTo>
                  <a:cubicBezTo>
                    <a:pt x="1168" y="594"/>
                    <a:pt x="1168" y="594"/>
                    <a:pt x="1168" y="594"/>
                  </a:cubicBezTo>
                  <a:cubicBezTo>
                    <a:pt x="1132" y="610"/>
                    <a:pt x="1132" y="610"/>
                    <a:pt x="1132" y="610"/>
                  </a:cubicBezTo>
                  <a:cubicBezTo>
                    <a:pt x="1126" y="667"/>
                    <a:pt x="1126" y="667"/>
                    <a:pt x="1126" y="667"/>
                  </a:cubicBezTo>
                  <a:cubicBezTo>
                    <a:pt x="1085" y="709"/>
                    <a:pt x="1085" y="709"/>
                    <a:pt x="1085" y="709"/>
                  </a:cubicBezTo>
                  <a:cubicBezTo>
                    <a:pt x="1006" y="719"/>
                    <a:pt x="1006" y="719"/>
                    <a:pt x="1006" y="719"/>
                  </a:cubicBezTo>
                  <a:cubicBezTo>
                    <a:pt x="980" y="756"/>
                    <a:pt x="980" y="756"/>
                    <a:pt x="980" y="756"/>
                  </a:cubicBezTo>
                  <a:cubicBezTo>
                    <a:pt x="965" y="819"/>
                    <a:pt x="965" y="819"/>
                    <a:pt x="965" y="819"/>
                  </a:cubicBezTo>
                  <a:cubicBezTo>
                    <a:pt x="949" y="897"/>
                    <a:pt x="949" y="897"/>
                    <a:pt x="949" y="897"/>
                  </a:cubicBezTo>
                  <a:cubicBezTo>
                    <a:pt x="897" y="965"/>
                    <a:pt x="897" y="965"/>
                    <a:pt x="897" y="965"/>
                  </a:cubicBezTo>
                  <a:cubicBezTo>
                    <a:pt x="892" y="1017"/>
                    <a:pt x="892" y="1017"/>
                    <a:pt x="892" y="1017"/>
                  </a:cubicBezTo>
                  <a:cubicBezTo>
                    <a:pt x="845" y="1038"/>
                    <a:pt x="845" y="1038"/>
                    <a:pt x="845" y="1038"/>
                  </a:cubicBezTo>
                  <a:cubicBezTo>
                    <a:pt x="829" y="1085"/>
                    <a:pt x="829" y="1085"/>
                    <a:pt x="829" y="1085"/>
                  </a:cubicBezTo>
                  <a:cubicBezTo>
                    <a:pt x="735" y="1116"/>
                    <a:pt x="735" y="1116"/>
                    <a:pt x="735" y="1116"/>
                  </a:cubicBezTo>
                  <a:cubicBezTo>
                    <a:pt x="699" y="1189"/>
                    <a:pt x="699" y="1189"/>
                    <a:pt x="699" y="1189"/>
                  </a:cubicBezTo>
                  <a:cubicBezTo>
                    <a:pt x="733" y="1253"/>
                    <a:pt x="733" y="1253"/>
                    <a:pt x="733" y="1253"/>
                  </a:cubicBezTo>
                  <a:cubicBezTo>
                    <a:pt x="699" y="1262"/>
                    <a:pt x="699" y="1262"/>
                    <a:pt x="699" y="1262"/>
                  </a:cubicBezTo>
                  <a:cubicBezTo>
                    <a:pt x="626" y="1215"/>
                    <a:pt x="626" y="1215"/>
                    <a:pt x="626" y="1215"/>
                  </a:cubicBezTo>
                  <a:cubicBezTo>
                    <a:pt x="537" y="1215"/>
                    <a:pt x="537" y="1215"/>
                    <a:pt x="537" y="1215"/>
                  </a:cubicBezTo>
                  <a:cubicBezTo>
                    <a:pt x="438" y="1147"/>
                    <a:pt x="438" y="1147"/>
                    <a:pt x="438" y="1147"/>
                  </a:cubicBezTo>
                  <a:cubicBezTo>
                    <a:pt x="438" y="1017"/>
                    <a:pt x="438" y="1017"/>
                    <a:pt x="438" y="1017"/>
                  </a:cubicBezTo>
                  <a:cubicBezTo>
                    <a:pt x="412" y="1001"/>
                    <a:pt x="412" y="1001"/>
                    <a:pt x="412" y="1001"/>
                  </a:cubicBezTo>
                  <a:cubicBezTo>
                    <a:pt x="401" y="939"/>
                    <a:pt x="401" y="939"/>
                    <a:pt x="401" y="939"/>
                  </a:cubicBezTo>
                  <a:cubicBezTo>
                    <a:pt x="344" y="928"/>
                    <a:pt x="344" y="928"/>
                    <a:pt x="344" y="928"/>
                  </a:cubicBezTo>
                  <a:cubicBezTo>
                    <a:pt x="308" y="954"/>
                    <a:pt x="308" y="954"/>
                    <a:pt x="308" y="954"/>
                  </a:cubicBezTo>
                  <a:cubicBezTo>
                    <a:pt x="271" y="939"/>
                    <a:pt x="271" y="939"/>
                    <a:pt x="271" y="939"/>
                  </a:cubicBezTo>
                  <a:cubicBezTo>
                    <a:pt x="250" y="954"/>
                    <a:pt x="250" y="954"/>
                    <a:pt x="250" y="954"/>
                  </a:cubicBezTo>
                  <a:cubicBezTo>
                    <a:pt x="229" y="970"/>
                    <a:pt x="229" y="970"/>
                    <a:pt x="229" y="970"/>
                  </a:cubicBezTo>
                  <a:cubicBezTo>
                    <a:pt x="209" y="949"/>
                    <a:pt x="209" y="949"/>
                    <a:pt x="209" y="949"/>
                  </a:cubicBezTo>
                  <a:cubicBezTo>
                    <a:pt x="177" y="949"/>
                    <a:pt x="177" y="949"/>
                    <a:pt x="177" y="949"/>
                  </a:cubicBezTo>
                  <a:cubicBezTo>
                    <a:pt x="141" y="970"/>
                    <a:pt x="141" y="970"/>
                    <a:pt x="141" y="970"/>
                  </a:cubicBezTo>
                  <a:cubicBezTo>
                    <a:pt x="109" y="970"/>
                    <a:pt x="109" y="970"/>
                    <a:pt x="109" y="970"/>
                  </a:cubicBezTo>
                  <a:cubicBezTo>
                    <a:pt x="83" y="944"/>
                    <a:pt x="83" y="944"/>
                    <a:pt x="83" y="944"/>
                  </a:cubicBezTo>
                  <a:cubicBezTo>
                    <a:pt x="125" y="902"/>
                    <a:pt x="125" y="902"/>
                    <a:pt x="125" y="902"/>
                  </a:cubicBezTo>
                  <a:cubicBezTo>
                    <a:pt x="141" y="824"/>
                    <a:pt x="141" y="824"/>
                    <a:pt x="141" y="824"/>
                  </a:cubicBezTo>
                  <a:cubicBezTo>
                    <a:pt x="99" y="813"/>
                    <a:pt x="99" y="813"/>
                    <a:pt x="99" y="813"/>
                  </a:cubicBezTo>
                  <a:cubicBezTo>
                    <a:pt x="83" y="772"/>
                    <a:pt x="83" y="772"/>
                    <a:pt x="83" y="772"/>
                  </a:cubicBezTo>
                  <a:cubicBezTo>
                    <a:pt x="10" y="746"/>
                    <a:pt x="10" y="746"/>
                    <a:pt x="10" y="74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47" y="657"/>
                    <a:pt x="47" y="657"/>
                    <a:pt x="47" y="657"/>
                  </a:cubicBezTo>
                  <a:cubicBezTo>
                    <a:pt x="26" y="600"/>
                    <a:pt x="26" y="600"/>
                    <a:pt x="26" y="600"/>
                  </a:cubicBezTo>
                  <a:cubicBezTo>
                    <a:pt x="47" y="579"/>
                    <a:pt x="47" y="579"/>
                    <a:pt x="47" y="579"/>
                  </a:cubicBezTo>
                  <a:cubicBezTo>
                    <a:pt x="31" y="537"/>
                    <a:pt x="31" y="537"/>
                    <a:pt x="31" y="537"/>
                  </a:cubicBezTo>
                  <a:cubicBezTo>
                    <a:pt x="42" y="480"/>
                    <a:pt x="42" y="480"/>
                    <a:pt x="42" y="480"/>
                  </a:cubicBezTo>
                  <a:cubicBezTo>
                    <a:pt x="73" y="433"/>
                    <a:pt x="73" y="433"/>
                    <a:pt x="73" y="433"/>
                  </a:cubicBezTo>
                  <a:cubicBezTo>
                    <a:pt x="78" y="386"/>
                    <a:pt x="78" y="386"/>
                    <a:pt x="78" y="386"/>
                  </a:cubicBezTo>
                  <a:cubicBezTo>
                    <a:pt x="66" y="363"/>
                    <a:pt x="66" y="363"/>
                    <a:pt x="66" y="363"/>
                  </a:cubicBezTo>
                  <a:cubicBezTo>
                    <a:pt x="99" y="318"/>
                    <a:pt x="99" y="318"/>
                    <a:pt x="99" y="318"/>
                  </a:cubicBezTo>
                  <a:cubicBezTo>
                    <a:pt x="130" y="318"/>
                    <a:pt x="130" y="318"/>
                    <a:pt x="130" y="318"/>
                  </a:cubicBezTo>
                  <a:cubicBezTo>
                    <a:pt x="151" y="339"/>
                    <a:pt x="151" y="339"/>
                    <a:pt x="151" y="339"/>
                  </a:cubicBezTo>
                  <a:cubicBezTo>
                    <a:pt x="193" y="339"/>
                    <a:pt x="193" y="339"/>
                    <a:pt x="193" y="33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72" y="292"/>
                    <a:pt x="172" y="292"/>
                    <a:pt x="172" y="292"/>
                  </a:cubicBezTo>
                  <a:cubicBezTo>
                    <a:pt x="172" y="266"/>
                    <a:pt x="172" y="266"/>
                    <a:pt x="172" y="266"/>
                  </a:cubicBezTo>
                  <a:cubicBezTo>
                    <a:pt x="203" y="240"/>
                    <a:pt x="203" y="240"/>
                    <a:pt x="203" y="240"/>
                  </a:cubicBezTo>
                  <a:cubicBezTo>
                    <a:pt x="240" y="214"/>
                    <a:pt x="240" y="214"/>
                    <a:pt x="240" y="214"/>
                  </a:cubicBezTo>
                  <a:cubicBezTo>
                    <a:pt x="245" y="187"/>
                    <a:pt x="245" y="187"/>
                    <a:pt x="245" y="187"/>
                  </a:cubicBezTo>
                  <a:cubicBezTo>
                    <a:pt x="276" y="156"/>
                    <a:pt x="276" y="156"/>
                    <a:pt x="276" y="156"/>
                  </a:cubicBezTo>
                  <a:cubicBezTo>
                    <a:pt x="261" y="104"/>
                    <a:pt x="261" y="104"/>
                    <a:pt x="261" y="104"/>
                  </a:cubicBezTo>
                  <a:cubicBezTo>
                    <a:pt x="258" y="103"/>
                    <a:pt x="258" y="103"/>
                    <a:pt x="258" y="103"/>
                  </a:cubicBezTo>
                  <a:cubicBezTo>
                    <a:pt x="282" y="88"/>
                    <a:pt x="282" y="88"/>
                    <a:pt x="282" y="88"/>
                  </a:cubicBezTo>
                  <a:cubicBezTo>
                    <a:pt x="282" y="47"/>
                    <a:pt x="282" y="47"/>
                    <a:pt x="282" y="47"/>
                  </a:cubicBezTo>
                  <a:cubicBezTo>
                    <a:pt x="308" y="26"/>
                    <a:pt x="308" y="26"/>
                    <a:pt x="308" y="26"/>
                  </a:cubicBezTo>
                  <a:cubicBezTo>
                    <a:pt x="344" y="26"/>
                    <a:pt x="344" y="26"/>
                    <a:pt x="344" y="26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33" y="36"/>
                    <a:pt x="433" y="36"/>
                    <a:pt x="433" y="36"/>
                  </a:cubicBezTo>
                  <a:cubicBezTo>
                    <a:pt x="469" y="47"/>
                    <a:pt x="469" y="47"/>
                    <a:pt x="469" y="47"/>
                  </a:cubicBezTo>
                  <a:cubicBezTo>
                    <a:pt x="506" y="26"/>
                    <a:pt x="506" y="26"/>
                    <a:pt x="506" y="26"/>
                  </a:cubicBezTo>
                  <a:cubicBezTo>
                    <a:pt x="537" y="21"/>
                    <a:pt x="537" y="21"/>
                    <a:pt x="537" y="21"/>
                  </a:cubicBezTo>
                  <a:cubicBezTo>
                    <a:pt x="632" y="21"/>
                    <a:pt x="632" y="21"/>
                    <a:pt x="632" y="21"/>
                  </a:cubicBezTo>
                  <a:cubicBezTo>
                    <a:pt x="643" y="57"/>
                    <a:pt x="643" y="57"/>
                    <a:pt x="643" y="57"/>
                  </a:cubicBezTo>
                  <a:cubicBezTo>
                    <a:pt x="691" y="137"/>
                    <a:pt x="691" y="137"/>
                    <a:pt x="691" y="137"/>
                  </a:cubicBezTo>
                  <a:cubicBezTo>
                    <a:pt x="695" y="209"/>
                    <a:pt x="695" y="209"/>
                    <a:pt x="695" y="209"/>
                  </a:cubicBezTo>
                  <a:cubicBezTo>
                    <a:pt x="759" y="281"/>
                    <a:pt x="759" y="281"/>
                    <a:pt x="759" y="281"/>
                  </a:cubicBezTo>
                  <a:cubicBezTo>
                    <a:pt x="759" y="281"/>
                    <a:pt x="703" y="309"/>
                    <a:pt x="699" y="321"/>
                  </a:cubicBezTo>
                  <a:cubicBezTo>
                    <a:pt x="695" y="333"/>
                    <a:pt x="675" y="369"/>
                    <a:pt x="675" y="369"/>
                  </a:cubicBezTo>
                  <a:cubicBezTo>
                    <a:pt x="703" y="421"/>
                    <a:pt x="703" y="421"/>
                    <a:pt x="703" y="421"/>
                  </a:cubicBezTo>
                  <a:cubicBezTo>
                    <a:pt x="723" y="437"/>
                    <a:pt x="723" y="437"/>
                    <a:pt x="723" y="437"/>
                  </a:cubicBezTo>
                  <a:cubicBezTo>
                    <a:pt x="799" y="449"/>
                    <a:pt x="799" y="449"/>
                    <a:pt x="799" y="449"/>
                  </a:cubicBezTo>
                  <a:cubicBezTo>
                    <a:pt x="803" y="481"/>
                    <a:pt x="803" y="481"/>
                    <a:pt x="803" y="481"/>
                  </a:cubicBezTo>
                  <a:cubicBezTo>
                    <a:pt x="847" y="449"/>
                    <a:pt x="847" y="449"/>
                    <a:pt x="847" y="449"/>
                  </a:cubicBezTo>
                  <a:cubicBezTo>
                    <a:pt x="847" y="449"/>
                    <a:pt x="879" y="461"/>
                    <a:pt x="887" y="465"/>
                  </a:cubicBezTo>
                  <a:cubicBezTo>
                    <a:pt x="895" y="469"/>
                    <a:pt x="939" y="437"/>
                    <a:pt x="939" y="437"/>
                  </a:cubicBezTo>
                  <a:cubicBezTo>
                    <a:pt x="951" y="393"/>
                    <a:pt x="951" y="393"/>
                    <a:pt x="951" y="393"/>
                  </a:cubicBezTo>
                  <a:cubicBezTo>
                    <a:pt x="979" y="389"/>
                    <a:pt x="979" y="389"/>
                    <a:pt x="979" y="389"/>
                  </a:cubicBezTo>
                  <a:cubicBezTo>
                    <a:pt x="999" y="405"/>
                    <a:pt x="999" y="405"/>
                    <a:pt x="999" y="405"/>
                  </a:cubicBezTo>
                  <a:cubicBezTo>
                    <a:pt x="1015" y="401"/>
                    <a:pt x="1015" y="401"/>
                    <a:pt x="1015" y="401"/>
                  </a:cubicBezTo>
                  <a:cubicBezTo>
                    <a:pt x="1027" y="397"/>
                    <a:pt x="1027" y="397"/>
                    <a:pt x="1027" y="397"/>
                  </a:cubicBezTo>
                  <a:cubicBezTo>
                    <a:pt x="1075" y="361"/>
                    <a:pt x="1075" y="361"/>
                    <a:pt x="1075" y="361"/>
                  </a:cubicBezTo>
                  <a:cubicBezTo>
                    <a:pt x="1155" y="361"/>
                    <a:pt x="1155" y="361"/>
                    <a:pt x="1155" y="361"/>
                  </a:cubicBezTo>
                  <a:cubicBezTo>
                    <a:pt x="1168" y="369"/>
                    <a:pt x="1168" y="369"/>
                    <a:pt x="1168" y="369"/>
                  </a:cubicBezTo>
                  <a:cubicBezTo>
                    <a:pt x="1168" y="407"/>
                    <a:pt x="1168" y="407"/>
                    <a:pt x="1168" y="407"/>
                  </a:cubicBezTo>
                  <a:cubicBezTo>
                    <a:pt x="1147" y="422"/>
                    <a:pt x="1147" y="422"/>
                    <a:pt x="1147" y="422"/>
                  </a:cubicBezTo>
                  <a:lnTo>
                    <a:pt x="1147" y="48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" name="สตูล">
              <a:extLst>
                <a:ext uri="{FF2B5EF4-FFF2-40B4-BE49-F238E27FC236}">
                  <a16:creationId xmlns:a16="http://schemas.microsoft.com/office/drawing/2014/main" id="{56E2181C-B71D-4209-A511-3725933ED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723" y="5894715"/>
              <a:ext cx="201174" cy="272500"/>
            </a:xfrm>
            <a:custGeom>
              <a:avLst/>
              <a:gdLst>
                <a:gd name="T0" fmla="*/ 458 w 490"/>
                <a:gd name="T1" fmla="*/ 344 h 669"/>
                <a:gd name="T2" fmla="*/ 479 w 490"/>
                <a:gd name="T3" fmla="*/ 376 h 669"/>
                <a:gd name="T4" fmla="*/ 479 w 490"/>
                <a:gd name="T5" fmla="*/ 403 h 669"/>
                <a:gd name="T6" fmla="*/ 457 w 490"/>
                <a:gd name="T7" fmla="*/ 381 h 669"/>
                <a:gd name="T8" fmla="*/ 435 w 490"/>
                <a:gd name="T9" fmla="*/ 399 h 669"/>
                <a:gd name="T10" fmla="*/ 424 w 490"/>
                <a:gd name="T11" fmla="*/ 409 h 669"/>
                <a:gd name="T12" fmla="*/ 436 w 490"/>
                <a:gd name="T13" fmla="*/ 421 h 669"/>
                <a:gd name="T14" fmla="*/ 436 w 490"/>
                <a:gd name="T15" fmla="*/ 453 h 669"/>
                <a:gd name="T16" fmla="*/ 424 w 490"/>
                <a:gd name="T17" fmla="*/ 469 h 669"/>
                <a:gd name="T18" fmla="*/ 440 w 490"/>
                <a:gd name="T19" fmla="*/ 513 h 669"/>
                <a:gd name="T20" fmla="*/ 420 w 490"/>
                <a:gd name="T21" fmla="*/ 517 h 669"/>
                <a:gd name="T22" fmla="*/ 417 w 490"/>
                <a:gd name="T23" fmla="*/ 605 h 669"/>
                <a:gd name="T24" fmla="*/ 400 w 490"/>
                <a:gd name="T25" fmla="*/ 669 h 669"/>
                <a:gd name="T26" fmla="*/ 372 w 490"/>
                <a:gd name="T27" fmla="*/ 565 h 669"/>
                <a:gd name="T28" fmla="*/ 384 w 490"/>
                <a:gd name="T29" fmla="*/ 541 h 669"/>
                <a:gd name="T30" fmla="*/ 376 w 490"/>
                <a:gd name="T31" fmla="*/ 537 h 669"/>
                <a:gd name="T32" fmla="*/ 352 w 490"/>
                <a:gd name="T33" fmla="*/ 537 h 669"/>
                <a:gd name="T34" fmla="*/ 332 w 490"/>
                <a:gd name="T35" fmla="*/ 549 h 669"/>
                <a:gd name="T36" fmla="*/ 300 w 490"/>
                <a:gd name="T37" fmla="*/ 533 h 669"/>
                <a:gd name="T38" fmla="*/ 288 w 490"/>
                <a:gd name="T39" fmla="*/ 505 h 669"/>
                <a:gd name="T40" fmla="*/ 288 w 490"/>
                <a:gd name="T41" fmla="*/ 473 h 669"/>
                <a:gd name="T42" fmla="*/ 252 w 490"/>
                <a:gd name="T43" fmla="*/ 445 h 669"/>
                <a:gd name="T44" fmla="*/ 228 w 490"/>
                <a:gd name="T45" fmla="*/ 441 h 669"/>
                <a:gd name="T46" fmla="*/ 212 w 490"/>
                <a:gd name="T47" fmla="*/ 389 h 669"/>
                <a:gd name="T48" fmla="*/ 172 w 490"/>
                <a:gd name="T49" fmla="*/ 385 h 669"/>
                <a:gd name="T50" fmla="*/ 96 w 490"/>
                <a:gd name="T51" fmla="*/ 309 h 669"/>
                <a:gd name="T52" fmla="*/ 80 w 490"/>
                <a:gd name="T53" fmla="*/ 273 h 669"/>
                <a:gd name="T54" fmla="*/ 44 w 490"/>
                <a:gd name="T55" fmla="*/ 265 h 669"/>
                <a:gd name="T56" fmla="*/ 20 w 490"/>
                <a:gd name="T57" fmla="*/ 221 h 669"/>
                <a:gd name="T58" fmla="*/ 0 w 490"/>
                <a:gd name="T59" fmla="*/ 105 h 669"/>
                <a:gd name="T60" fmla="*/ 38 w 490"/>
                <a:gd name="T61" fmla="*/ 67 h 669"/>
                <a:gd name="T62" fmla="*/ 104 w 490"/>
                <a:gd name="T63" fmla="*/ 73 h 669"/>
                <a:gd name="T64" fmla="*/ 174 w 490"/>
                <a:gd name="T65" fmla="*/ 35 h 669"/>
                <a:gd name="T66" fmla="*/ 213 w 490"/>
                <a:gd name="T67" fmla="*/ 0 h 669"/>
                <a:gd name="T68" fmla="*/ 250 w 490"/>
                <a:gd name="T69" fmla="*/ 16 h 669"/>
                <a:gd name="T70" fmla="*/ 274 w 490"/>
                <a:gd name="T71" fmla="*/ 64 h 669"/>
                <a:gd name="T72" fmla="*/ 281 w 490"/>
                <a:gd name="T73" fmla="*/ 78 h 669"/>
                <a:gd name="T74" fmla="*/ 307 w 490"/>
                <a:gd name="T75" fmla="*/ 94 h 669"/>
                <a:gd name="T76" fmla="*/ 339 w 490"/>
                <a:gd name="T77" fmla="*/ 76 h 669"/>
                <a:gd name="T78" fmla="*/ 344 w 490"/>
                <a:gd name="T79" fmla="*/ 73 h 669"/>
                <a:gd name="T80" fmla="*/ 344 w 490"/>
                <a:gd name="T81" fmla="*/ 141 h 669"/>
                <a:gd name="T82" fmla="*/ 364 w 490"/>
                <a:gd name="T83" fmla="*/ 178 h 669"/>
                <a:gd name="T84" fmla="*/ 364 w 490"/>
                <a:gd name="T85" fmla="*/ 204 h 669"/>
                <a:gd name="T86" fmla="*/ 406 w 490"/>
                <a:gd name="T87" fmla="*/ 251 h 669"/>
                <a:gd name="T88" fmla="*/ 463 w 490"/>
                <a:gd name="T89" fmla="*/ 251 h 669"/>
                <a:gd name="T90" fmla="*/ 490 w 490"/>
                <a:gd name="T91" fmla="*/ 287 h 669"/>
                <a:gd name="T92" fmla="*/ 458 w 490"/>
                <a:gd name="T93" fmla="*/ 344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0" h="669">
                  <a:moveTo>
                    <a:pt x="458" y="344"/>
                  </a:moveTo>
                  <a:cubicBezTo>
                    <a:pt x="479" y="376"/>
                    <a:pt x="479" y="376"/>
                    <a:pt x="479" y="376"/>
                  </a:cubicBezTo>
                  <a:cubicBezTo>
                    <a:pt x="479" y="403"/>
                    <a:pt x="479" y="403"/>
                    <a:pt x="479" y="403"/>
                  </a:cubicBezTo>
                  <a:cubicBezTo>
                    <a:pt x="469" y="393"/>
                    <a:pt x="457" y="381"/>
                    <a:pt x="457" y="381"/>
                  </a:cubicBezTo>
                  <a:cubicBezTo>
                    <a:pt x="435" y="399"/>
                    <a:pt x="435" y="399"/>
                    <a:pt x="435" y="399"/>
                  </a:cubicBezTo>
                  <a:cubicBezTo>
                    <a:pt x="424" y="409"/>
                    <a:pt x="424" y="409"/>
                    <a:pt x="424" y="409"/>
                  </a:cubicBezTo>
                  <a:cubicBezTo>
                    <a:pt x="436" y="421"/>
                    <a:pt x="436" y="421"/>
                    <a:pt x="436" y="421"/>
                  </a:cubicBezTo>
                  <a:cubicBezTo>
                    <a:pt x="436" y="453"/>
                    <a:pt x="436" y="453"/>
                    <a:pt x="436" y="453"/>
                  </a:cubicBezTo>
                  <a:cubicBezTo>
                    <a:pt x="424" y="469"/>
                    <a:pt x="424" y="469"/>
                    <a:pt x="424" y="469"/>
                  </a:cubicBezTo>
                  <a:cubicBezTo>
                    <a:pt x="440" y="513"/>
                    <a:pt x="440" y="513"/>
                    <a:pt x="440" y="513"/>
                  </a:cubicBezTo>
                  <a:cubicBezTo>
                    <a:pt x="420" y="517"/>
                    <a:pt x="420" y="517"/>
                    <a:pt x="420" y="517"/>
                  </a:cubicBezTo>
                  <a:cubicBezTo>
                    <a:pt x="417" y="605"/>
                    <a:pt x="417" y="605"/>
                    <a:pt x="417" y="605"/>
                  </a:cubicBezTo>
                  <a:cubicBezTo>
                    <a:pt x="400" y="669"/>
                    <a:pt x="400" y="669"/>
                    <a:pt x="400" y="669"/>
                  </a:cubicBezTo>
                  <a:cubicBezTo>
                    <a:pt x="372" y="565"/>
                    <a:pt x="372" y="565"/>
                    <a:pt x="372" y="565"/>
                  </a:cubicBezTo>
                  <a:cubicBezTo>
                    <a:pt x="384" y="541"/>
                    <a:pt x="384" y="541"/>
                    <a:pt x="384" y="541"/>
                  </a:cubicBezTo>
                  <a:cubicBezTo>
                    <a:pt x="376" y="537"/>
                    <a:pt x="376" y="537"/>
                    <a:pt x="376" y="537"/>
                  </a:cubicBezTo>
                  <a:cubicBezTo>
                    <a:pt x="352" y="537"/>
                    <a:pt x="352" y="537"/>
                    <a:pt x="352" y="537"/>
                  </a:cubicBezTo>
                  <a:cubicBezTo>
                    <a:pt x="332" y="549"/>
                    <a:pt x="332" y="549"/>
                    <a:pt x="332" y="549"/>
                  </a:cubicBezTo>
                  <a:cubicBezTo>
                    <a:pt x="300" y="533"/>
                    <a:pt x="300" y="533"/>
                    <a:pt x="300" y="533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73"/>
                    <a:pt x="288" y="473"/>
                    <a:pt x="288" y="473"/>
                  </a:cubicBezTo>
                  <a:cubicBezTo>
                    <a:pt x="252" y="445"/>
                    <a:pt x="252" y="445"/>
                    <a:pt x="252" y="445"/>
                  </a:cubicBezTo>
                  <a:cubicBezTo>
                    <a:pt x="228" y="441"/>
                    <a:pt x="228" y="441"/>
                    <a:pt x="228" y="441"/>
                  </a:cubicBezTo>
                  <a:cubicBezTo>
                    <a:pt x="212" y="389"/>
                    <a:pt x="212" y="389"/>
                    <a:pt x="212" y="389"/>
                  </a:cubicBezTo>
                  <a:cubicBezTo>
                    <a:pt x="172" y="385"/>
                    <a:pt x="172" y="385"/>
                    <a:pt x="172" y="385"/>
                  </a:cubicBezTo>
                  <a:cubicBezTo>
                    <a:pt x="96" y="309"/>
                    <a:pt x="96" y="309"/>
                    <a:pt x="96" y="309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44" y="265"/>
                    <a:pt x="44" y="265"/>
                    <a:pt x="44" y="26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53" y="73"/>
                    <a:pt x="77" y="79"/>
                    <a:pt x="104" y="73"/>
                  </a:cubicBezTo>
                  <a:cubicBezTo>
                    <a:pt x="126" y="68"/>
                    <a:pt x="152" y="51"/>
                    <a:pt x="174" y="35"/>
                  </a:cubicBezTo>
                  <a:cubicBezTo>
                    <a:pt x="196" y="17"/>
                    <a:pt x="213" y="0"/>
                    <a:pt x="213" y="0"/>
                  </a:cubicBezTo>
                  <a:cubicBezTo>
                    <a:pt x="250" y="16"/>
                    <a:pt x="250" y="16"/>
                    <a:pt x="250" y="16"/>
                  </a:cubicBezTo>
                  <a:cubicBezTo>
                    <a:pt x="274" y="64"/>
                    <a:pt x="274" y="64"/>
                    <a:pt x="274" y="64"/>
                  </a:cubicBezTo>
                  <a:cubicBezTo>
                    <a:pt x="281" y="78"/>
                    <a:pt x="281" y="78"/>
                    <a:pt x="281" y="78"/>
                  </a:cubicBezTo>
                  <a:cubicBezTo>
                    <a:pt x="307" y="94"/>
                    <a:pt x="307" y="94"/>
                    <a:pt x="307" y="94"/>
                  </a:cubicBezTo>
                  <a:cubicBezTo>
                    <a:pt x="339" y="76"/>
                    <a:pt x="339" y="76"/>
                    <a:pt x="339" y="76"/>
                  </a:cubicBezTo>
                  <a:cubicBezTo>
                    <a:pt x="344" y="73"/>
                    <a:pt x="344" y="73"/>
                    <a:pt x="344" y="73"/>
                  </a:cubicBezTo>
                  <a:cubicBezTo>
                    <a:pt x="344" y="141"/>
                    <a:pt x="344" y="141"/>
                    <a:pt x="344" y="141"/>
                  </a:cubicBezTo>
                  <a:cubicBezTo>
                    <a:pt x="364" y="178"/>
                    <a:pt x="364" y="178"/>
                    <a:pt x="364" y="178"/>
                  </a:cubicBezTo>
                  <a:cubicBezTo>
                    <a:pt x="364" y="204"/>
                    <a:pt x="364" y="204"/>
                    <a:pt x="364" y="204"/>
                  </a:cubicBezTo>
                  <a:cubicBezTo>
                    <a:pt x="406" y="251"/>
                    <a:pt x="406" y="251"/>
                    <a:pt x="406" y="251"/>
                  </a:cubicBezTo>
                  <a:cubicBezTo>
                    <a:pt x="463" y="251"/>
                    <a:pt x="463" y="251"/>
                    <a:pt x="463" y="251"/>
                  </a:cubicBezTo>
                  <a:cubicBezTo>
                    <a:pt x="469" y="251"/>
                    <a:pt x="490" y="287"/>
                    <a:pt x="490" y="287"/>
                  </a:cubicBezTo>
                  <a:lnTo>
                    <a:pt x="458" y="34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" name="พัทลุง">
              <a:extLst>
                <a:ext uri="{FF2B5EF4-FFF2-40B4-BE49-F238E27FC236}">
                  <a16:creationId xmlns:a16="http://schemas.microsoft.com/office/drawing/2014/main" id="{0CC145E3-A0B8-4B74-878F-B8DC4AF43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327" y="5645991"/>
              <a:ext cx="245066" cy="287131"/>
            </a:xfrm>
            <a:custGeom>
              <a:avLst/>
              <a:gdLst>
                <a:gd name="T0" fmla="*/ 599 w 599"/>
                <a:gd name="T1" fmla="*/ 522 h 704"/>
                <a:gd name="T2" fmla="*/ 583 w 599"/>
                <a:gd name="T3" fmla="*/ 563 h 704"/>
                <a:gd name="T4" fmla="*/ 557 w 599"/>
                <a:gd name="T5" fmla="*/ 522 h 704"/>
                <a:gd name="T6" fmla="*/ 541 w 599"/>
                <a:gd name="T7" fmla="*/ 532 h 704"/>
                <a:gd name="T8" fmla="*/ 505 w 599"/>
                <a:gd name="T9" fmla="*/ 600 h 704"/>
                <a:gd name="T10" fmla="*/ 411 w 599"/>
                <a:gd name="T11" fmla="*/ 626 h 704"/>
                <a:gd name="T12" fmla="*/ 359 w 599"/>
                <a:gd name="T13" fmla="*/ 657 h 704"/>
                <a:gd name="T14" fmla="*/ 322 w 599"/>
                <a:gd name="T15" fmla="*/ 652 h 704"/>
                <a:gd name="T16" fmla="*/ 286 w 599"/>
                <a:gd name="T17" fmla="*/ 668 h 704"/>
                <a:gd name="T18" fmla="*/ 276 w 599"/>
                <a:gd name="T19" fmla="*/ 686 h 704"/>
                <a:gd name="T20" fmla="*/ 244 w 599"/>
                <a:gd name="T21" fmla="*/ 704 h 704"/>
                <a:gd name="T22" fmla="*/ 218 w 599"/>
                <a:gd name="T23" fmla="*/ 688 h 704"/>
                <a:gd name="T24" fmla="*/ 211 w 599"/>
                <a:gd name="T25" fmla="*/ 674 h 704"/>
                <a:gd name="T26" fmla="*/ 187 w 599"/>
                <a:gd name="T27" fmla="*/ 626 h 704"/>
                <a:gd name="T28" fmla="*/ 166 w 599"/>
                <a:gd name="T29" fmla="*/ 574 h 704"/>
                <a:gd name="T30" fmla="*/ 187 w 599"/>
                <a:gd name="T31" fmla="*/ 537 h 704"/>
                <a:gd name="T32" fmla="*/ 166 w 599"/>
                <a:gd name="T33" fmla="*/ 501 h 704"/>
                <a:gd name="T34" fmla="*/ 134 w 599"/>
                <a:gd name="T35" fmla="*/ 480 h 704"/>
                <a:gd name="T36" fmla="*/ 88 w 599"/>
                <a:gd name="T37" fmla="*/ 344 h 704"/>
                <a:gd name="T38" fmla="*/ 88 w 599"/>
                <a:gd name="T39" fmla="*/ 308 h 704"/>
                <a:gd name="T40" fmla="*/ 51 w 599"/>
                <a:gd name="T41" fmla="*/ 276 h 704"/>
                <a:gd name="T42" fmla="*/ 46 w 599"/>
                <a:gd name="T43" fmla="*/ 224 h 704"/>
                <a:gd name="T44" fmla="*/ 72 w 599"/>
                <a:gd name="T45" fmla="*/ 203 h 704"/>
                <a:gd name="T46" fmla="*/ 61 w 599"/>
                <a:gd name="T47" fmla="*/ 172 h 704"/>
                <a:gd name="T48" fmla="*/ 30 w 599"/>
                <a:gd name="T49" fmla="*/ 162 h 704"/>
                <a:gd name="T50" fmla="*/ 30 w 599"/>
                <a:gd name="T51" fmla="*/ 115 h 704"/>
                <a:gd name="T52" fmla="*/ 0 w 599"/>
                <a:gd name="T53" fmla="*/ 41 h 704"/>
                <a:gd name="T54" fmla="*/ 30 w 599"/>
                <a:gd name="T55" fmla="*/ 36 h 704"/>
                <a:gd name="T56" fmla="*/ 67 w 599"/>
                <a:gd name="T57" fmla="*/ 0 h 704"/>
                <a:gd name="T58" fmla="*/ 140 w 599"/>
                <a:gd name="T59" fmla="*/ 16 h 704"/>
                <a:gd name="T60" fmla="*/ 176 w 599"/>
                <a:gd name="T61" fmla="*/ 16 h 704"/>
                <a:gd name="T62" fmla="*/ 281 w 599"/>
                <a:gd name="T63" fmla="*/ 47 h 704"/>
                <a:gd name="T64" fmla="*/ 312 w 599"/>
                <a:gd name="T65" fmla="*/ 26 h 704"/>
                <a:gd name="T66" fmla="*/ 380 w 599"/>
                <a:gd name="T67" fmla="*/ 26 h 704"/>
                <a:gd name="T68" fmla="*/ 400 w 599"/>
                <a:gd name="T69" fmla="*/ 63 h 704"/>
                <a:gd name="T70" fmla="*/ 400 w 599"/>
                <a:gd name="T71" fmla="*/ 94 h 704"/>
                <a:gd name="T72" fmla="*/ 427 w 599"/>
                <a:gd name="T73" fmla="*/ 136 h 704"/>
                <a:gd name="T74" fmla="*/ 437 w 599"/>
                <a:gd name="T75" fmla="*/ 235 h 704"/>
                <a:gd name="T76" fmla="*/ 427 w 599"/>
                <a:gd name="T77" fmla="*/ 302 h 704"/>
                <a:gd name="T78" fmla="*/ 458 w 599"/>
                <a:gd name="T79" fmla="*/ 355 h 704"/>
                <a:gd name="T80" fmla="*/ 500 w 599"/>
                <a:gd name="T81" fmla="*/ 355 h 704"/>
                <a:gd name="T82" fmla="*/ 541 w 599"/>
                <a:gd name="T83" fmla="*/ 329 h 704"/>
                <a:gd name="T84" fmla="*/ 567 w 599"/>
                <a:gd name="T85" fmla="*/ 355 h 704"/>
                <a:gd name="T86" fmla="*/ 557 w 599"/>
                <a:gd name="T87" fmla="*/ 412 h 704"/>
                <a:gd name="T88" fmla="*/ 578 w 599"/>
                <a:gd name="T89" fmla="*/ 428 h 704"/>
                <a:gd name="T90" fmla="*/ 599 w 599"/>
                <a:gd name="T91" fmla="*/ 52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9" h="704">
                  <a:moveTo>
                    <a:pt x="599" y="522"/>
                  </a:moveTo>
                  <a:cubicBezTo>
                    <a:pt x="583" y="563"/>
                    <a:pt x="583" y="563"/>
                    <a:pt x="583" y="563"/>
                  </a:cubicBezTo>
                  <a:cubicBezTo>
                    <a:pt x="557" y="522"/>
                    <a:pt x="557" y="522"/>
                    <a:pt x="557" y="522"/>
                  </a:cubicBezTo>
                  <a:cubicBezTo>
                    <a:pt x="541" y="532"/>
                    <a:pt x="541" y="532"/>
                    <a:pt x="541" y="532"/>
                  </a:cubicBezTo>
                  <a:cubicBezTo>
                    <a:pt x="505" y="600"/>
                    <a:pt x="505" y="600"/>
                    <a:pt x="505" y="600"/>
                  </a:cubicBezTo>
                  <a:cubicBezTo>
                    <a:pt x="411" y="626"/>
                    <a:pt x="411" y="626"/>
                    <a:pt x="411" y="626"/>
                  </a:cubicBezTo>
                  <a:cubicBezTo>
                    <a:pt x="359" y="657"/>
                    <a:pt x="359" y="657"/>
                    <a:pt x="359" y="657"/>
                  </a:cubicBezTo>
                  <a:cubicBezTo>
                    <a:pt x="322" y="652"/>
                    <a:pt x="322" y="652"/>
                    <a:pt x="322" y="652"/>
                  </a:cubicBezTo>
                  <a:cubicBezTo>
                    <a:pt x="286" y="668"/>
                    <a:pt x="286" y="668"/>
                    <a:pt x="286" y="668"/>
                  </a:cubicBezTo>
                  <a:cubicBezTo>
                    <a:pt x="276" y="686"/>
                    <a:pt x="276" y="686"/>
                    <a:pt x="276" y="686"/>
                  </a:cubicBezTo>
                  <a:cubicBezTo>
                    <a:pt x="244" y="704"/>
                    <a:pt x="244" y="704"/>
                    <a:pt x="244" y="704"/>
                  </a:cubicBezTo>
                  <a:cubicBezTo>
                    <a:pt x="218" y="688"/>
                    <a:pt x="218" y="688"/>
                    <a:pt x="218" y="688"/>
                  </a:cubicBezTo>
                  <a:cubicBezTo>
                    <a:pt x="211" y="674"/>
                    <a:pt x="211" y="674"/>
                    <a:pt x="211" y="674"/>
                  </a:cubicBezTo>
                  <a:cubicBezTo>
                    <a:pt x="187" y="626"/>
                    <a:pt x="187" y="626"/>
                    <a:pt x="187" y="626"/>
                  </a:cubicBezTo>
                  <a:cubicBezTo>
                    <a:pt x="166" y="574"/>
                    <a:pt x="166" y="574"/>
                    <a:pt x="166" y="574"/>
                  </a:cubicBezTo>
                  <a:cubicBezTo>
                    <a:pt x="187" y="537"/>
                    <a:pt x="187" y="537"/>
                    <a:pt x="187" y="537"/>
                  </a:cubicBezTo>
                  <a:cubicBezTo>
                    <a:pt x="166" y="501"/>
                    <a:pt x="166" y="501"/>
                    <a:pt x="166" y="501"/>
                  </a:cubicBezTo>
                  <a:cubicBezTo>
                    <a:pt x="134" y="480"/>
                    <a:pt x="134" y="480"/>
                    <a:pt x="134" y="480"/>
                  </a:cubicBezTo>
                  <a:cubicBezTo>
                    <a:pt x="88" y="344"/>
                    <a:pt x="88" y="344"/>
                    <a:pt x="88" y="344"/>
                  </a:cubicBezTo>
                  <a:cubicBezTo>
                    <a:pt x="88" y="308"/>
                    <a:pt x="88" y="308"/>
                    <a:pt x="88" y="308"/>
                  </a:cubicBezTo>
                  <a:cubicBezTo>
                    <a:pt x="51" y="276"/>
                    <a:pt x="51" y="276"/>
                    <a:pt x="51" y="276"/>
                  </a:cubicBezTo>
                  <a:cubicBezTo>
                    <a:pt x="46" y="224"/>
                    <a:pt x="46" y="224"/>
                    <a:pt x="46" y="224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61" y="172"/>
                    <a:pt x="61" y="172"/>
                    <a:pt x="61" y="172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76" y="16"/>
                    <a:pt x="176" y="16"/>
                    <a:pt x="176" y="16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80" y="26"/>
                    <a:pt x="380" y="26"/>
                    <a:pt x="380" y="26"/>
                  </a:cubicBezTo>
                  <a:cubicBezTo>
                    <a:pt x="400" y="63"/>
                    <a:pt x="400" y="63"/>
                    <a:pt x="400" y="63"/>
                  </a:cubicBezTo>
                  <a:cubicBezTo>
                    <a:pt x="400" y="94"/>
                    <a:pt x="400" y="94"/>
                    <a:pt x="400" y="94"/>
                  </a:cubicBezTo>
                  <a:cubicBezTo>
                    <a:pt x="427" y="136"/>
                    <a:pt x="427" y="136"/>
                    <a:pt x="427" y="136"/>
                  </a:cubicBezTo>
                  <a:cubicBezTo>
                    <a:pt x="437" y="235"/>
                    <a:pt x="437" y="235"/>
                    <a:pt x="437" y="235"/>
                  </a:cubicBezTo>
                  <a:cubicBezTo>
                    <a:pt x="437" y="235"/>
                    <a:pt x="421" y="297"/>
                    <a:pt x="427" y="302"/>
                  </a:cubicBezTo>
                  <a:cubicBezTo>
                    <a:pt x="432" y="308"/>
                    <a:pt x="453" y="355"/>
                    <a:pt x="458" y="355"/>
                  </a:cubicBezTo>
                  <a:cubicBezTo>
                    <a:pt x="500" y="355"/>
                    <a:pt x="500" y="355"/>
                    <a:pt x="500" y="355"/>
                  </a:cubicBezTo>
                  <a:cubicBezTo>
                    <a:pt x="541" y="329"/>
                    <a:pt x="541" y="329"/>
                    <a:pt x="541" y="329"/>
                  </a:cubicBezTo>
                  <a:cubicBezTo>
                    <a:pt x="567" y="355"/>
                    <a:pt x="567" y="355"/>
                    <a:pt x="567" y="355"/>
                  </a:cubicBezTo>
                  <a:cubicBezTo>
                    <a:pt x="557" y="412"/>
                    <a:pt x="557" y="412"/>
                    <a:pt x="557" y="412"/>
                  </a:cubicBezTo>
                  <a:cubicBezTo>
                    <a:pt x="578" y="428"/>
                    <a:pt x="578" y="428"/>
                    <a:pt x="578" y="428"/>
                  </a:cubicBezTo>
                  <a:lnTo>
                    <a:pt x="599" y="5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" name="สงขลา">
              <a:extLst>
                <a:ext uri="{FF2B5EF4-FFF2-40B4-BE49-F238E27FC236}">
                  <a16:creationId xmlns:a16="http://schemas.microsoft.com/office/drawing/2014/main" id="{D8DA2803-A700-4798-86BD-8AAF5ED88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716" y="5631360"/>
              <a:ext cx="378573" cy="590720"/>
            </a:xfrm>
            <a:custGeom>
              <a:avLst/>
              <a:gdLst>
                <a:gd name="T0" fmla="*/ 921 w 922"/>
                <a:gd name="T1" fmla="*/ 1170 h 1449"/>
                <a:gd name="T2" fmla="*/ 865 w 922"/>
                <a:gd name="T3" fmla="*/ 1249 h 1449"/>
                <a:gd name="T4" fmla="*/ 808 w 922"/>
                <a:gd name="T5" fmla="*/ 1281 h 1449"/>
                <a:gd name="T6" fmla="*/ 761 w 922"/>
                <a:gd name="T7" fmla="*/ 1348 h 1449"/>
                <a:gd name="T8" fmla="*/ 776 w 922"/>
                <a:gd name="T9" fmla="*/ 1415 h 1449"/>
                <a:gd name="T10" fmla="*/ 718 w 922"/>
                <a:gd name="T11" fmla="*/ 1449 h 1449"/>
                <a:gd name="T12" fmla="*/ 678 w 922"/>
                <a:gd name="T13" fmla="*/ 1449 h 1449"/>
                <a:gd name="T14" fmla="*/ 614 w 922"/>
                <a:gd name="T15" fmla="*/ 1257 h 1449"/>
                <a:gd name="T16" fmla="*/ 583 w 922"/>
                <a:gd name="T17" fmla="*/ 1226 h 1449"/>
                <a:gd name="T18" fmla="*/ 554 w 922"/>
                <a:gd name="T19" fmla="*/ 1253 h 1449"/>
                <a:gd name="T20" fmla="*/ 494 w 922"/>
                <a:gd name="T21" fmla="*/ 1269 h 1449"/>
                <a:gd name="T22" fmla="*/ 386 w 922"/>
                <a:gd name="T23" fmla="*/ 1229 h 1449"/>
                <a:gd name="T24" fmla="*/ 290 w 922"/>
                <a:gd name="T25" fmla="*/ 1205 h 1449"/>
                <a:gd name="T26" fmla="*/ 205 w 922"/>
                <a:gd name="T27" fmla="*/ 1133 h 1449"/>
                <a:gd name="T28" fmla="*/ 222 w 922"/>
                <a:gd name="T29" fmla="*/ 1077 h 1449"/>
                <a:gd name="T30" fmla="*/ 193 w 922"/>
                <a:gd name="T31" fmla="*/ 1037 h 1449"/>
                <a:gd name="T32" fmla="*/ 153 w 922"/>
                <a:gd name="T33" fmla="*/ 1061 h 1449"/>
                <a:gd name="T34" fmla="*/ 140 w 922"/>
                <a:gd name="T35" fmla="*/ 1020 h 1449"/>
                <a:gd name="T36" fmla="*/ 151 w 922"/>
                <a:gd name="T37" fmla="*/ 931 h 1449"/>
                <a:gd name="T38" fmla="*/ 67 w 922"/>
                <a:gd name="T39" fmla="*/ 895 h 1449"/>
                <a:gd name="T40" fmla="*/ 25 w 922"/>
                <a:gd name="T41" fmla="*/ 822 h 1449"/>
                <a:gd name="T42" fmla="*/ 5 w 922"/>
                <a:gd name="T43" fmla="*/ 717 h 1449"/>
                <a:gd name="T44" fmla="*/ 10 w 922"/>
                <a:gd name="T45" fmla="*/ 702 h 1449"/>
                <a:gd name="T46" fmla="*/ 83 w 922"/>
                <a:gd name="T47" fmla="*/ 691 h 1449"/>
                <a:gd name="T48" fmla="*/ 229 w 922"/>
                <a:gd name="T49" fmla="*/ 634 h 1449"/>
                <a:gd name="T50" fmla="*/ 281 w 922"/>
                <a:gd name="T51" fmla="*/ 556 h 1449"/>
                <a:gd name="T52" fmla="*/ 323 w 922"/>
                <a:gd name="T53" fmla="*/ 556 h 1449"/>
                <a:gd name="T54" fmla="*/ 281 w 922"/>
                <a:gd name="T55" fmla="*/ 446 h 1449"/>
                <a:gd name="T56" fmla="*/ 265 w 922"/>
                <a:gd name="T57" fmla="*/ 363 h 1449"/>
                <a:gd name="T58" fmla="*/ 182 w 922"/>
                <a:gd name="T59" fmla="*/ 389 h 1449"/>
                <a:gd name="T60" fmla="*/ 161 w 922"/>
                <a:gd name="T61" fmla="*/ 269 h 1449"/>
                <a:gd name="T62" fmla="*/ 124 w 922"/>
                <a:gd name="T63" fmla="*/ 128 h 1449"/>
                <a:gd name="T64" fmla="*/ 104 w 922"/>
                <a:gd name="T65" fmla="*/ 60 h 1449"/>
                <a:gd name="T66" fmla="*/ 177 w 922"/>
                <a:gd name="T67" fmla="*/ 18 h 1449"/>
                <a:gd name="T68" fmla="*/ 245 w 922"/>
                <a:gd name="T69" fmla="*/ 49 h 1449"/>
                <a:gd name="T70" fmla="*/ 366 w 922"/>
                <a:gd name="T71" fmla="*/ 465 h 1449"/>
                <a:gd name="T72" fmla="*/ 426 w 922"/>
                <a:gd name="T73" fmla="*/ 581 h 1449"/>
                <a:gd name="T74" fmla="*/ 474 w 922"/>
                <a:gd name="T75" fmla="*/ 613 h 1449"/>
                <a:gd name="T76" fmla="*/ 578 w 922"/>
                <a:gd name="T77" fmla="*/ 777 h 1449"/>
                <a:gd name="T78" fmla="*/ 686 w 922"/>
                <a:gd name="T79" fmla="*/ 833 h 1449"/>
                <a:gd name="T80" fmla="*/ 800 w 922"/>
                <a:gd name="T81" fmla="*/ 908 h 1449"/>
                <a:gd name="T82" fmla="*/ 807 w 922"/>
                <a:gd name="T83" fmla="*/ 912 h 1449"/>
                <a:gd name="T84" fmla="*/ 822 w 922"/>
                <a:gd name="T85" fmla="*/ 921 h 1449"/>
                <a:gd name="T86" fmla="*/ 870 w 922"/>
                <a:gd name="T87" fmla="*/ 968 h 1449"/>
                <a:gd name="T88" fmla="*/ 844 w 922"/>
                <a:gd name="T89" fmla="*/ 1051 h 1449"/>
                <a:gd name="T90" fmla="*/ 886 w 922"/>
                <a:gd name="T91" fmla="*/ 1124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2" h="1449">
                  <a:moveTo>
                    <a:pt x="922" y="1166"/>
                  </a:moveTo>
                  <a:cubicBezTo>
                    <a:pt x="921" y="1170"/>
                    <a:pt x="921" y="1170"/>
                    <a:pt x="921" y="1170"/>
                  </a:cubicBezTo>
                  <a:cubicBezTo>
                    <a:pt x="902" y="1218"/>
                    <a:pt x="902" y="1218"/>
                    <a:pt x="902" y="1218"/>
                  </a:cubicBezTo>
                  <a:cubicBezTo>
                    <a:pt x="865" y="1249"/>
                    <a:pt x="865" y="1249"/>
                    <a:pt x="865" y="1249"/>
                  </a:cubicBezTo>
                  <a:cubicBezTo>
                    <a:pt x="870" y="1286"/>
                    <a:pt x="870" y="1286"/>
                    <a:pt x="870" y="1286"/>
                  </a:cubicBezTo>
                  <a:cubicBezTo>
                    <a:pt x="808" y="1281"/>
                    <a:pt x="808" y="1281"/>
                    <a:pt x="808" y="1281"/>
                  </a:cubicBezTo>
                  <a:cubicBezTo>
                    <a:pt x="766" y="1312"/>
                    <a:pt x="766" y="1312"/>
                    <a:pt x="766" y="1312"/>
                  </a:cubicBezTo>
                  <a:cubicBezTo>
                    <a:pt x="761" y="1348"/>
                    <a:pt x="761" y="1348"/>
                    <a:pt x="761" y="1348"/>
                  </a:cubicBezTo>
                  <a:cubicBezTo>
                    <a:pt x="776" y="1380"/>
                    <a:pt x="776" y="1380"/>
                    <a:pt x="776" y="1380"/>
                  </a:cubicBezTo>
                  <a:cubicBezTo>
                    <a:pt x="776" y="1415"/>
                    <a:pt x="776" y="1415"/>
                    <a:pt x="776" y="1415"/>
                  </a:cubicBezTo>
                  <a:cubicBezTo>
                    <a:pt x="754" y="1449"/>
                    <a:pt x="754" y="1449"/>
                    <a:pt x="754" y="1449"/>
                  </a:cubicBezTo>
                  <a:cubicBezTo>
                    <a:pt x="718" y="1449"/>
                    <a:pt x="718" y="1449"/>
                    <a:pt x="718" y="1449"/>
                  </a:cubicBezTo>
                  <a:cubicBezTo>
                    <a:pt x="698" y="1429"/>
                    <a:pt x="698" y="1429"/>
                    <a:pt x="698" y="1429"/>
                  </a:cubicBezTo>
                  <a:cubicBezTo>
                    <a:pt x="678" y="1449"/>
                    <a:pt x="678" y="1449"/>
                    <a:pt x="678" y="1449"/>
                  </a:cubicBezTo>
                  <a:cubicBezTo>
                    <a:pt x="646" y="1277"/>
                    <a:pt x="646" y="1277"/>
                    <a:pt x="646" y="1277"/>
                  </a:cubicBezTo>
                  <a:cubicBezTo>
                    <a:pt x="614" y="1257"/>
                    <a:pt x="614" y="1257"/>
                    <a:pt x="614" y="1257"/>
                  </a:cubicBezTo>
                  <a:cubicBezTo>
                    <a:pt x="594" y="1257"/>
                    <a:pt x="594" y="1257"/>
                    <a:pt x="594" y="1257"/>
                  </a:cubicBezTo>
                  <a:cubicBezTo>
                    <a:pt x="583" y="1226"/>
                    <a:pt x="583" y="1226"/>
                    <a:pt x="583" y="1226"/>
                  </a:cubicBezTo>
                  <a:cubicBezTo>
                    <a:pt x="582" y="1221"/>
                    <a:pt x="582" y="1221"/>
                    <a:pt x="582" y="1221"/>
                  </a:cubicBezTo>
                  <a:cubicBezTo>
                    <a:pt x="554" y="1253"/>
                    <a:pt x="554" y="1253"/>
                    <a:pt x="554" y="1253"/>
                  </a:cubicBezTo>
                  <a:cubicBezTo>
                    <a:pt x="514" y="1273"/>
                    <a:pt x="514" y="1273"/>
                    <a:pt x="514" y="1273"/>
                  </a:cubicBezTo>
                  <a:cubicBezTo>
                    <a:pt x="494" y="1269"/>
                    <a:pt x="494" y="1269"/>
                    <a:pt x="494" y="1269"/>
                  </a:cubicBezTo>
                  <a:cubicBezTo>
                    <a:pt x="438" y="1233"/>
                    <a:pt x="438" y="1233"/>
                    <a:pt x="438" y="1233"/>
                  </a:cubicBezTo>
                  <a:cubicBezTo>
                    <a:pt x="386" y="1229"/>
                    <a:pt x="386" y="1229"/>
                    <a:pt x="386" y="1229"/>
                  </a:cubicBezTo>
                  <a:cubicBezTo>
                    <a:pt x="370" y="1205"/>
                    <a:pt x="370" y="1205"/>
                    <a:pt x="370" y="1205"/>
                  </a:cubicBezTo>
                  <a:cubicBezTo>
                    <a:pt x="290" y="1205"/>
                    <a:pt x="290" y="1205"/>
                    <a:pt x="290" y="1205"/>
                  </a:cubicBezTo>
                  <a:cubicBezTo>
                    <a:pt x="266" y="1197"/>
                    <a:pt x="266" y="1197"/>
                    <a:pt x="266" y="1197"/>
                  </a:cubicBezTo>
                  <a:cubicBezTo>
                    <a:pt x="205" y="1133"/>
                    <a:pt x="205" y="1133"/>
                    <a:pt x="205" y="1133"/>
                  </a:cubicBezTo>
                  <a:cubicBezTo>
                    <a:pt x="226" y="1121"/>
                    <a:pt x="226" y="1121"/>
                    <a:pt x="226" y="1121"/>
                  </a:cubicBezTo>
                  <a:cubicBezTo>
                    <a:pt x="222" y="1077"/>
                    <a:pt x="222" y="1077"/>
                    <a:pt x="222" y="1077"/>
                  </a:cubicBezTo>
                  <a:cubicBezTo>
                    <a:pt x="201" y="1073"/>
                    <a:pt x="201" y="1073"/>
                    <a:pt x="201" y="1073"/>
                  </a:cubicBezTo>
                  <a:cubicBezTo>
                    <a:pt x="193" y="1037"/>
                    <a:pt x="193" y="1037"/>
                    <a:pt x="193" y="1037"/>
                  </a:cubicBezTo>
                  <a:cubicBezTo>
                    <a:pt x="161" y="1037"/>
                    <a:pt x="161" y="1037"/>
                    <a:pt x="161" y="1037"/>
                  </a:cubicBezTo>
                  <a:cubicBezTo>
                    <a:pt x="161" y="1037"/>
                    <a:pt x="158" y="1065"/>
                    <a:pt x="153" y="1061"/>
                  </a:cubicBezTo>
                  <a:cubicBezTo>
                    <a:pt x="152" y="1059"/>
                    <a:pt x="146" y="1054"/>
                    <a:pt x="140" y="1047"/>
                  </a:cubicBezTo>
                  <a:cubicBezTo>
                    <a:pt x="140" y="1020"/>
                    <a:pt x="140" y="1020"/>
                    <a:pt x="140" y="1020"/>
                  </a:cubicBezTo>
                  <a:cubicBezTo>
                    <a:pt x="119" y="988"/>
                    <a:pt x="119" y="988"/>
                    <a:pt x="119" y="988"/>
                  </a:cubicBezTo>
                  <a:cubicBezTo>
                    <a:pt x="151" y="931"/>
                    <a:pt x="151" y="931"/>
                    <a:pt x="151" y="931"/>
                  </a:cubicBezTo>
                  <a:cubicBezTo>
                    <a:pt x="151" y="931"/>
                    <a:pt x="130" y="895"/>
                    <a:pt x="124" y="895"/>
                  </a:cubicBezTo>
                  <a:cubicBezTo>
                    <a:pt x="67" y="895"/>
                    <a:pt x="67" y="895"/>
                    <a:pt x="67" y="895"/>
                  </a:cubicBezTo>
                  <a:cubicBezTo>
                    <a:pt x="25" y="848"/>
                    <a:pt x="25" y="848"/>
                    <a:pt x="25" y="848"/>
                  </a:cubicBezTo>
                  <a:cubicBezTo>
                    <a:pt x="25" y="822"/>
                    <a:pt x="25" y="822"/>
                    <a:pt x="25" y="822"/>
                  </a:cubicBezTo>
                  <a:cubicBezTo>
                    <a:pt x="5" y="785"/>
                    <a:pt x="5" y="785"/>
                    <a:pt x="5" y="785"/>
                  </a:cubicBezTo>
                  <a:cubicBezTo>
                    <a:pt x="5" y="717"/>
                    <a:pt x="5" y="717"/>
                    <a:pt x="5" y="717"/>
                  </a:cubicBezTo>
                  <a:cubicBezTo>
                    <a:pt x="0" y="720"/>
                    <a:pt x="0" y="720"/>
                    <a:pt x="0" y="720"/>
                  </a:cubicBezTo>
                  <a:cubicBezTo>
                    <a:pt x="10" y="702"/>
                    <a:pt x="10" y="702"/>
                    <a:pt x="10" y="702"/>
                  </a:cubicBezTo>
                  <a:cubicBezTo>
                    <a:pt x="46" y="686"/>
                    <a:pt x="46" y="686"/>
                    <a:pt x="46" y="686"/>
                  </a:cubicBezTo>
                  <a:cubicBezTo>
                    <a:pt x="83" y="691"/>
                    <a:pt x="83" y="691"/>
                    <a:pt x="83" y="691"/>
                  </a:cubicBezTo>
                  <a:cubicBezTo>
                    <a:pt x="135" y="660"/>
                    <a:pt x="135" y="660"/>
                    <a:pt x="135" y="660"/>
                  </a:cubicBezTo>
                  <a:cubicBezTo>
                    <a:pt x="229" y="634"/>
                    <a:pt x="229" y="634"/>
                    <a:pt x="229" y="634"/>
                  </a:cubicBezTo>
                  <a:cubicBezTo>
                    <a:pt x="265" y="566"/>
                    <a:pt x="265" y="566"/>
                    <a:pt x="265" y="566"/>
                  </a:cubicBezTo>
                  <a:cubicBezTo>
                    <a:pt x="281" y="556"/>
                    <a:pt x="281" y="556"/>
                    <a:pt x="281" y="556"/>
                  </a:cubicBezTo>
                  <a:cubicBezTo>
                    <a:pt x="307" y="597"/>
                    <a:pt x="307" y="597"/>
                    <a:pt x="307" y="597"/>
                  </a:cubicBezTo>
                  <a:cubicBezTo>
                    <a:pt x="323" y="556"/>
                    <a:pt x="323" y="556"/>
                    <a:pt x="323" y="556"/>
                  </a:cubicBezTo>
                  <a:cubicBezTo>
                    <a:pt x="302" y="462"/>
                    <a:pt x="302" y="462"/>
                    <a:pt x="302" y="462"/>
                  </a:cubicBezTo>
                  <a:cubicBezTo>
                    <a:pt x="281" y="446"/>
                    <a:pt x="281" y="446"/>
                    <a:pt x="281" y="446"/>
                  </a:cubicBezTo>
                  <a:cubicBezTo>
                    <a:pt x="291" y="389"/>
                    <a:pt x="291" y="389"/>
                    <a:pt x="291" y="389"/>
                  </a:cubicBezTo>
                  <a:cubicBezTo>
                    <a:pt x="265" y="363"/>
                    <a:pt x="265" y="363"/>
                    <a:pt x="265" y="363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182" y="389"/>
                    <a:pt x="182" y="389"/>
                    <a:pt x="182" y="389"/>
                  </a:cubicBezTo>
                  <a:cubicBezTo>
                    <a:pt x="177" y="389"/>
                    <a:pt x="156" y="342"/>
                    <a:pt x="151" y="336"/>
                  </a:cubicBezTo>
                  <a:cubicBezTo>
                    <a:pt x="145" y="331"/>
                    <a:pt x="161" y="269"/>
                    <a:pt x="161" y="269"/>
                  </a:cubicBezTo>
                  <a:cubicBezTo>
                    <a:pt x="151" y="170"/>
                    <a:pt x="151" y="170"/>
                    <a:pt x="151" y="170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77" y="18"/>
                    <a:pt x="177" y="18"/>
                    <a:pt x="177" y="18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45" y="49"/>
                    <a:pt x="245" y="49"/>
                    <a:pt x="245" y="49"/>
                  </a:cubicBezTo>
                  <a:cubicBezTo>
                    <a:pt x="318" y="325"/>
                    <a:pt x="318" y="325"/>
                    <a:pt x="318" y="325"/>
                  </a:cubicBezTo>
                  <a:cubicBezTo>
                    <a:pt x="366" y="465"/>
                    <a:pt x="366" y="465"/>
                    <a:pt x="366" y="465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26" y="581"/>
                    <a:pt x="426" y="581"/>
                    <a:pt x="426" y="581"/>
                  </a:cubicBezTo>
                  <a:cubicBezTo>
                    <a:pt x="442" y="581"/>
                    <a:pt x="442" y="581"/>
                    <a:pt x="442" y="581"/>
                  </a:cubicBezTo>
                  <a:cubicBezTo>
                    <a:pt x="474" y="613"/>
                    <a:pt x="474" y="613"/>
                    <a:pt x="474" y="613"/>
                  </a:cubicBezTo>
                  <a:cubicBezTo>
                    <a:pt x="518" y="689"/>
                    <a:pt x="518" y="689"/>
                    <a:pt x="518" y="689"/>
                  </a:cubicBezTo>
                  <a:cubicBezTo>
                    <a:pt x="578" y="777"/>
                    <a:pt x="578" y="777"/>
                    <a:pt x="578" y="777"/>
                  </a:cubicBezTo>
                  <a:cubicBezTo>
                    <a:pt x="646" y="833"/>
                    <a:pt x="646" y="833"/>
                    <a:pt x="646" y="833"/>
                  </a:cubicBezTo>
                  <a:cubicBezTo>
                    <a:pt x="686" y="833"/>
                    <a:pt x="686" y="833"/>
                    <a:pt x="686" y="833"/>
                  </a:cubicBezTo>
                  <a:cubicBezTo>
                    <a:pt x="742" y="877"/>
                    <a:pt x="742" y="877"/>
                    <a:pt x="742" y="877"/>
                  </a:cubicBezTo>
                  <a:cubicBezTo>
                    <a:pt x="742" y="877"/>
                    <a:pt x="776" y="895"/>
                    <a:pt x="800" y="908"/>
                  </a:cubicBezTo>
                  <a:cubicBezTo>
                    <a:pt x="800" y="908"/>
                    <a:pt x="801" y="909"/>
                    <a:pt x="802" y="909"/>
                  </a:cubicBezTo>
                  <a:cubicBezTo>
                    <a:pt x="804" y="910"/>
                    <a:pt x="805" y="911"/>
                    <a:pt x="807" y="912"/>
                  </a:cubicBezTo>
                  <a:cubicBezTo>
                    <a:pt x="809" y="913"/>
                    <a:pt x="812" y="915"/>
                    <a:pt x="814" y="916"/>
                  </a:cubicBezTo>
                  <a:cubicBezTo>
                    <a:pt x="818" y="918"/>
                    <a:pt x="821" y="920"/>
                    <a:pt x="822" y="921"/>
                  </a:cubicBezTo>
                  <a:cubicBezTo>
                    <a:pt x="824" y="923"/>
                    <a:pt x="873" y="923"/>
                    <a:pt x="912" y="922"/>
                  </a:cubicBezTo>
                  <a:cubicBezTo>
                    <a:pt x="870" y="968"/>
                    <a:pt x="870" y="968"/>
                    <a:pt x="870" y="968"/>
                  </a:cubicBezTo>
                  <a:cubicBezTo>
                    <a:pt x="870" y="1009"/>
                    <a:pt x="870" y="1009"/>
                    <a:pt x="870" y="1009"/>
                  </a:cubicBezTo>
                  <a:cubicBezTo>
                    <a:pt x="844" y="1051"/>
                    <a:pt x="844" y="1051"/>
                    <a:pt x="844" y="1051"/>
                  </a:cubicBezTo>
                  <a:cubicBezTo>
                    <a:pt x="886" y="1088"/>
                    <a:pt x="886" y="1088"/>
                    <a:pt x="886" y="1088"/>
                  </a:cubicBezTo>
                  <a:cubicBezTo>
                    <a:pt x="886" y="1124"/>
                    <a:pt x="886" y="1124"/>
                    <a:pt x="886" y="1124"/>
                  </a:cubicBezTo>
                  <a:lnTo>
                    <a:pt x="922" y="116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" name="ยะลา">
              <a:extLst>
                <a:ext uri="{FF2B5EF4-FFF2-40B4-BE49-F238E27FC236}">
                  <a16:creationId xmlns:a16="http://schemas.microsoft.com/office/drawing/2014/main" id="{6AC99F3A-B734-4EB5-B13F-69D3E2FE0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449" y="6086745"/>
              <a:ext cx="237751" cy="360285"/>
            </a:xfrm>
            <a:custGeom>
              <a:avLst/>
              <a:gdLst>
                <a:gd name="T0" fmla="*/ 417 w 584"/>
                <a:gd name="T1" fmla="*/ 250 h 883"/>
                <a:gd name="T2" fmla="*/ 391 w 584"/>
                <a:gd name="T3" fmla="*/ 365 h 883"/>
                <a:gd name="T4" fmla="*/ 448 w 584"/>
                <a:gd name="T5" fmla="*/ 474 h 883"/>
                <a:gd name="T6" fmla="*/ 490 w 584"/>
                <a:gd name="T7" fmla="*/ 631 h 883"/>
                <a:gd name="T8" fmla="*/ 381 w 584"/>
                <a:gd name="T9" fmla="*/ 659 h 883"/>
                <a:gd name="T10" fmla="*/ 269 w 584"/>
                <a:gd name="T11" fmla="*/ 711 h 883"/>
                <a:gd name="T12" fmla="*/ 261 w 584"/>
                <a:gd name="T13" fmla="*/ 743 h 883"/>
                <a:gd name="T14" fmla="*/ 241 w 584"/>
                <a:gd name="T15" fmla="*/ 815 h 883"/>
                <a:gd name="T16" fmla="*/ 229 w 584"/>
                <a:gd name="T17" fmla="*/ 843 h 883"/>
                <a:gd name="T18" fmla="*/ 197 w 584"/>
                <a:gd name="T19" fmla="*/ 855 h 883"/>
                <a:gd name="T20" fmla="*/ 165 w 584"/>
                <a:gd name="T21" fmla="*/ 883 h 883"/>
                <a:gd name="T22" fmla="*/ 101 w 584"/>
                <a:gd name="T23" fmla="*/ 763 h 883"/>
                <a:gd name="T24" fmla="*/ 33 w 584"/>
                <a:gd name="T25" fmla="*/ 727 h 883"/>
                <a:gd name="T26" fmla="*/ 61 w 584"/>
                <a:gd name="T27" fmla="*/ 687 h 883"/>
                <a:gd name="T28" fmla="*/ 121 w 584"/>
                <a:gd name="T29" fmla="*/ 623 h 883"/>
                <a:gd name="T30" fmla="*/ 133 w 584"/>
                <a:gd name="T31" fmla="*/ 547 h 883"/>
                <a:gd name="T32" fmla="*/ 145 w 584"/>
                <a:gd name="T33" fmla="*/ 483 h 883"/>
                <a:gd name="T34" fmla="*/ 101 w 584"/>
                <a:gd name="T35" fmla="*/ 423 h 883"/>
                <a:gd name="T36" fmla="*/ 129 w 584"/>
                <a:gd name="T37" fmla="*/ 387 h 883"/>
                <a:gd name="T38" fmla="*/ 141 w 584"/>
                <a:gd name="T39" fmla="*/ 323 h 883"/>
                <a:gd name="T40" fmla="*/ 89 w 584"/>
                <a:gd name="T41" fmla="*/ 315 h 883"/>
                <a:gd name="T42" fmla="*/ 17 w 584"/>
                <a:gd name="T43" fmla="*/ 299 h 883"/>
                <a:gd name="T44" fmla="*/ 15 w 584"/>
                <a:gd name="T45" fmla="*/ 266 h 883"/>
                <a:gd name="T46" fmla="*/ 5 w 584"/>
                <a:gd name="T47" fmla="*/ 198 h 883"/>
                <a:gd name="T48" fmla="*/ 109 w 584"/>
                <a:gd name="T49" fmla="*/ 172 h 883"/>
                <a:gd name="T50" fmla="*/ 141 w 584"/>
                <a:gd name="T51" fmla="*/ 104 h 883"/>
                <a:gd name="T52" fmla="*/ 255 w 584"/>
                <a:gd name="T53" fmla="*/ 73 h 883"/>
                <a:gd name="T54" fmla="*/ 323 w 584"/>
                <a:gd name="T55" fmla="*/ 73 h 883"/>
                <a:gd name="T56" fmla="*/ 422 w 584"/>
                <a:gd name="T57" fmla="*/ 78 h 883"/>
                <a:gd name="T58" fmla="*/ 511 w 584"/>
                <a:gd name="T59" fmla="*/ 62 h 883"/>
                <a:gd name="T60" fmla="*/ 558 w 584"/>
                <a:gd name="T61" fmla="*/ 109 h 883"/>
                <a:gd name="T62" fmla="*/ 584 w 584"/>
                <a:gd name="T63" fmla="*/ 125 h 883"/>
                <a:gd name="T64" fmla="*/ 433 w 584"/>
                <a:gd name="T65" fmla="*/ 18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4" h="883">
                  <a:moveTo>
                    <a:pt x="433" y="182"/>
                  </a:moveTo>
                  <a:cubicBezTo>
                    <a:pt x="417" y="250"/>
                    <a:pt x="417" y="250"/>
                    <a:pt x="417" y="250"/>
                  </a:cubicBezTo>
                  <a:cubicBezTo>
                    <a:pt x="422" y="323"/>
                    <a:pt x="422" y="323"/>
                    <a:pt x="422" y="323"/>
                  </a:cubicBezTo>
                  <a:cubicBezTo>
                    <a:pt x="391" y="365"/>
                    <a:pt x="391" y="365"/>
                    <a:pt x="391" y="365"/>
                  </a:cubicBezTo>
                  <a:cubicBezTo>
                    <a:pt x="391" y="443"/>
                    <a:pt x="391" y="443"/>
                    <a:pt x="391" y="443"/>
                  </a:cubicBezTo>
                  <a:cubicBezTo>
                    <a:pt x="448" y="474"/>
                    <a:pt x="448" y="474"/>
                    <a:pt x="448" y="474"/>
                  </a:cubicBezTo>
                  <a:cubicBezTo>
                    <a:pt x="490" y="558"/>
                    <a:pt x="490" y="558"/>
                    <a:pt x="490" y="558"/>
                  </a:cubicBezTo>
                  <a:cubicBezTo>
                    <a:pt x="490" y="631"/>
                    <a:pt x="490" y="631"/>
                    <a:pt x="490" y="631"/>
                  </a:cubicBezTo>
                  <a:cubicBezTo>
                    <a:pt x="469" y="655"/>
                    <a:pt x="469" y="655"/>
                    <a:pt x="469" y="655"/>
                  </a:cubicBezTo>
                  <a:cubicBezTo>
                    <a:pt x="381" y="659"/>
                    <a:pt x="381" y="659"/>
                    <a:pt x="381" y="659"/>
                  </a:cubicBezTo>
                  <a:cubicBezTo>
                    <a:pt x="341" y="715"/>
                    <a:pt x="341" y="715"/>
                    <a:pt x="341" y="715"/>
                  </a:cubicBezTo>
                  <a:cubicBezTo>
                    <a:pt x="269" y="711"/>
                    <a:pt x="269" y="711"/>
                    <a:pt x="269" y="711"/>
                  </a:cubicBezTo>
                  <a:cubicBezTo>
                    <a:pt x="269" y="735"/>
                    <a:pt x="269" y="735"/>
                    <a:pt x="269" y="735"/>
                  </a:cubicBezTo>
                  <a:cubicBezTo>
                    <a:pt x="269" y="739"/>
                    <a:pt x="261" y="743"/>
                    <a:pt x="261" y="743"/>
                  </a:cubicBezTo>
                  <a:cubicBezTo>
                    <a:pt x="261" y="815"/>
                    <a:pt x="261" y="815"/>
                    <a:pt x="261" y="815"/>
                  </a:cubicBezTo>
                  <a:cubicBezTo>
                    <a:pt x="241" y="815"/>
                    <a:pt x="241" y="815"/>
                    <a:pt x="241" y="815"/>
                  </a:cubicBezTo>
                  <a:cubicBezTo>
                    <a:pt x="233" y="823"/>
                    <a:pt x="233" y="823"/>
                    <a:pt x="233" y="823"/>
                  </a:cubicBezTo>
                  <a:cubicBezTo>
                    <a:pt x="229" y="843"/>
                    <a:pt x="229" y="843"/>
                    <a:pt x="229" y="843"/>
                  </a:cubicBezTo>
                  <a:cubicBezTo>
                    <a:pt x="205" y="843"/>
                    <a:pt x="205" y="843"/>
                    <a:pt x="205" y="843"/>
                  </a:cubicBezTo>
                  <a:cubicBezTo>
                    <a:pt x="197" y="855"/>
                    <a:pt x="197" y="855"/>
                    <a:pt x="197" y="855"/>
                  </a:cubicBezTo>
                  <a:cubicBezTo>
                    <a:pt x="189" y="855"/>
                    <a:pt x="189" y="855"/>
                    <a:pt x="189" y="855"/>
                  </a:cubicBezTo>
                  <a:cubicBezTo>
                    <a:pt x="165" y="883"/>
                    <a:pt x="165" y="883"/>
                    <a:pt x="165" y="883"/>
                  </a:cubicBezTo>
                  <a:cubicBezTo>
                    <a:pt x="157" y="843"/>
                    <a:pt x="157" y="843"/>
                    <a:pt x="157" y="843"/>
                  </a:cubicBezTo>
                  <a:cubicBezTo>
                    <a:pt x="101" y="763"/>
                    <a:pt x="101" y="763"/>
                    <a:pt x="101" y="763"/>
                  </a:cubicBezTo>
                  <a:cubicBezTo>
                    <a:pt x="69" y="767"/>
                    <a:pt x="69" y="767"/>
                    <a:pt x="69" y="767"/>
                  </a:cubicBezTo>
                  <a:cubicBezTo>
                    <a:pt x="33" y="727"/>
                    <a:pt x="33" y="727"/>
                    <a:pt x="33" y="727"/>
                  </a:cubicBezTo>
                  <a:cubicBezTo>
                    <a:pt x="33" y="703"/>
                    <a:pt x="33" y="703"/>
                    <a:pt x="33" y="703"/>
                  </a:cubicBezTo>
                  <a:cubicBezTo>
                    <a:pt x="61" y="687"/>
                    <a:pt x="61" y="687"/>
                    <a:pt x="61" y="687"/>
                  </a:cubicBezTo>
                  <a:cubicBezTo>
                    <a:pt x="65" y="627"/>
                    <a:pt x="65" y="627"/>
                    <a:pt x="65" y="627"/>
                  </a:cubicBezTo>
                  <a:cubicBezTo>
                    <a:pt x="121" y="623"/>
                    <a:pt x="121" y="623"/>
                    <a:pt x="121" y="623"/>
                  </a:cubicBezTo>
                  <a:cubicBezTo>
                    <a:pt x="153" y="563"/>
                    <a:pt x="153" y="563"/>
                    <a:pt x="153" y="563"/>
                  </a:cubicBezTo>
                  <a:cubicBezTo>
                    <a:pt x="133" y="547"/>
                    <a:pt x="133" y="547"/>
                    <a:pt x="133" y="547"/>
                  </a:cubicBezTo>
                  <a:cubicBezTo>
                    <a:pt x="133" y="483"/>
                    <a:pt x="133" y="483"/>
                    <a:pt x="133" y="483"/>
                  </a:cubicBezTo>
                  <a:cubicBezTo>
                    <a:pt x="145" y="483"/>
                    <a:pt x="145" y="483"/>
                    <a:pt x="145" y="483"/>
                  </a:cubicBezTo>
                  <a:cubicBezTo>
                    <a:pt x="149" y="447"/>
                    <a:pt x="149" y="447"/>
                    <a:pt x="149" y="447"/>
                  </a:cubicBezTo>
                  <a:cubicBezTo>
                    <a:pt x="101" y="423"/>
                    <a:pt x="101" y="423"/>
                    <a:pt x="101" y="423"/>
                  </a:cubicBezTo>
                  <a:cubicBezTo>
                    <a:pt x="97" y="407"/>
                    <a:pt x="97" y="407"/>
                    <a:pt x="97" y="407"/>
                  </a:cubicBezTo>
                  <a:cubicBezTo>
                    <a:pt x="129" y="387"/>
                    <a:pt x="129" y="387"/>
                    <a:pt x="129" y="387"/>
                  </a:cubicBezTo>
                  <a:cubicBezTo>
                    <a:pt x="153" y="375"/>
                    <a:pt x="153" y="375"/>
                    <a:pt x="153" y="375"/>
                  </a:cubicBezTo>
                  <a:cubicBezTo>
                    <a:pt x="141" y="323"/>
                    <a:pt x="141" y="323"/>
                    <a:pt x="141" y="323"/>
                  </a:cubicBezTo>
                  <a:cubicBezTo>
                    <a:pt x="109" y="315"/>
                    <a:pt x="109" y="315"/>
                    <a:pt x="109" y="315"/>
                  </a:cubicBezTo>
                  <a:cubicBezTo>
                    <a:pt x="89" y="315"/>
                    <a:pt x="89" y="315"/>
                    <a:pt x="89" y="315"/>
                  </a:cubicBezTo>
                  <a:cubicBezTo>
                    <a:pt x="61" y="335"/>
                    <a:pt x="61" y="335"/>
                    <a:pt x="61" y="335"/>
                  </a:cubicBezTo>
                  <a:cubicBezTo>
                    <a:pt x="17" y="299"/>
                    <a:pt x="17" y="299"/>
                    <a:pt x="17" y="299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5" y="266"/>
                    <a:pt x="15" y="266"/>
                    <a:pt x="15" y="26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5" y="198"/>
                    <a:pt x="5" y="198"/>
                    <a:pt x="5" y="198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255" y="73"/>
                    <a:pt x="255" y="73"/>
                    <a:pt x="255" y="73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60" y="109"/>
                    <a:pt x="360" y="109"/>
                    <a:pt x="360" y="109"/>
                  </a:cubicBezTo>
                  <a:cubicBezTo>
                    <a:pt x="422" y="78"/>
                    <a:pt x="422" y="78"/>
                    <a:pt x="422" y="78"/>
                  </a:cubicBezTo>
                  <a:cubicBezTo>
                    <a:pt x="464" y="83"/>
                    <a:pt x="464" y="83"/>
                    <a:pt x="464" y="83"/>
                  </a:cubicBezTo>
                  <a:cubicBezTo>
                    <a:pt x="511" y="62"/>
                    <a:pt x="511" y="62"/>
                    <a:pt x="511" y="62"/>
                  </a:cubicBezTo>
                  <a:cubicBezTo>
                    <a:pt x="527" y="99"/>
                    <a:pt x="527" y="99"/>
                    <a:pt x="527" y="99"/>
                  </a:cubicBezTo>
                  <a:cubicBezTo>
                    <a:pt x="558" y="109"/>
                    <a:pt x="558" y="109"/>
                    <a:pt x="558" y="109"/>
                  </a:cubicBezTo>
                  <a:cubicBezTo>
                    <a:pt x="575" y="104"/>
                    <a:pt x="575" y="104"/>
                    <a:pt x="575" y="104"/>
                  </a:cubicBezTo>
                  <a:cubicBezTo>
                    <a:pt x="584" y="125"/>
                    <a:pt x="584" y="125"/>
                    <a:pt x="584" y="125"/>
                  </a:cubicBezTo>
                  <a:cubicBezTo>
                    <a:pt x="537" y="161"/>
                    <a:pt x="537" y="161"/>
                    <a:pt x="537" y="161"/>
                  </a:cubicBezTo>
                  <a:lnTo>
                    <a:pt x="433" y="18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" name="เกาะยาวใหญ่ (พังงา)">
              <a:extLst>
                <a:ext uri="{FF2B5EF4-FFF2-40B4-BE49-F238E27FC236}">
                  <a16:creationId xmlns:a16="http://schemas.microsoft.com/office/drawing/2014/main" id="{F6023D37-FDF2-4616-910A-67DCC217F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203" y="5563693"/>
              <a:ext cx="23776" cy="64010"/>
            </a:xfrm>
            <a:custGeom>
              <a:avLst/>
              <a:gdLst>
                <a:gd name="T0" fmla="*/ 0 w 60"/>
                <a:gd name="T1" fmla="*/ 0 h 160"/>
                <a:gd name="T2" fmla="*/ 0 w 60"/>
                <a:gd name="T3" fmla="*/ 44 h 160"/>
                <a:gd name="T4" fmla="*/ 40 w 60"/>
                <a:gd name="T5" fmla="*/ 80 h 160"/>
                <a:gd name="T6" fmla="*/ 40 w 60"/>
                <a:gd name="T7" fmla="*/ 100 h 160"/>
                <a:gd name="T8" fmla="*/ 28 w 60"/>
                <a:gd name="T9" fmla="*/ 116 h 160"/>
                <a:gd name="T10" fmla="*/ 36 w 60"/>
                <a:gd name="T11" fmla="*/ 152 h 160"/>
                <a:gd name="T12" fmla="*/ 48 w 60"/>
                <a:gd name="T13" fmla="*/ 160 h 160"/>
                <a:gd name="T14" fmla="*/ 60 w 60"/>
                <a:gd name="T15" fmla="*/ 148 h 160"/>
                <a:gd name="T16" fmla="*/ 60 w 60"/>
                <a:gd name="T17" fmla="*/ 56 h 160"/>
                <a:gd name="T18" fmla="*/ 48 w 60"/>
                <a:gd name="T19" fmla="*/ 36 h 160"/>
                <a:gd name="T20" fmla="*/ 0 w 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60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48" y="160"/>
                    <a:pt x="48" y="160"/>
                    <a:pt x="48" y="160"/>
                  </a:cubicBezTo>
                  <a:cubicBezTo>
                    <a:pt x="52" y="160"/>
                    <a:pt x="60" y="148"/>
                    <a:pt x="60" y="148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48" y="36"/>
                    <a:pt x="48" y="36"/>
                    <a:pt x="48" y="3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" name="เกาะยาวน้อย (พังงา)">
              <a:extLst>
                <a:ext uri="{FF2B5EF4-FFF2-40B4-BE49-F238E27FC236}">
                  <a16:creationId xmlns:a16="http://schemas.microsoft.com/office/drawing/2014/main" id="{66EC73CF-A750-4616-9EF9-39999DD22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492" y="5541747"/>
              <a:ext cx="12803" cy="18289"/>
            </a:xfrm>
            <a:custGeom>
              <a:avLst/>
              <a:gdLst>
                <a:gd name="T0" fmla="*/ 3 w 7"/>
                <a:gd name="T1" fmla="*/ 2 h 10"/>
                <a:gd name="T2" fmla="*/ 0 w 7"/>
                <a:gd name="T3" fmla="*/ 7 h 10"/>
                <a:gd name="T4" fmla="*/ 0 w 7"/>
                <a:gd name="T5" fmla="*/ 10 h 10"/>
                <a:gd name="T6" fmla="*/ 5 w 7"/>
                <a:gd name="T7" fmla="*/ 10 h 10"/>
                <a:gd name="T8" fmla="*/ 7 w 7"/>
                <a:gd name="T9" fmla="*/ 2 h 10"/>
                <a:gd name="T10" fmla="*/ 5 w 7"/>
                <a:gd name="T11" fmla="*/ 0 h 10"/>
                <a:gd name="T12" fmla="*/ 3 w 7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2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" name="พังงา">
              <a:extLst>
                <a:ext uri="{FF2B5EF4-FFF2-40B4-BE49-F238E27FC236}">
                  <a16:creationId xmlns:a16="http://schemas.microsoft.com/office/drawing/2014/main" id="{1371560B-0455-4965-87A8-420CFED9C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157" y="5117453"/>
              <a:ext cx="173742" cy="426123"/>
            </a:xfrm>
            <a:custGeom>
              <a:avLst/>
              <a:gdLst>
                <a:gd name="T0" fmla="*/ 424 w 424"/>
                <a:gd name="T1" fmla="*/ 641 h 1044"/>
                <a:gd name="T2" fmla="*/ 403 w 424"/>
                <a:gd name="T3" fmla="*/ 735 h 1044"/>
                <a:gd name="T4" fmla="*/ 395 w 424"/>
                <a:gd name="T5" fmla="*/ 741 h 1044"/>
                <a:gd name="T6" fmla="*/ 371 w 424"/>
                <a:gd name="T7" fmla="*/ 761 h 1044"/>
                <a:gd name="T8" fmla="*/ 387 w 424"/>
                <a:gd name="T9" fmla="*/ 792 h 1044"/>
                <a:gd name="T10" fmla="*/ 372 w 424"/>
                <a:gd name="T11" fmla="*/ 820 h 1044"/>
                <a:gd name="T12" fmla="*/ 340 w 424"/>
                <a:gd name="T13" fmla="*/ 820 h 1044"/>
                <a:gd name="T14" fmla="*/ 312 w 424"/>
                <a:gd name="T15" fmla="*/ 864 h 1044"/>
                <a:gd name="T16" fmla="*/ 304 w 424"/>
                <a:gd name="T17" fmla="*/ 866 h 1044"/>
                <a:gd name="T18" fmla="*/ 192 w 424"/>
                <a:gd name="T19" fmla="*/ 900 h 1044"/>
                <a:gd name="T20" fmla="*/ 212 w 424"/>
                <a:gd name="T21" fmla="*/ 924 h 1044"/>
                <a:gd name="T22" fmla="*/ 208 w 424"/>
                <a:gd name="T23" fmla="*/ 956 h 1044"/>
                <a:gd name="T24" fmla="*/ 224 w 424"/>
                <a:gd name="T25" fmla="*/ 988 h 1044"/>
                <a:gd name="T26" fmla="*/ 192 w 424"/>
                <a:gd name="T27" fmla="*/ 1036 h 1044"/>
                <a:gd name="T28" fmla="*/ 164 w 424"/>
                <a:gd name="T29" fmla="*/ 1028 h 1044"/>
                <a:gd name="T30" fmla="*/ 136 w 424"/>
                <a:gd name="T31" fmla="*/ 1044 h 1044"/>
                <a:gd name="T32" fmla="*/ 116 w 424"/>
                <a:gd name="T33" fmla="*/ 1000 h 1044"/>
                <a:gd name="T34" fmla="*/ 60 w 424"/>
                <a:gd name="T35" fmla="*/ 980 h 1044"/>
                <a:gd name="T36" fmla="*/ 60 w 424"/>
                <a:gd name="T37" fmla="*/ 908 h 1044"/>
                <a:gd name="T38" fmla="*/ 0 w 424"/>
                <a:gd name="T39" fmla="*/ 700 h 1044"/>
                <a:gd name="T40" fmla="*/ 36 w 424"/>
                <a:gd name="T41" fmla="*/ 728 h 1044"/>
                <a:gd name="T42" fmla="*/ 44 w 424"/>
                <a:gd name="T43" fmla="*/ 716 h 1044"/>
                <a:gd name="T44" fmla="*/ 16 w 424"/>
                <a:gd name="T45" fmla="*/ 672 h 1044"/>
                <a:gd name="T46" fmla="*/ 16 w 424"/>
                <a:gd name="T47" fmla="*/ 596 h 1044"/>
                <a:gd name="T48" fmla="*/ 56 w 424"/>
                <a:gd name="T49" fmla="*/ 423 h 1044"/>
                <a:gd name="T50" fmla="*/ 36 w 424"/>
                <a:gd name="T51" fmla="*/ 379 h 1044"/>
                <a:gd name="T52" fmla="*/ 60 w 424"/>
                <a:gd name="T53" fmla="*/ 291 h 1044"/>
                <a:gd name="T54" fmla="*/ 120 w 424"/>
                <a:gd name="T55" fmla="*/ 335 h 1044"/>
                <a:gd name="T56" fmla="*/ 148 w 424"/>
                <a:gd name="T57" fmla="*/ 335 h 1044"/>
                <a:gd name="T58" fmla="*/ 148 w 424"/>
                <a:gd name="T59" fmla="*/ 303 h 1044"/>
                <a:gd name="T60" fmla="*/ 104 w 424"/>
                <a:gd name="T61" fmla="*/ 271 h 1044"/>
                <a:gd name="T62" fmla="*/ 132 w 424"/>
                <a:gd name="T63" fmla="*/ 211 h 1044"/>
                <a:gd name="T64" fmla="*/ 100 w 424"/>
                <a:gd name="T65" fmla="*/ 159 h 1044"/>
                <a:gd name="T66" fmla="*/ 108 w 424"/>
                <a:gd name="T67" fmla="*/ 123 h 1044"/>
                <a:gd name="T68" fmla="*/ 148 w 424"/>
                <a:gd name="T69" fmla="*/ 107 h 1044"/>
                <a:gd name="T70" fmla="*/ 128 w 424"/>
                <a:gd name="T71" fmla="*/ 55 h 1044"/>
                <a:gd name="T72" fmla="*/ 152 w 424"/>
                <a:gd name="T73" fmla="*/ 3 h 1044"/>
                <a:gd name="T74" fmla="*/ 184 w 424"/>
                <a:gd name="T75" fmla="*/ 0 h 1044"/>
                <a:gd name="T76" fmla="*/ 205 w 424"/>
                <a:gd name="T77" fmla="*/ 10 h 1044"/>
                <a:gd name="T78" fmla="*/ 199 w 424"/>
                <a:gd name="T79" fmla="*/ 36 h 1044"/>
                <a:gd name="T80" fmla="*/ 203 w 424"/>
                <a:gd name="T81" fmla="*/ 36 h 1044"/>
                <a:gd name="T82" fmla="*/ 246 w 424"/>
                <a:gd name="T83" fmla="*/ 41 h 1044"/>
                <a:gd name="T84" fmla="*/ 255 w 424"/>
                <a:gd name="T85" fmla="*/ 29 h 1044"/>
                <a:gd name="T86" fmla="*/ 267 w 424"/>
                <a:gd name="T87" fmla="*/ 52 h 1044"/>
                <a:gd name="T88" fmla="*/ 262 w 424"/>
                <a:gd name="T89" fmla="*/ 99 h 1044"/>
                <a:gd name="T90" fmla="*/ 231 w 424"/>
                <a:gd name="T91" fmla="*/ 146 h 1044"/>
                <a:gd name="T92" fmla="*/ 220 w 424"/>
                <a:gd name="T93" fmla="*/ 203 h 1044"/>
                <a:gd name="T94" fmla="*/ 236 w 424"/>
                <a:gd name="T95" fmla="*/ 245 h 1044"/>
                <a:gd name="T96" fmla="*/ 215 w 424"/>
                <a:gd name="T97" fmla="*/ 266 h 1044"/>
                <a:gd name="T98" fmla="*/ 236 w 424"/>
                <a:gd name="T99" fmla="*/ 323 h 1044"/>
                <a:gd name="T100" fmla="*/ 189 w 424"/>
                <a:gd name="T101" fmla="*/ 349 h 1044"/>
                <a:gd name="T102" fmla="*/ 199 w 424"/>
                <a:gd name="T103" fmla="*/ 412 h 1044"/>
                <a:gd name="T104" fmla="*/ 272 w 424"/>
                <a:gd name="T105" fmla="*/ 438 h 1044"/>
                <a:gd name="T106" fmla="*/ 288 w 424"/>
                <a:gd name="T107" fmla="*/ 479 h 1044"/>
                <a:gd name="T108" fmla="*/ 330 w 424"/>
                <a:gd name="T109" fmla="*/ 490 h 1044"/>
                <a:gd name="T110" fmla="*/ 314 w 424"/>
                <a:gd name="T111" fmla="*/ 568 h 1044"/>
                <a:gd name="T112" fmla="*/ 272 w 424"/>
                <a:gd name="T113" fmla="*/ 610 h 1044"/>
                <a:gd name="T114" fmla="*/ 298 w 424"/>
                <a:gd name="T115" fmla="*/ 636 h 1044"/>
                <a:gd name="T116" fmla="*/ 330 w 424"/>
                <a:gd name="T117" fmla="*/ 636 h 1044"/>
                <a:gd name="T118" fmla="*/ 366 w 424"/>
                <a:gd name="T119" fmla="*/ 615 h 1044"/>
                <a:gd name="T120" fmla="*/ 398 w 424"/>
                <a:gd name="T121" fmla="*/ 615 h 1044"/>
                <a:gd name="T122" fmla="*/ 424 w 424"/>
                <a:gd name="T123" fmla="*/ 641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4" h="1044">
                  <a:moveTo>
                    <a:pt x="424" y="641"/>
                  </a:moveTo>
                  <a:cubicBezTo>
                    <a:pt x="403" y="735"/>
                    <a:pt x="403" y="735"/>
                    <a:pt x="403" y="735"/>
                  </a:cubicBezTo>
                  <a:cubicBezTo>
                    <a:pt x="395" y="741"/>
                    <a:pt x="395" y="741"/>
                    <a:pt x="395" y="741"/>
                  </a:cubicBezTo>
                  <a:cubicBezTo>
                    <a:pt x="371" y="761"/>
                    <a:pt x="371" y="761"/>
                    <a:pt x="371" y="761"/>
                  </a:cubicBezTo>
                  <a:cubicBezTo>
                    <a:pt x="387" y="792"/>
                    <a:pt x="387" y="792"/>
                    <a:pt x="387" y="792"/>
                  </a:cubicBezTo>
                  <a:cubicBezTo>
                    <a:pt x="372" y="820"/>
                    <a:pt x="372" y="820"/>
                    <a:pt x="372" y="820"/>
                  </a:cubicBezTo>
                  <a:cubicBezTo>
                    <a:pt x="340" y="820"/>
                    <a:pt x="340" y="820"/>
                    <a:pt x="340" y="820"/>
                  </a:cubicBezTo>
                  <a:cubicBezTo>
                    <a:pt x="312" y="864"/>
                    <a:pt x="312" y="864"/>
                    <a:pt x="312" y="864"/>
                  </a:cubicBezTo>
                  <a:cubicBezTo>
                    <a:pt x="304" y="866"/>
                    <a:pt x="304" y="866"/>
                    <a:pt x="304" y="866"/>
                  </a:cubicBezTo>
                  <a:cubicBezTo>
                    <a:pt x="192" y="900"/>
                    <a:pt x="192" y="900"/>
                    <a:pt x="192" y="900"/>
                  </a:cubicBezTo>
                  <a:cubicBezTo>
                    <a:pt x="212" y="924"/>
                    <a:pt x="212" y="924"/>
                    <a:pt x="212" y="924"/>
                  </a:cubicBezTo>
                  <a:cubicBezTo>
                    <a:pt x="208" y="956"/>
                    <a:pt x="208" y="956"/>
                    <a:pt x="208" y="956"/>
                  </a:cubicBezTo>
                  <a:cubicBezTo>
                    <a:pt x="224" y="988"/>
                    <a:pt x="224" y="988"/>
                    <a:pt x="224" y="988"/>
                  </a:cubicBezTo>
                  <a:cubicBezTo>
                    <a:pt x="192" y="1036"/>
                    <a:pt x="192" y="1036"/>
                    <a:pt x="192" y="1036"/>
                  </a:cubicBezTo>
                  <a:cubicBezTo>
                    <a:pt x="164" y="1028"/>
                    <a:pt x="164" y="1028"/>
                    <a:pt x="164" y="1028"/>
                  </a:cubicBezTo>
                  <a:cubicBezTo>
                    <a:pt x="136" y="1044"/>
                    <a:pt x="136" y="1044"/>
                    <a:pt x="136" y="1044"/>
                  </a:cubicBezTo>
                  <a:cubicBezTo>
                    <a:pt x="116" y="1000"/>
                    <a:pt x="116" y="1000"/>
                    <a:pt x="116" y="1000"/>
                  </a:cubicBezTo>
                  <a:cubicBezTo>
                    <a:pt x="60" y="980"/>
                    <a:pt x="60" y="980"/>
                    <a:pt x="60" y="980"/>
                  </a:cubicBezTo>
                  <a:cubicBezTo>
                    <a:pt x="60" y="908"/>
                    <a:pt x="60" y="908"/>
                    <a:pt x="60" y="908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36" y="728"/>
                    <a:pt x="36" y="728"/>
                    <a:pt x="36" y="728"/>
                  </a:cubicBezTo>
                  <a:cubicBezTo>
                    <a:pt x="44" y="716"/>
                    <a:pt x="44" y="716"/>
                    <a:pt x="44" y="716"/>
                  </a:cubicBezTo>
                  <a:cubicBezTo>
                    <a:pt x="16" y="672"/>
                    <a:pt x="16" y="672"/>
                    <a:pt x="16" y="672"/>
                  </a:cubicBezTo>
                  <a:cubicBezTo>
                    <a:pt x="16" y="596"/>
                    <a:pt x="16" y="596"/>
                    <a:pt x="16" y="596"/>
                  </a:cubicBezTo>
                  <a:cubicBezTo>
                    <a:pt x="56" y="423"/>
                    <a:pt x="56" y="423"/>
                    <a:pt x="56" y="423"/>
                  </a:cubicBezTo>
                  <a:cubicBezTo>
                    <a:pt x="36" y="379"/>
                    <a:pt x="36" y="379"/>
                    <a:pt x="36" y="379"/>
                  </a:cubicBezTo>
                  <a:cubicBezTo>
                    <a:pt x="60" y="291"/>
                    <a:pt x="60" y="291"/>
                    <a:pt x="60" y="291"/>
                  </a:cubicBezTo>
                  <a:cubicBezTo>
                    <a:pt x="120" y="335"/>
                    <a:pt x="120" y="335"/>
                    <a:pt x="120" y="335"/>
                  </a:cubicBezTo>
                  <a:cubicBezTo>
                    <a:pt x="148" y="335"/>
                    <a:pt x="148" y="335"/>
                    <a:pt x="148" y="335"/>
                  </a:cubicBezTo>
                  <a:cubicBezTo>
                    <a:pt x="148" y="303"/>
                    <a:pt x="148" y="303"/>
                    <a:pt x="148" y="303"/>
                  </a:cubicBezTo>
                  <a:cubicBezTo>
                    <a:pt x="104" y="271"/>
                    <a:pt x="104" y="271"/>
                    <a:pt x="104" y="271"/>
                  </a:cubicBezTo>
                  <a:cubicBezTo>
                    <a:pt x="104" y="271"/>
                    <a:pt x="136" y="219"/>
                    <a:pt x="132" y="211"/>
                  </a:cubicBezTo>
                  <a:cubicBezTo>
                    <a:pt x="128" y="203"/>
                    <a:pt x="100" y="159"/>
                    <a:pt x="100" y="159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48" y="107"/>
                    <a:pt x="148" y="107"/>
                    <a:pt x="148" y="107"/>
                  </a:cubicBezTo>
                  <a:cubicBezTo>
                    <a:pt x="128" y="55"/>
                    <a:pt x="128" y="55"/>
                    <a:pt x="128" y="55"/>
                  </a:cubicBezTo>
                  <a:cubicBezTo>
                    <a:pt x="152" y="3"/>
                    <a:pt x="152" y="3"/>
                    <a:pt x="152" y="3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199" y="36"/>
                    <a:pt x="199" y="36"/>
                    <a:pt x="199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46" y="41"/>
                    <a:pt x="246" y="41"/>
                    <a:pt x="246" y="41"/>
                  </a:cubicBezTo>
                  <a:cubicBezTo>
                    <a:pt x="255" y="29"/>
                    <a:pt x="255" y="29"/>
                    <a:pt x="255" y="29"/>
                  </a:cubicBezTo>
                  <a:cubicBezTo>
                    <a:pt x="267" y="52"/>
                    <a:pt x="267" y="52"/>
                    <a:pt x="267" y="52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31" y="146"/>
                    <a:pt x="231" y="146"/>
                    <a:pt x="231" y="146"/>
                  </a:cubicBezTo>
                  <a:cubicBezTo>
                    <a:pt x="220" y="203"/>
                    <a:pt x="220" y="203"/>
                    <a:pt x="220" y="203"/>
                  </a:cubicBezTo>
                  <a:cubicBezTo>
                    <a:pt x="236" y="245"/>
                    <a:pt x="236" y="245"/>
                    <a:pt x="236" y="245"/>
                  </a:cubicBezTo>
                  <a:cubicBezTo>
                    <a:pt x="215" y="266"/>
                    <a:pt x="215" y="266"/>
                    <a:pt x="215" y="266"/>
                  </a:cubicBezTo>
                  <a:cubicBezTo>
                    <a:pt x="236" y="323"/>
                    <a:pt x="236" y="323"/>
                    <a:pt x="236" y="323"/>
                  </a:cubicBezTo>
                  <a:cubicBezTo>
                    <a:pt x="189" y="349"/>
                    <a:pt x="189" y="349"/>
                    <a:pt x="189" y="349"/>
                  </a:cubicBezTo>
                  <a:cubicBezTo>
                    <a:pt x="199" y="412"/>
                    <a:pt x="199" y="412"/>
                    <a:pt x="199" y="412"/>
                  </a:cubicBezTo>
                  <a:cubicBezTo>
                    <a:pt x="272" y="438"/>
                    <a:pt x="272" y="438"/>
                    <a:pt x="272" y="438"/>
                  </a:cubicBezTo>
                  <a:cubicBezTo>
                    <a:pt x="288" y="479"/>
                    <a:pt x="288" y="479"/>
                    <a:pt x="288" y="479"/>
                  </a:cubicBezTo>
                  <a:cubicBezTo>
                    <a:pt x="330" y="490"/>
                    <a:pt x="330" y="490"/>
                    <a:pt x="330" y="490"/>
                  </a:cubicBezTo>
                  <a:cubicBezTo>
                    <a:pt x="314" y="568"/>
                    <a:pt x="314" y="568"/>
                    <a:pt x="314" y="568"/>
                  </a:cubicBezTo>
                  <a:cubicBezTo>
                    <a:pt x="272" y="610"/>
                    <a:pt x="272" y="610"/>
                    <a:pt x="272" y="610"/>
                  </a:cubicBezTo>
                  <a:cubicBezTo>
                    <a:pt x="298" y="636"/>
                    <a:pt x="298" y="636"/>
                    <a:pt x="298" y="636"/>
                  </a:cubicBezTo>
                  <a:cubicBezTo>
                    <a:pt x="330" y="636"/>
                    <a:pt x="330" y="636"/>
                    <a:pt x="330" y="636"/>
                  </a:cubicBezTo>
                  <a:cubicBezTo>
                    <a:pt x="366" y="615"/>
                    <a:pt x="366" y="615"/>
                    <a:pt x="366" y="615"/>
                  </a:cubicBezTo>
                  <a:cubicBezTo>
                    <a:pt x="398" y="615"/>
                    <a:pt x="398" y="615"/>
                    <a:pt x="398" y="615"/>
                  </a:cubicBezTo>
                  <a:lnTo>
                    <a:pt x="424" y="64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" name="ปัตตานี">
              <a:extLst>
                <a:ext uri="{FF2B5EF4-FFF2-40B4-BE49-F238E27FC236}">
                  <a16:creationId xmlns:a16="http://schemas.microsoft.com/office/drawing/2014/main" id="{51A0D233-877B-4A9B-87B2-946BEF2BE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368" y="5991645"/>
              <a:ext cx="252382" cy="138993"/>
            </a:xfrm>
            <a:custGeom>
              <a:avLst/>
              <a:gdLst>
                <a:gd name="T0" fmla="*/ 616 w 616"/>
                <a:gd name="T1" fmla="*/ 319 h 342"/>
                <a:gd name="T2" fmla="*/ 579 w 616"/>
                <a:gd name="T3" fmla="*/ 321 h 342"/>
                <a:gd name="T4" fmla="*/ 537 w 616"/>
                <a:gd name="T5" fmla="*/ 269 h 342"/>
                <a:gd name="T6" fmla="*/ 496 w 616"/>
                <a:gd name="T7" fmla="*/ 274 h 342"/>
                <a:gd name="T8" fmla="*/ 506 w 616"/>
                <a:gd name="T9" fmla="*/ 332 h 342"/>
                <a:gd name="T10" fmla="*/ 492 w 616"/>
                <a:gd name="T11" fmla="*/ 337 h 342"/>
                <a:gd name="T12" fmla="*/ 475 w 616"/>
                <a:gd name="T13" fmla="*/ 342 h 342"/>
                <a:gd name="T14" fmla="*/ 444 w 616"/>
                <a:gd name="T15" fmla="*/ 332 h 342"/>
                <a:gd name="T16" fmla="*/ 428 w 616"/>
                <a:gd name="T17" fmla="*/ 295 h 342"/>
                <a:gd name="T18" fmla="*/ 381 w 616"/>
                <a:gd name="T19" fmla="*/ 316 h 342"/>
                <a:gd name="T20" fmla="*/ 339 w 616"/>
                <a:gd name="T21" fmla="*/ 311 h 342"/>
                <a:gd name="T22" fmla="*/ 277 w 616"/>
                <a:gd name="T23" fmla="*/ 342 h 342"/>
                <a:gd name="T24" fmla="*/ 240 w 616"/>
                <a:gd name="T25" fmla="*/ 306 h 342"/>
                <a:gd name="T26" fmla="*/ 240 w 616"/>
                <a:gd name="T27" fmla="*/ 233 h 342"/>
                <a:gd name="T28" fmla="*/ 172 w 616"/>
                <a:gd name="T29" fmla="*/ 306 h 342"/>
                <a:gd name="T30" fmla="*/ 77 w 616"/>
                <a:gd name="T31" fmla="*/ 289 h 342"/>
                <a:gd name="T32" fmla="*/ 78 w 616"/>
                <a:gd name="T33" fmla="*/ 285 h 342"/>
                <a:gd name="T34" fmla="*/ 42 w 616"/>
                <a:gd name="T35" fmla="*/ 243 h 342"/>
                <a:gd name="T36" fmla="*/ 42 w 616"/>
                <a:gd name="T37" fmla="*/ 207 h 342"/>
                <a:gd name="T38" fmla="*/ 0 w 616"/>
                <a:gd name="T39" fmla="*/ 170 h 342"/>
                <a:gd name="T40" fmla="*/ 26 w 616"/>
                <a:gd name="T41" fmla="*/ 128 h 342"/>
                <a:gd name="T42" fmla="*/ 26 w 616"/>
                <a:gd name="T43" fmla="*/ 87 h 342"/>
                <a:gd name="T44" fmla="*/ 68 w 616"/>
                <a:gd name="T45" fmla="*/ 41 h 342"/>
                <a:gd name="T46" fmla="*/ 114 w 616"/>
                <a:gd name="T47" fmla="*/ 40 h 342"/>
                <a:gd name="T48" fmla="*/ 170 w 616"/>
                <a:gd name="T49" fmla="*/ 0 h 342"/>
                <a:gd name="T50" fmla="*/ 206 w 616"/>
                <a:gd name="T51" fmla="*/ 0 h 342"/>
                <a:gd name="T52" fmla="*/ 254 w 616"/>
                <a:gd name="T53" fmla="*/ 24 h 342"/>
                <a:gd name="T54" fmla="*/ 270 w 616"/>
                <a:gd name="T55" fmla="*/ 0 h 342"/>
                <a:gd name="T56" fmla="*/ 310 w 616"/>
                <a:gd name="T57" fmla="*/ 0 h 342"/>
                <a:gd name="T58" fmla="*/ 326 w 616"/>
                <a:gd name="T59" fmla="*/ 12 h 342"/>
                <a:gd name="T60" fmla="*/ 398 w 616"/>
                <a:gd name="T61" fmla="*/ 20 h 342"/>
                <a:gd name="T62" fmla="*/ 450 w 616"/>
                <a:gd name="T63" fmla="*/ 40 h 342"/>
                <a:gd name="T64" fmla="*/ 514 w 616"/>
                <a:gd name="T65" fmla="*/ 156 h 342"/>
                <a:gd name="T66" fmla="*/ 533 w 616"/>
                <a:gd name="T67" fmla="*/ 187 h 342"/>
                <a:gd name="T68" fmla="*/ 590 w 616"/>
                <a:gd name="T69" fmla="*/ 276 h 342"/>
                <a:gd name="T70" fmla="*/ 616 w 616"/>
                <a:gd name="T71" fmla="*/ 31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6" h="342">
                  <a:moveTo>
                    <a:pt x="616" y="319"/>
                  </a:moveTo>
                  <a:cubicBezTo>
                    <a:pt x="598" y="320"/>
                    <a:pt x="582" y="321"/>
                    <a:pt x="579" y="321"/>
                  </a:cubicBezTo>
                  <a:cubicBezTo>
                    <a:pt x="574" y="321"/>
                    <a:pt x="537" y="269"/>
                    <a:pt x="537" y="269"/>
                  </a:cubicBezTo>
                  <a:cubicBezTo>
                    <a:pt x="496" y="274"/>
                    <a:pt x="496" y="274"/>
                    <a:pt x="496" y="274"/>
                  </a:cubicBezTo>
                  <a:cubicBezTo>
                    <a:pt x="506" y="332"/>
                    <a:pt x="506" y="332"/>
                    <a:pt x="506" y="332"/>
                  </a:cubicBezTo>
                  <a:cubicBezTo>
                    <a:pt x="492" y="337"/>
                    <a:pt x="492" y="337"/>
                    <a:pt x="492" y="337"/>
                  </a:cubicBezTo>
                  <a:cubicBezTo>
                    <a:pt x="475" y="342"/>
                    <a:pt x="475" y="342"/>
                    <a:pt x="475" y="342"/>
                  </a:cubicBezTo>
                  <a:cubicBezTo>
                    <a:pt x="444" y="332"/>
                    <a:pt x="444" y="332"/>
                    <a:pt x="444" y="332"/>
                  </a:cubicBezTo>
                  <a:cubicBezTo>
                    <a:pt x="428" y="295"/>
                    <a:pt x="428" y="295"/>
                    <a:pt x="428" y="295"/>
                  </a:cubicBezTo>
                  <a:cubicBezTo>
                    <a:pt x="381" y="316"/>
                    <a:pt x="381" y="316"/>
                    <a:pt x="381" y="316"/>
                  </a:cubicBezTo>
                  <a:cubicBezTo>
                    <a:pt x="339" y="311"/>
                    <a:pt x="339" y="311"/>
                    <a:pt x="339" y="311"/>
                  </a:cubicBezTo>
                  <a:cubicBezTo>
                    <a:pt x="277" y="342"/>
                    <a:pt x="277" y="342"/>
                    <a:pt x="277" y="342"/>
                  </a:cubicBezTo>
                  <a:cubicBezTo>
                    <a:pt x="240" y="306"/>
                    <a:pt x="240" y="306"/>
                    <a:pt x="240" y="306"/>
                  </a:cubicBezTo>
                  <a:cubicBezTo>
                    <a:pt x="240" y="233"/>
                    <a:pt x="240" y="233"/>
                    <a:pt x="240" y="233"/>
                  </a:cubicBezTo>
                  <a:cubicBezTo>
                    <a:pt x="172" y="306"/>
                    <a:pt x="172" y="306"/>
                    <a:pt x="172" y="306"/>
                  </a:cubicBezTo>
                  <a:cubicBezTo>
                    <a:pt x="77" y="289"/>
                    <a:pt x="77" y="289"/>
                    <a:pt x="77" y="289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2" y="207"/>
                    <a:pt x="42" y="207"/>
                    <a:pt x="42" y="207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93" y="40"/>
                    <a:pt x="114" y="40"/>
                    <a:pt x="114" y="4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54" y="24"/>
                    <a:pt x="254" y="24"/>
                    <a:pt x="254" y="24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98" y="20"/>
                    <a:pt x="398" y="20"/>
                    <a:pt x="398" y="20"/>
                  </a:cubicBezTo>
                  <a:cubicBezTo>
                    <a:pt x="450" y="40"/>
                    <a:pt x="450" y="40"/>
                    <a:pt x="450" y="40"/>
                  </a:cubicBezTo>
                  <a:cubicBezTo>
                    <a:pt x="514" y="156"/>
                    <a:pt x="514" y="156"/>
                    <a:pt x="514" y="156"/>
                  </a:cubicBezTo>
                  <a:cubicBezTo>
                    <a:pt x="533" y="187"/>
                    <a:pt x="533" y="187"/>
                    <a:pt x="533" y="187"/>
                  </a:cubicBezTo>
                  <a:cubicBezTo>
                    <a:pt x="590" y="276"/>
                    <a:pt x="590" y="276"/>
                    <a:pt x="590" y="276"/>
                  </a:cubicBezTo>
                  <a:lnTo>
                    <a:pt x="616" y="31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" name="นราธิวาส">
              <a:extLst>
                <a:ext uri="{FF2B5EF4-FFF2-40B4-BE49-F238E27FC236}">
                  <a16:creationId xmlns:a16="http://schemas.microsoft.com/office/drawing/2014/main" id="{871D0785-0E6F-4B60-8441-581F9626C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560" y="6101376"/>
              <a:ext cx="245066" cy="301761"/>
            </a:xfrm>
            <a:custGeom>
              <a:avLst/>
              <a:gdLst>
                <a:gd name="T0" fmla="*/ 586 w 598"/>
                <a:gd name="T1" fmla="*/ 327 h 739"/>
                <a:gd name="T2" fmla="*/ 590 w 598"/>
                <a:gd name="T3" fmla="*/ 367 h 739"/>
                <a:gd name="T4" fmla="*/ 582 w 598"/>
                <a:gd name="T5" fmla="*/ 419 h 739"/>
                <a:gd name="T6" fmla="*/ 550 w 598"/>
                <a:gd name="T7" fmla="*/ 455 h 739"/>
                <a:gd name="T8" fmla="*/ 482 w 598"/>
                <a:gd name="T9" fmla="*/ 503 h 739"/>
                <a:gd name="T10" fmla="*/ 454 w 598"/>
                <a:gd name="T11" fmla="*/ 579 h 739"/>
                <a:gd name="T12" fmla="*/ 474 w 598"/>
                <a:gd name="T13" fmla="*/ 611 h 739"/>
                <a:gd name="T14" fmla="*/ 450 w 598"/>
                <a:gd name="T15" fmla="*/ 647 h 739"/>
                <a:gd name="T16" fmla="*/ 418 w 598"/>
                <a:gd name="T17" fmla="*/ 647 h 739"/>
                <a:gd name="T18" fmla="*/ 410 w 598"/>
                <a:gd name="T19" fmla="*/ 691 h 739"/>
                <a:gd name="T20" fmla="*/ 374 w 598"/>
                <a:gd name="T21" fmla="*/ 691 h 739"/>
                <a:gd name="T22" fmla="*/ 370 w 598"/>
                <a:gd name="T23" fmla="*/ 739 h 739"/>
                <a:gd name="T24" fmla="*/ 310 w 598"/>
                <a:gd name="T25" fmla="*/ 683 h 739"/>
                <a:gd name="T26" fmla="*/ 282 w 598"/>
                <a:gd name="T27" fmla="*/ 687 h 739"/>
                <a:gd name="T28" fmla="*/ 270 w 598"/>
                <a:gd name="T29" fmla="*/ 699 h 739"/>
                <a:gd name="T30" fmla="*/ 266 w 598"/>
                <a:gd name="T31" fmla="*/ 719 h 739"/>
                <a:gd name="T32" fmla="*/ 250 w 598"/>
                <a:gd name="T33" fmla="*/ 719 h 739"/>
                <a:gd name="T34" fmla="*/ 250 w 598"/>
                <a:gd name="T35" fmla="*/ 695 h 739"/>
                <a:gd name="T36" fmla="*/ 226 w 598"/>
                <a:gd name="T37" fmla="*/ 663 h 739"/>
                <a:gd name="T38" fmla="*/ 222 w 598"/>
                <a:gd name="T39" fmla="*/ 615 h 739"/>
                <a:gd name="T40" fmla="*/ 190 w 598"/>
                <a:gd name="T41" fmla="*/ 611 h 739"/>
                <a:gd name="T42" fmla="*/ 190 w 598"/>
                <a:gd name="T43" fmla="*/ 583 h 739"/>
                <a:gd name="T44" fmla="*/ 176 w 598"/>
                <a:gd name="T45" fmla="*/ 574 h 739"/>
                <a:gd name="T46" fmla="*/ 158 w 598"/>
                <a:gd name="T47" fmla="*/ 563 h 739"/>
                <a:gd name="T48" fmla="*/ 106 w 598"/>
                <a:gd name="T49" fmla="*/ 587 h 739"/>
                <a:gd name="T50" fmla="*/ 99 w 598"/>
                <a:gd name="T51" fmla="*/ 595 h 739"/>
                <a:gd name="T52" fmla="*/ 99 w 598"/>
                <a:gd name="T53" fmla="*/ 522 h 739"/>
                <a:gd name="T54" fmla="*/ 57 w 598"/>
                <a:gd name="T55" fmla="*/ 438 h 739"/>
                <a:gd name="T56" fmla="*/ 0 w 598"/>
                <a:gd name="T57" fmla="*/ 407 h 739"/>
                <a:gd name="T58" fmla="*/ 0 w 598"/>
                <a:gd name="T59" fmla="*/ 329 h 739"/>
                <a:gd name="T60" fmla="*/ 31 w 598"/>
                <a:gd name="T61" fmla="*/ 287 h 739"/>
                <a:gd name="T62" fmla="*/ 26 w 598"/>
                <a:gd name="T63" fmla="*/ 214 h 739"/>
                <a:gd name="T64" fmla="*/ 42 w 598"/>
                <a:gd name="T65" fmla="*/ 146 h 739"/>
                <a:gd name="T66" fmla="*/ 146 w 598"/>
                <a:gd name="T67" fmla="*/ 125 h 739"/>
                <a:gd name="T68" fmla="*/ 193 w 598"/>
                <a:gd name="T69" fmla="*/ 89 h 739"/>
                <a:gd name="T70" fmla="*/ 184 w 598"/>
                <a:gd name="T71" fmla="*/ 68 h 739"/>
                <a:gd name="T72" fmla="*/ 198 w 598"/>
                <a:gd name="T73" fmla="*/ 63 h 739"/>
                <a:gd name="T74" fmla="*/ 188 w 598"/>
                <a:gd name="T75" fmla="*/ 5 h 739"/>
                <a:gd name="T76" fmla="*/ 229 w 598"/>
                <a:gd name="T77" fmla="*/ 0 h 739"/>
                <a:gd name="T78" fmla="*/ 271 w 598"/>
                <a:gd name="T79" fmla="*/ 52 h 739"/>
                <a:gd name="T80" fmla="*/ 308 w 598"/>
                <a:gd name="T81" fmla="*/ 50 h 739"/>
                <a:gd name="T82" fmla="*/ 330 w 598"/>
                <a:gd name="T83" fmla="*/ 87 h 739"/>
                <a:gd name="T84" fmla="*/ 374 w 598"/>
                <a:gd name="T85" fmla="*/ 123 h 739"/>
                <a:gd name="T86" fmla="*/ 400 w 598"/>
                <a:gd name="T87" fmla="*/ 136 h 739"/>
                <a:gd name="T88" fmla="*/ 422 w 598"/>
                <a:gd name="T89" fmla="*/ 147 h 739"/>
                <a:gd name="T90" fmla="*/ 454 w 598"/>
                <a:gd name="T91" fmla="*/ 191 h 739"/>
                <a:gd name="T92" fmla="*/ 510 w 598"/>
                <a:gd name="T93" fmla="*/ 243 h 739"/>
                <a:gd name="T94" fmla="*/ 530 w 598"/>
                <a:gd name="T95" fmla="*/ 243 h 739"/>
                <a:gd name="T96" fmla="*/ 554 w 598"/>
                <a:gd name="T97" fmla="*/ 267 h 739"/>
                <a:gd name="T98" fmla="*/ 598 w 598"/>
                <a:gd name="T99" fmla="*/ 299 h 739"/>
                <a:gd name="T100" fmla="*/ 586 w 598"/>
                <a:gd name="T101" fmla="*/ 327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8" h="739">
                  <a:moveTo>
                    <a:pt x="586" y="327"/>
                  </a:moveTo>
                  <a:cubicBezTo>
                    <a:pt x="590" y="367"/>
                    <a:pt x="590" y="367"/>
                    <a:pt x="590" y="367"/>
                  </a:cubicBezTo>
                  <a:cubicBezTo>
                    <a:pt x="582" y="419"/>
                    <a:pt x="582" y="419"/>
                    <a:pt x="582" y="419"/>
                  </a:cubicBezTo>
                  <a:cubicBezTo>
                    <a:pt x="582" y="419"/>
                    <a:pt x="558" y="455"/>
                    <a:pt x="550" y="455"/>
                  </a:cubicBezTo>
                  <a:cubicBezTo>
                    <a:pt x="542" y="455"/>
                    <a:pt x="486" y="495"/>
                    <a:pt x="482" y="503"/>
                  </a:cubicBezTo>
                  <a:cubicBezTo>
                    <a:pt x="478" y="511"/>
                    <a:pt x="454" y="579"/>
                    <a:pt x="454" y="579"/>
                  </a:cubicBezTo>
                  <a:cubicBezTo>
                    <a:pt x="474" y="611"/>
                    <a:pt x="474" y="611"/>
                    <a:pt x="474" y="611"/>
                  </a:cubicBezTo>
                  <a:cubicBezTo>
                    <a:pt x="474" y="611"/>
                    <a:pt x="462" y="647"/>
                    <a:pt x="450" y="647"/>
                  </a:cubicBezTo>
                  <a:cubicBezTo>
                    <a:pt x="438" y="647"/>
                    <a:pt x="418" y="643"/>
                    <a:pt x="418" y="647"/>
                  </a:cubicBezTo>
                  <a:cubicBezTo>
                    <a:pt x="418" y="651"/>
                    <a:pt x="414" y="691"/>
                    <a:pt x="410" y="691"/>
                  </a:cubicBezTo>
                  <a:cubicBezTo>
                    <a:pt x="406" y="691"/>
                    <a:pt x="370" y="687"/>
                    <a:pt x="374" y="691"/>
                  </a:cubicBezTo>
                  <a:cubicBezTo>
                    <a:pt x="378" y="695"/>
                    <a:pt x="370" y="739"/>
                    <a:pt x="370" y="739"/>
                  </a:cubicBezTo>
                  <a:cubicBezTo>
                    <a:pt x="310" y="683"/>
                    <a:pt x="310" y="683"/>
                    <a:pt x="310" y="683"/>
                  </a:cubicBezTo>
                  <a:cubicBezTo>
                    <a:pt x="282" y="687"/>
                    <a:pt x="282" y="687"/>
                    <a:pt x="282" y="687"/>
                  </a:cubicBezTo>
                  <a:cubicBezTo>
                    <a:pt x="270" y="699"/>
                    <a:pt x="270" y="699"/>
                    <a:pt x="270" y="699"/>
                  </a:cubicBezTo>
                  <a:cubicBezTo>
                    <a:pt x="266" y="719"/>
                    <a:pt x="266" y="719"/>
                    <a:pt x="266" y="719"/>
                  </a:cubicBezTo>
                  <a:cubicBezTo>
                    <a:pt x="266" y="719"/>
                    <a:pt x="250" y="723"/>
                    <a:pt x="250" y="719"/>
                  </a:cubicBezTo>
                  <a:cubicBezTo>
                    <a:pt x="250" y="715"/>
                    <a:pt x="254" y="695"/>
                    <a:pt x="250" y="695"/>
                  </a:cubicBezTo>
                  <a:cubicBezTo>
                    <a:pt x="246" y="695"/>
                    <a:pt x="226" y="663"/>
                    <a:pt x="226" y="663"/>
                  </a:cubicBezTo>
                  <a:cubicBezTo>
                    <a:pt x="222" y="615"/>
                    <a:pt x="222" y="615"/>
                    <a:pt x="222" y="615"/>
                  </a:cubicBezTo>
                  <a:cubicBezTo>
                    <a:pt x="190" y="611"/>
                    <a:pt x="190" y="611"/>
                    <a:pt x="190" y="611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76" y="574"/>
                    <a:pt x="176" y="574"/>
                    <a:pt x="176" y="574"/>
                  </a:cubicBezTo>
                  <a:cubicBezTo>
                    <a:pt x="158" y="563"/>
                    <a:pt x="158" y="563"/>
                    <a:pt x="158" y="563"/>
                  </a:cubicBezTo>
                  <a:cubicBezTo>
                    <a:pt x="106" y="587"/>
                    <a:pt x="106" y="587"/>
                    <a:pt x="106" y="587"/>
                  </a:cubicBezTo>
                  <a:cubicBezTo>
                    <a:pt x="99" y="595"/>
                    <a:pt x="99" y="595"/>
                    <a:pt x="99" y="595"/>
                  </a:cubicBezTo>
                  <a:cubicBezTo>
                    <a:pt x="99" y="522"/>
                    <a:pt x="99" y="522"/>
                    <a:pt x="99" y="522"/>
                  </a:cubicBezTo>
                  <a:cubicBezTo>
                    <a:pt x="57" y="438"/>
                    <a:pt x="57" y="438"/>
                    <a:pt x="57" y="438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31" y="287"/>
                    <a:pt x="31" y="287"/>
                    <a:pt x="31" y="287"/>
                  </a:cubicBezTo>
                  <a:cubicBezTo>
                    <a:pt x="26" y="214"/>
                    <a:pt x="26" y="214"/>
                    <a:pt x="26" y="214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93" y="89"/>
                    <a:pt x="193" y="89"/>
                    <a:pt x="193" y="8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0"/>
                    <a:pt x="266" y="52"/>
                    <a:pt x="271" y="52"/>
                  </a:cubicBezTo>
                  <a:cubicBezTo>
                    <a:pt x="274" y="52"/>
                    <a:pt x="290" y="51"/>
                    <a:pt x="308" y="50"/>
                  </a:cubicBezTo>
                  <a:cubicBezTo>
                    <a:pt x="330" y="87"/>
                    <a:pt x="330" y="87"/>
                    <a:pt x="330" y="87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400" y="136"/>
                    <a:pt x="400" y="136"/>
                    <a:pt x="400" y="136"/>
                  </a:cubicBezTo>
                  <a:cubicBezTo>
                    <a:pt x="422" y="147"/>
                    <a:pt x="422" y="147"/>
                    <a:pt x="422" y="147"/>
                  </a:cubicBezTo>
                  <a:cubicBezTo>
                    <a:pt x="454" y="191"/>
                    <a:pt x="454" y="191"/>
                    <a:pt x="454" y="191"/>
                  </a:cubicBezTo>
                  <a:cubicBezTo>
                    <a:pt x="510" y="243"/>
                    <a:pt x="510" y="243"/>
                    <a:pt x="510" y="243"/>
                  </a:cubicBezTo>
                  <a:cubicBezTo>
                    <a:pt x="530" y="243"/>
                    <a:pt x="530" y="243"/>
                    <a:pt x="530" y="243"/>
                  </a:cubicBezTo>
                  <a:cubicBezTo>
                    <a:pt x="554" y="267"/>
                    <a:pt x="554" y="267"/>
                    <a:pt x="554" y="267"/>
                  </a:cubicBezTo>
                  <a:cubicBezTo>
                    <a:pt x="598" y="299"/>
                    <a:pt x="598" y="299"/>
                    <a:pt x="598" y="299"/>
                  </a:cubicBezTo>
                  <a:lnTo>
                    <a:pt x="586" y="32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  <p:sp>
          <p:nvSpPr>
            <p:cNvPr id="19" name="นครศรีธรรมราช">
              <a:extLst>
                <a:ext uri="{FF2B5EF4-FFF2-40B4-BE49-F238E27FC236}">
                  <a16:creationId xmlns:a16="http://schemas.microsoft.com/office/drawing/2014/main" id="{AEB0B0BA-6118-4911-ADC3-B73F598B1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099" y="5132084"/>
              <a:ext cx="389546" cy="532197"/>
            </a:xfrm>
            <a:custGeom>
              <a:avLst/>
              <a:gdLst>
                <a:gd name="T0" fmla="*/ 892 w 952"/>
                <a:gd name="T1" fmla="*/ 1242 h 1305"/>
                <a:gd name="T2" fmla="*/ 751 w 952"/>
                <a:gd name="T3" fmla="*/ 1284 h 1305"/>
                <a:gd name="T4" fmla="*/ 615 w 952"/>
                <a:gd name="T5" fmla="*/ 1274 h 1305"/>
                <a:gd name="T6" fmla="*/ 506 w 952"/>
                <a:gd name="T7" fmla="*/ 1258 h 1305"/>
                <a:gd name="T8" fmla="*/ 439 w 952"/>
                <a:gd name="T9" fmla="*/ 1299 h 1305"/>
                <a:gd name="T10" fmla="*/ 433 w 952"/>
                <a:gd name="T11" fmla="*/ 1211 h 1305"/>
                <a:gd name="T12" fmla="*/ 422 w 952"/>
                <a:gd name="T13" fmla="*/ 1159 h 1305"/>
                <a:gd name="T14" fmla="*/ 344 w 952"/>
                <a:gd name="T15" fmla="*/ 1159 h 1305"/>
                <a:gd name="T16" fmla="*/ 255 w 952"/>
                <a:gd name="T17" fmla="*/ 1274 h 1305"/>
                <a:gd name="T18" fmla="*/ 146 w 952"/>
                <a:gd name="T19" fmla="*/ 1232 h 1305"/>
                <a:gd name="T20" fmla="*/ 130 w 952"/>
                <a:gd name="T21" fmla="*/ 1216 h 1305"/>
                <a:gd name="T22" fmla="*/ 130 w 952"/>
                <a:gd name="T23" fmla="*/ 1049 h 1305"/>
                <a:gd name="T24" fmla="*/ 42 w 952"/>
                <a:gd name="T25" fmla="*/ 1008 h 1305"/>
                <a:gd name="T26" fmla="*/ 57 w 952"/>
                <a:gd name="T27" fmla="*/ 961 h 1305"/>
                <a:gd name="T28" fmla="*/ 42 w 952"/>
                <a:gd name="T29" fmla="*/ 882 h 1305"/>
                <a:gd name="T30" fmla="*/ 0 w 952"/>
                <a:gd name="T31" fmla="*/ 820 h 1305"/>
                <a:gd name="T32" fmla="*/ 130 w 952"/>
                <a:gd name="T33" fmla="*/ 716 h 1305"/>
                <a:gd name="T34" fmla="*/ 193 w 952"/>
                <a:gd name="T35" fmla="*/ 648 h 1305"/>
                <a:gd name="T36" fmla="*/ 250 w 952"/>
                <a:gd name="T37" fmla="*/ 528 h 1305"/>
                <a:gd name="T38" fmla="*/ 281 w 952"/>
                <a:gd name="T39" fmla="*/ 387 h 1305"/>
                <a:gd name="T40" fmla="*/ 386 w 952"/>
                <a:gd name="T41" fmla="*/ 340 h 1305"/>
                <a:gd name="T42" fmla="*/ 433 w 952"/>
                <a:gd name="T43" fmla="*/ 241 h 1305"/>
                <a:gd name="T44" fmla="*/ 469 w 952"/>
                <a:gd name="T45" fmla="*/ 184 h 1305"/>
                <a:gd name="T46" fmla="*/ 417 w 952"/>
                <a:gd name="T47" fmla="*/ 137 h 1305"/>
                <a:gd name="T48" fmla="*/ 448 w 952"/>
                <a:gd name="T49" fmla="*/ 53 h 1305"/>
                <a:gd name="T50" fmla="*/ 469 w 952"/>
                <a:gd name="T51" fmla="*/ 0 h 1305"/>
                <a:gd name="T52" fmla="*/ 512 w 952"/>
                <a:gd name="T53" fmla="*/ 4 h 1305"/>
                <a:gd name="T54" fmla="*/ 552 w 952"/>
                <a:gd name="T55" fmla="*/ 140 h 1305"/>
                <a:gd name="T56" fmla="*/ 584 w 952"/>
                <a:gd name="T57" fmla="*/ 368 h 1305"/>
                <a:gd name="T58" fmla="*/ 612 w 952"/>
                <a:gd name="T59" fmla="*/ 513 h 1305"/>
                <a:gd name="T60" fmla="*/ 680 w 952"/>
                <a:gd name="T61" fmla="*/ 661 h 1305"/>
                <a:gd name="T62" fmla="*/ 780 w 952"/>
                <a:gd name="T63" fmla="*/ 801 h 1305"/>
                <a:gd name="T64" fmla="*/ 824 w 952"/>
                <a:gd name="T65" fmla="*/ 729 h 1305"/>
                <a:gd name="T66" fmla="*/ 901 w 952"/>
                <a:gd name="T67" fmla="*/ 921 h 1305"/>
                <a:gd name="T68" fmla="*/ 947 w 952"/>
                <a:gd name="T69" fmla="*/ 1190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2" h="1305">
                  <a:moveTo>
                    <a:pt x="952" y="1224"/>
                  </a:moveTo>
                  <a:cubicBezTo>
                    <a:pt x="892" y="1242"/>
                    <a:pt x="892" y="1242"/>
                    <a:pt x="892" y="1242"/>
                  </a:cubicBezTo>
                  <a:cubicBezTo>
                    <a:pt x="829" y="1284"/>
                    <a:pt x="829" y="1284"/>
                    <a:pt x="829" y="1284"/>
                  </a:cubicBezTo>
                  <a:cubicBezTo>
                    <a:pt x="751" y="1284"/>
                    <a:pt x="751" y="1284"/>
                    <a:pt x="751" y="1284"/>
                  </a:cubicBezTo>
                  <a:cubicBezTo>
                    <a:pt x="720" y="1305"/>
                    <a:pt x="720" y="1305"/>
                    <a:pt x="720" y="1305"/>
                  </a:cubicBezTo>
                  <a:cubicBezTo>
                    <a:pt x="615" y="1274"/>
                    <a:pt x="615" y="1274"/>
                    <a:pt x="615" y="1274"/>
                  </a:cubicBezTo>
                  <a:cubicBezTo>
                    <a:pt x="579" y="1274"/>
                    <a:pt x="579" y="1274"/>
                    <a:pt x="579" y="1274"/>
                  </a:cubicBezTo>
                  <a:cubicBezTo>
                    <a:pt x="506" y="1258"/>
                    <a:pt x="506" y="1258"/>
                    <a:pt x="506" y="1258"/>
                  </a:cubicBezTo>
                  <a:cubicBezTo>
                    <a:pt x="469" y="1294"/>
                    <a:pt x="469" y="1294"/>
                    <a:pt x="469" y="1294"/>
                  </a:cubicBezTo>
                  <a:cubicBezTo>
                    <a:pt x="439" y="1299"/>
                    <a:pt x="439" y="1299"/>
                    <a:pt x="439" y="1299"/>
                  </a:cubicBezTo>
                  <a:cubicBezTo>
                    <a:pt x="433" y="1284"/>
                    <a:pt x="433" y="1284"/>
                    <a:pt x="433" y="1284"/>
                  </a:cubicBezTo>
                  <a:cubicBezTo>
                    <a:pt x="433" y="1211"/>
                    <a:pt x="433" y="1211"/>
                    <a:pt x="433" y="1211"/>
                  </a:cubicBezTo>
                  <a:cubicBezTo>
                    <a:pt x="448" y="1185"/>
                    <a:pt x="448" y="1185"/>
                    <a:pt x="448" y="1185"/>
                  </a:cubicBezTo>
                  <a:cubicBezTo>
                    <a:pt x="422" y="1159"/>
                    <a:pt x="422" y="1159"/>
                    <a:pt x="422" y="1159"/>
                  </a:cubicBezTo>
                  <a:cubicBezTo>
                    <a:pt x="386" y="1164"/>
                    <a:pt x="386" y="1164"/>
                    <a:pt x="386" y="1164"/>
                  </a:cubicBezTo>
                  <a:cubicBezTo>
                    <a:pt x="344" y="1159"/>
                    <a:pt x="344" y="1159"/>
                    <a:pt x="344" y="1159"/>
                  </a:cubicBezTo>
                  <a:cubicBezTo>
                    <a:pt x="344" y="1159"/>
                    <a:pt x="276" y="1221"/>
                    <a:pt x="271" y="1232"/>
                  </a:cubicBezTo>
                  <a:cubicBezTo>
                    <a:pt x="266" y="1242"/>
                    <a:pt x="255" y="1274"/>
                    <a:pt x="255" y="1274"/>
                  </a:cubicBezTo>
                  <a:cubicBezTo>
                    <a:pt x="156" y="1274"/>
                    <a:pt x="156" y="1274"/>
                    <a:pt x="156" y="1274"/>
                  </a:cubicBezTo>
                  <a:cubicBezTo>
                    <a:pt x="146" y="1232"/>
                    <a:pt x="146" y="1232"/>
                    <a:pt x="146" y="1232"/>
                  </a:cubicBezTo>
                  <a:cubicBezTo>
                    <a:pt x="124" y="1219"/>
                    <a:pt x="124" y="1219"/>
                    <a:pt x="124" y="1219"/>
                  </a:cubicBezTo>
                  <a:cubicBezTo>
                    <a:pt x="130" y="1216"/>
                    <a:pt x="130" y="1216"/>
                    <a:pt x="130" y="1216"/>
                  </a:cubicBezTo>
                  <a:cubicBezTo>
                    <a:pt x="156" y="1159"/>
                    <a:pt x="156" y="1159"/>
                    <a:pt x="156" y="1159"/>
                  </a:cubicBezTo>
                  <a:cubicBezTo>
                    <a:pt x="156" y="1159"/>
                    <a:pt x="135" y="1055"/>
                    <a:pt x="130" y="1049"/>
                  </a:cubicBezTo>
                  <a:cubicBezTo>
                    <a:pt x="125" y="1044"/>
                    <a:pt x="47" y="1049"/>
                    <a:pt x="47" y="1049"/>
                  </a:cubicBezTo>
                  <a:cubicBezTo>
                    <a:pt x="42" y="1008"/>
                    <a:pt x="42" y="1008"/>
                    <a:pt x="42" y="1008"/>
                  </a:cubicBezTo>
                  <a:cubicBezTo>
                    <a:pt x="68" y="987"/>
                    <a:pt x="68" y="987"/>
                    <a:pt x="68" y="987"/>
                  </a:cubicBezTo>
                  <a:cubicBezTo>
                    <a:pt x="57" y="961"/>
                    <a:pt x="57" y="961"/>
                    <a:pt x="57" y="961"/>
                  </a:cubicBezTo>
                  <a:cubicBezTo>
                    <a:pt x="88" y="924"/>
                    <a:pt x="88" y="924"/>
                    <a:pt x="88" y="924"/>
                  </a:cubicBezTo>
                  <a:cubicBezTo>
                    <a:pt x="42" y="882"/>
                    <a:pt x="42" y="882"/>
                    <a:pt x="42" y="882"/>
                  </a:cubicBezTo>
                  <a:cubicBezTo>
                    <a:pt x="34" y="884"/>
                    <a:pt x="34" y="884"/>
                    <a:pt x="34" y="884"/>
                  </a:cubicBezTo>
                  <a:cubicBezTo>
                    <a:pt x="0" y="820"/>
                    <a:pt x="0" y="820"/>
                    <a:pt x="0" y="820"/>
                  </a:cubicBezTo>
                  <a:cubicBezTo>
                    <a:pt x="36" y="747"/>
                    <a:pt x="36" y="747"/>
                    <a:pt x="36" y="747"/>
                  </a:cubicBezTo>
                  <a:cubicBezTo>
                    <a:pt x="130" y="716"/>
                    <a:pt x="130" y="716"/>
                    <a:pt x="130" y="716"/>
                  </a:cubicBezTo>
                  <a:cubicBezTo>
                    <a:pt x="146" y="669"/>
                    <a:pt x="146" y="669"/>
                    <a:pt x="146" y="669"/>
                  </a:cubicBezTo>
                  <a:cubicBezTo>
                    <a:pt x="193" y="648"/>
                    <a:pt x="193" y="648"/>
                    <a:pt x="193" y="648"/>
                  </a:cubicBezTo>
                  <a:cubicBezTo>
                    <a:pt x="198" y="596"/>
                    <a:pt x="198" y="596"/>
                    <a:pt x="198" y="596"/>
                  </a:cubicBezTo>
                  <a:cubicBezTo>
                    <a:pt x="250" y="528"/>
                    <a:pt x="250" y="528"/>
                    <a:pt x="250" y="528"/>
                  </a:cubicBezTo>
                  <a:cubicBezTo>
                    <a:pt x="266" y="450"/>
                    <a:pt x="266" y="450"/>
                    <a:pt x="266" y="450"/>
                  </a:cubicBezTo>
                  <a:cubicBezTo>
                    <a:pt x="281" y="387"/>
                    <a:pt x="281" y="387"/>
                    <a:pt x="281" y="387"/>
                  </a:cubicBezTo>
                  <a:cubicBezTo>
                    <a:pt x="308" y="350"/>
                    <a:pt x="308" y="350"/>
                    <a:pt x="308" y="350"/>
                  </a:cubicBezTo>
                  <a:cubicBezTo>
                    <a:pt x="386" y="340"/>
                    <a:pt x="386" y="340"/>
                    <a:pt x="386" y="340"/>
                  </a:cubicBezTo>
                  <a:cubicBezTo>
                    <a:pt x="427" y="298"/>
                    <a:pt x="427" y="298"/>
                    <a:pt x="427" y="298"/>
                  </a:cubicBezTo>
                  <a:cubicBezTo>
                    <a:pt x="433" y="241"/>
                    <a:pt x="433" y="241"/>
                    <a:pt x="433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69" y="184"/>
                    <a:pt x="469" y="184"/>
                    <a:pt x="469" y="184"/>
                  </a:cubicBezTo>
                  <a:cubicBezTo>
                    <a:pt x="427" y="173"/>
                    <a:pt x="427" y="173"/>
                    <a:pt x="427" y="173"/>
                  </a:cubicBezTo>
                  <a:cubicBezTo>
                    <a:pt x="417" y="137"/>
                    <a:pt x="417" y="137"/>
                    <a:pt x="417" y="137"/>
                  </a:cubicBezTo>
                  <a:cubicBezTo>
                    <a:pt x="448" y="111"/>
                    <a:pt x="448" y="111"/>
                    <a:pt x="448" y="111"/>
                  </a:cubicBezTo>
                  <a:cubicBezTo>
                    <a:pt x="448" y="53"/>
                    <a:pt x="448" y="53"/>
                    <a:pt x="448" y="53"/>
                  </a:cubicBezTo>
                  <a:cubicBezTo>
                    <a:pt x="469" y="38"/>
                    <a:pt x="469" y="38"/>
                    <a:pt x="469" y="38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76" y="4"/>
                    <a:pt x="476" y="4"/>
                    <a:pt x="476" y="4"/>
                  </a:cubicBezTo>
                  <a:cubicBezTo>
                    <a:pt x="512" y="4"/>
                    <a:pt x="512" y="4"/>
                    <a:pt x="512" y="4"/>
                  </a:cubicBezTo>
                  <a:cubicBezTo>
                    <a:pt x="548" y="72"/>
                    <a:pt x="548" y="72"/>
                    <a:pt x="548" y="72"/>
                  </a:cubicBezTo>
                  <a:cubicBezTo>
                    <a:pt x="552" y="140"/>
                    <a:pt x="552" y="140"/>
                    <a:pt x="552" y="140"/>
                  </a:cubicBezTo>
                  <a:cubicBezTo>
                    <a:pt x="588" y="208"/>
                    <a:pt x="588" y="208"/>
                    <a:pt x="588" y="208"/>
                  </a:cubicBezTo>
                  <a:cubicBezTo>
                    <a:pt x="584" y="368"/>
                    <a:pt x="584" y="368"/>
                    <a:pt x="584" y="368"/>
                  </a:cubicBezTo>
                  <a:cubicBezTo>
                    <a:pt x="596" y="384"/>
                    <a:pt x="596" y="384"/>
                    <a:pt x="596" y="384"/>
                  </a:cubicBezTo>
                  <a:cubicBezTo>
                    <a:pt x="612" y="513"/>
                    <a:pt x="612" y="513"/>
                    <a:pt x="612" y="513"/>
                  </a:cubicBezTo>
                  <a:cubicBezTo>
                    <a:pt x="616" y="601"/>
                    <a:pt x="616" y="601"/>
                    <a:pt x="616" y="601"/>
                  </a:cubicBezTo>
                  <a:cubicBezTo>
                    <a:pt x="680" y="661"/>
                    <a:pt x="680" y="661"/>
                    <a:pt x="680" y="661"/>
                  </a:cubicBezTo>
                  <a:cubicBezTo>
                    <a:pt x="728" y="769"/>
                    <a:pt x="728" y="769"/>
                    <a:pt x="728" y="769"/>
                  </a:cubicBezTo>
                  <a:cubicBezTo>
                    <a:pt x="780" y="801"/>
                    <a:pt x="780" y="801"/>
                    <a:pt x="780" y="801"/>
                  </a:cubicBezTo>
                  <a:cubicBezTo>
                    <a:pt x="812" y="801"/>
                    <a:pt x="812" y="801"/>
                    <a:pt x="812" y="801"/>
                  </a:cubicBezTo>
                  <a:cubicBezTo>
                    <a:pt x="824" y="729"/>
                    <a:pt x="824" y="729"/>
                    <a:pt x="824" y="729"/>
                  </a:cubicBezTo>
                  <a:cubicBezTo>
                    <a:pt x="856" y="769"/>
                    <a:pt x="856" y="769"/>
                    <a:pt x="856" y="769"/>
                  </a:cubicBezTo>
                  <a:cubicBezTo>
                    <a:pt x="901" y="921"/>
                    <a:pt x="901" y="921"/>
                    <a:pt x="901" y="921"/>
                  </a:cubicBezTo>
                  <a:cubicBezTo>
                    <a:pt x="929" y="1081"/>
                    <a:pt x="929" y="1081"/>
                    <a:pt x="929" y="1081"/>
                  </a:cubicBezTo>
                  <a:cubicBezTo>
                    <a:pt x="947" y="1190"/>
                    <a:pt x="947" y="1190"/>
                    <a:pt x="947" y="1190"/>
                  </a:cubicBezTo>
                  <a:lnTo>
                    <a:pt x="952" y="12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" name="ตรัง">
              <a:extLst>
                <a:ext uri="{FF2B5EF4-FFF2-40B4-BE49-F238E27FC236}">
                  <a16:creationId xmlns:a16="http://schemas.microsoft.com/office/drawing/2014/main" id="{A37725E8-0740-48B9-9A32-9155634A7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730" y="5603928"/>
              <a:ext cx="241409" cy="321878"/>
            </a:xfrm>
            <a:custGeom>
              <a:avLst/>
              <a:gdLst>
                <a:gd name="T0" fmla="*/ 569 w 590"/>
                <a:gd name="T1" fmla="*/ 673 h 788"/>
                <a:gd name="T2" fmla="*/ 590 w 590"/>
                <a:gd name="T3" fmla="*/ 725 h 788"/>
                <a:gd name="T4" fmla="*/ 553 w 590"/>
                <a:gd name="T5" fmla="*/ 709 h 788"/>
                <a:gd name="T6" fmla="*/ 514 w 590"/>
                <a:gd name="T7" fmla="*/ 744 h 788"/>
                <a:gd name="T8" fmla="*/ 444 w 590"/>
                <a:gd name="T9" fmla="*/ 782 h 788"/>
                <a:gd name="T10" fmla="*/ 378 w 590"/>
                <a:gd name="T11" fmla="*/ 776 h 788"/>
                <a:gd name="T12" fmla="*/ 404 w 590"/>
                <a:gd name="T13" fmla="*/ 750 h 788"/>
                <a:gd name="T14" fmla="*/ 344 w 590"/>
                <a:gd name="T15" fmla="*/ 742 h 788"/>
                <a:gd name="T16" fmla="*/ 338 w 590"/>
                <a:gd name="T17" fmla="*/ 731 h 788"/>
                <a:gd name="T18" fmla="*/ 304 w 590"/>
                <a:gd name="T19" fmla="*/ 674 h 788"/>
                <a:gd name="T20" fmla="*/ 300 w 590"/>
                <a:gd name="T21" fmla="*/ 710 h 788"/>
                <a:gd name="T22" fmla="*/ 272 w 590"/>
                <a:gd name="T23" fmla="*/ 726 h 788"/>
                <a:gd name="T24" fmla="*/ 212 w 590"/>
                <a:gd name="T25" fmla="*/ 634 h 788"/>
                <a:gd name="T26" fmla="*/ 192 w 590"/>
                <a:gd name="T27" fmla="*/ 602 h 788"/>
                <a:gd name="T28" fmla="*/ 128 w 590"/>
                <a:gd name="T29" fmla="*/ 594 h 788"/>
                <a:gd name="T30" fmla="*/ 68 w 590"/>
                <a:gd name="T31" fmla="*/ 530 h 788"/>
                <a:gd name="T32" fmla="*/ 56 w 590"/>
                <a:gd name="T33" fmla="*/ 442 h 788"/>
                <a:gd name="T34" fmla="*/ 16 w 590"/>
                <a:gd name="T35" fmla="*/ 390 h 788"/>
                <a:gd name="T36" fmla="*/ 16 w 590"/>
                <a:gd name="T37" fmla="*/ 346 h 788"/>
                <a:gd name="T38" fmla="*/ 4 w 590"/>
                <a:gd name="T39" fmla="*/ 290 h 788"/>
                <a:gd name="T40" fmla="*/ 0 w 590"/>
                <a:gd name="T41" fmla="*/ 284 h 788"/>
                <a:gd name="T42" fmla="*/ 26 w 590"/>
                <a:gd name="T43" fmla="*/ 261 h 788"/>
                <a:gd name="T44" fmla="*/ 26 w 590"/>
                <a:gd name="T45" fmla="*/ 188 h 788"/>
                <a:gd name="T46" fmla="*/ 6 w 590"/>
                <a:gd name="T47" fmla="*/ 146 h 788"/>
                <a:gd name="T48" fmla="*/ 37 w 590"/>
                <a:gd name="T49" fmla="*/ 115 h 788"/>
                <a:gd name="T50" fmla="*/ 21 w 590"/>
                <a:gd name="T51" fmla="*/ 83 h 788"/>
                <a:gd name="T52" fmla="*/ 28 w 590"/>
                <a:gd name="T53" fmla="*/ 81 h 788"/>
                <a:gd name="T54" fmla="*/ 88 w 590"/>
                <a:gd name="T55" fmla="*/ 60 h 788"/>
                <a:gd name="T56" fmla="*/ 110 w 590"/>
                <a:gd name="T57" fmla="*/ 73 h 788"/>
                <a:gd name="T58" fmla="*/ 120 w 590"/>
                <a:gd name="T59" fmla="*/ 115 h 788"/>
                <a:gd name="T60" fmla="*/ 219 w 590"/>
                <a:gd name="T61" fmla="*/ 115 h 788"/>
                <a:gd name="T62" fmla="*/ 235 w 590"/>
                <a:gd name="T63" fmla="*/ 73 h 788"/>
                <a:gd name="T64" fmla="*/ 308 w 590"/>
                <a:gd name="T65" fmla="*/ 0 h 788"/>
                <a:gd name="T66" fmla="*/ 350 w 590"/>
                <a:gd name="T67" fmla="*/ 5 h 788"/>
                <a:gd name="T68" fmla="*/ 386 w 590"/>
                <a:gd name="T69" fmla="*/ 0 h 788"/>
                <a:gd name="T70" fmla="*/ 412 w 590"/>
                <a:gd name="T71" fmla="*/ 26 h 788"/>
                <a:gd name="T72" fmla="*/ 397 w 590"/>
                <a:gd name="T73" fmla="*/ 52 h 788"/>
                <a:gd name="T74" fmla="*/ 397 w 590"/>
                <a:gd name="T75" fmla="*/ 125 h 788"/>
                <a:gd name="T76" fmla="*/ 403 w 590"/>
                <a:gd name="T77" fmla="*/ 140 h 788"/>
                <a:gd name="T78" fmla="*/ 433 w 590"/>
                <a:gd name="T79" fmla="*/ 214 h 788"/>
                <a:gd name="T80" fmla="*/ 433 w 590"/>
                <a:gd name="T81" fmla="*/ 261 h 788"/>
                <a:gd name="T82" fmla="*/ 464 w 590"/>
                <a:gd name="T83" fmla="*/ 271 h 788"/>
                <a:gd name="T84" fmla="*/ 475 w 590"/>
                <a:gd name="T85" fmla="*/ 302 h 788"/>
                <a:gd name="T86" fmla="*/ 449 w 590"/>
                <a:gd name="T87" fmla="*/ 323 h 788"/>
                <a:gd name="T88" fmla="*/ 454 w 590"/>
                <a:gd name="T89" fmla="*/ 375 h 788"/>
                <a:gd name="T90" fmla="*/ 491 w 590"/>
                <a:gd name="T91" fmla="*/ 407 h 788"/>
                <a:gd name="T92" fmla="*/ 491 w 590"/>
                <a:gd name="T93" fmla="*/ 443 h 788"/>
                <a:gd name="T94" fmla="*/ 537 w 590"/>
                <a:gd name="T95" fmla="*/ 579 h 788"/>
                <a:gd name="T96" fmla="*/ 569 w 590"/>
                <a:gd name="T97" fmla="*/ 600 h 788"/>
                <a:gd name="T98" fmla="*/ 590 w 590"/>
                <a:gd name="T99" fmla="*/ 636 h 788"/>
                <a:gd name="T100" fmla="*/ 569 w 590"/>
                <a:gd name="T101" fmla="*/ 673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0" h="788">
                  <a:moveTo>
                    <a:pt x="569" y="673"/>
                  </a:moveTo>
                  <a:cubicBezTo>
                    <a:pt x="590" y="725"/>
                    <a:pt x="590" y="725"/>
                    <a:pt x="590" y="725"/>
                  </a:cubicBezTo>
                  <a:cubicBezTo>
                    <a:pt x="553" y="709"/>
                    <a:pt x="553" y="709"/>
                    <a:pt x="553" y="709"/>
                  </a:cubicBezTo>
                  <a:cubicBezTo>
                    <a:pt x="553" y="709"/>
                    <a:pt x="536" y="726"/>
                    <a:pt x="514" y="744"/>
                  </a:cubicBezTo>
                  <a:cubicBezTo>
                    <a:pt x="492" y="760"/>
                    <a:pt x="466" y="777"/>
                    <a:pt x="444" y="782"/>
                  </a:cubicBezTo>
                  <a:cubicBezTo>
                    <a:pt x="417" y="788"/>
                    <a:pt x="393" y="782"/>
                    <a:pt x="378" y="776"/>
                  </a:cubicBezTo>
                  <a:cubicBezTo>
                    <a:pt x="404" y="750"/>
                    <a:pt x="404" y="750"/>
                    <a:pt x="404" y="750"/>
                  </a:cubicBezTo>
                  <a:cubicBezTo>
                    <a:pt x="344" y="742"/>
                    <a:pt x="344" y="742"/>
                    <a:pt x="344" y="742"/>
                  </a:cubicBezTo>
                  <a:cubicBezTo>
                    <a:pt x="338" y="731"/>
                    <a:pt x="338" y="731"/>
                    <a:pt x="338" y="731"/>
                  </a:cubicBezTo>
                  <a:cubicBezTo>
                    <a:pt x="304" y="674"/>
                    <a:pt x="304" y="674"/>
                    <a:pt x="304" y="674"/>
                  </a:cubicBezTo>
                  <a:cubicBezTo>
                    <a:pt x="300" y="710"/>
                    <a:pt x="300" y="710"/>
                    <a:pt x="300" y="710"/>
                  </a:cubicBezTo>
                  <a:cubicBezTo>
                    <a:pt x="272" y="726"/>
                    <a:pt x="272" y="726"/>
                    <a:pt x="272" y="726"/>
                  </a:cubicBezTo>
                  <a:cubicBezTo>
                    <a:pt x="212" y="634"/>
                    <a:pt x="212" y="634"/>
                    <a:pt x="212" y="634"/>
                  </a:cubicBezTo>
                  <a:cubicBezTo>
                    <a:pt x="212" y="634"/>
                    <a:pt x="196" y="602"/>
                    <a:pt x="192" y="602"/>
                  </a:cubicBezTo>
                  <a:cubicBezTo>
                    <a:pt x="188" y="602"/>
                    <a:pt x="128" y="594"/>
                    <a:pt x="128" y="594"/>
                  </a:cubicBezTo>
                  <a:cubicBezTo>
                    <a:pt x="128" y="594"/>
                    <a:pt x="72" y="534"/>
                    <a:pt x="68" y="530"/>
                  </a:cubicBezTo>
                  <a:cubicBezTo>
                    <a:pt x="64" y="526"/>
                    <a:pt x="56" y="442"/>
                    <a:pt x="56" y="442"/>
                  </a:cubicBezTo>
                  <a:cubicBezTo>
                    <a:pt x="16" y="390"/>
                    <a:pt x="16" y="390"/>
                    <a:pt x="16" y="390"/>
                  </a:cubicBezTo>
                  <a:cubicBezTo>
                    <a:pt x="16" y="346"/>
                    <a:pt x="16" y="346"/>
                    <a:pt x="16" y="346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188"/>
                    <a:pt x="26" y="188"/>
                    <a:pt x="26" y="188"/>
                  </a:cubicBezTo>
                  <a:cubicBezTo>
                    <a:pt x="6" y="146"/>
                    <a:pt x="6" y="146"/>
                    <a:pt x="6" y="146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110" y="73"/>
                    <a:pt x="110" y="73"/>
                    <a:pt x="110" y="73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219" y="115"/>
                    <a:pt x="219" y="115"/>
                    <a:pt x="219" y="115"/>
                  </a:cubicBezTo>
                  <a:cubicBezTo>
                    <a:pt x="219" y="115"/>
                    <a:pt x="230" y="83"/>
                    <a:pt x="235" y="73"/>
                  </a:cubicBezTo>
                  <a:cubicBezTo>
                    <a:pt x="240" y="62"/>
                    <a:pt x="308" y="0"/>
                    <a:pt x="308" y="0"/>
                  </a:cubicBezTo>
                  <a:cubicBezTo>
                    <a:pt x="350" y="5"/>
                    <a:pt x="350" y="5"/>
                    <a:pt x="350" y="5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412" y="26"/>
                    <a:pt x="412" y="26"/>
                    <a:pt x="412" y="26"/>
                  </a:cubicBezTo>
                  <a:cubicBezTo>
                    <a:pt x="397" y="52"/>
                    <a:pt x="397" y="52"/>
                    <a:pt x="397" y="52"/>
                  </a:cubicBezTo>
                  <a:cubicBezTo>
                    <a:pt x="397" y="125"/>
                    <a:pt x="397" y="125"/>
                    <a:pt x="397" y="125"/>
                  </a:cubicBezTo>
                  <a:cubicBezTo>
                    <a:pt x="403" y="140"/>
                    <a:pt x="403" y="140"/>
                    <a:pt x="403" y="140"/>
                  </a:cubicBezTo>
                  <a:cubicBezTo>
                    <a:pt x="433" y="214"/>
                    <a:pt x="433" y="214"/>
                    <a:pt x="433" y="214"/>
                  </a:cubicBezTo>
                  <a:cubicBezTo>
                    <a:pt x="433" y="261"/>
                    <a:pt x="433" y="261"/>
                    <a:pt x="433" y="261"/>
                  </a:cubicBezTo>
                  <a:cubicBezTo>
                    <a:pt x="464" y="271"/>
                    <a:pt x="464" y="271"/>
                    <a:pt x="464" y="271"/>
                  </a:cubicBezTo>
                  <a:cubicBezTo>
                    <a:pt x="475" y="302"/>
                    <a:pt x="475" y="302"/>
                    <a:pt x="475" y="302"/>
                  </a:cubicBezTo>
                  <a:cubicBezTo>
                    <a:pt x="449" y="323"/>
                    <a:pt x="449" y="323"/>
                    <a:pt x="449" y="323"/>
                  </a:cubicBezTo>
                  <a:cubicBezTo>
                    <a:pt x="454" y="375"/>
                    <a:pt x="454" y="375"/>
                    <a:pt x="454" y="375"/>
                  </a:cubicBezTo>
                  <a:cubicBezTo>
                    <a:pt x="491" y="407"/>
                    <a:pt x="491" y="407"/>
                    <a:pt x="491" y="407"/>
                  </a:cubicBezTo>
                  <a:cubicBezTo>
                    <a:pt x="491" y="443"/>
                    <a:pt x="491" y="443"/>
                    <a:pt x="491" y="443"/>
                  </a:cubicBezTo>
                  <a:cubicBezTo>
                    <a:pt x="537" y="579"/>
                    <a:pt x="537" y="579"/>
                    <a:pt x="537" y="579"/>
                  </a:cubicBezTo>
                  <a:cubicBezTo>
                    <a:pt x="569" y="600"/>
                    <a:pt x="569" y="600"/>
                    <a:pt x="569" y="600"/>
                  </a:cubicBezTo>
                  <a:cubicBezTo>
                    <a:pt x="590" y="636"/>
                    <a:pt x="590" y="636"/>
                    <a:pt x="590" y="636"/>
                  </a:cubicBezTo>
                  <a:lnTo>
                    <a:pt x="569" y="67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" name="ชุมพร">
              <a:extLst>
                <a:ext uri="{FF2B5EF4-FFF2-40B4-BE49-F238E27FC236}">
                  <a16:creationId xmlns:a16="http://schemas.microsoft.com/office/drawing/2014/main" id="{E5309DBF-8552-4CE7-91BA-0BE14171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637" y="4508444"/>
              <a:ext cx="314563" cy="513908"/>
            </a:xfrm>
            <a:custGeom>
              <a:avLst/>
              <a:gdLst>
                <a:gd name="T0" fmla="*/ 757 w 769"/>
                <a:gd name="T1" fmla="*/ 150 h 1260"/>
                <a:gd name="T2" fmla="*/ 705 w 769"/>
                <a:gd name="T3" fmla="*/ 166 h 1260"/>
                <a:gd name="T4" fmla="*/ 649 w 769"/>
                <a:gd name="T5" fmla="*/ 322 h 1260"/>
                <a:gd name="T6" fmla="*/ 589 w 769"/>
                <a:gd name="T7" fmla="*/ 354 h 1260"/>
                <a:gd name="T8" fmla="*/ 509 w 769"/>
                <a:gd name="T9" fmla="*/ 474 h 1260"/>
                <a:gd name="T10" fmla="*/ 545 w 769"/>
                <a:gd name="T11" fmla="*/ 530 h 1260"/>
                <a:gd name="T12" fmla="*/ 569 w 769"/>
                <a:gd name="T13" fmla="*/ 598 h 1260"/>
                <a:gd name="T14" fmla="*/ 509 w 769"/>
                <a:gd name="T15" fmla="*/ 582 h 1260"/>
                <a:gd name="T16" fmla="*/ 457 w 769"/>
                <a:gd name="T17" fmla="*/ 630 h 1260"/>
                <a:gd name="T18" fmla="*/ 465 w 769"/>
                <a:gd name="T19" fmla="*/ 678 h 1260"/>
                <a:gd name="T20" fmla="*/ 521 w 769"/>
                <a:gd name="T21" fmla="*/ 714 h 1260"/>
                <a:gd name="T22" fmla="*/ 457 w 769"/>
                <a:gd name="T23" fmla="*/ 854 h 1260"/>
                <a:gd name="T24" fmla="*/ 465 w 769"/>
                <a:gd name="T25" fmla="*/ 938 h 1260"/>
                <a:gd name="T26" fmla="*/ 457 w 769"/>
                <a:gd name="T27" fmla="*/ 1078 h 1260"/>
                <a:gd name="T28" fmla="*/ 470 w 769"/>
                <a:gd name="T29" fmla="*/ 1178 h 1260"/>
                <a:gd name="T30" fmla="*/ 344 w 769"/>
                <a:gd name="T31" fmla="*/ 1183 h 1260"/>
                <a:gd name="T32" fmla="*/ 271 w 769"/>
                <a:gd name="T33" fmla="*/ 1193 h 1260"/>
                <a:gd name="T34" fmla="*/ 203 w 769"/>
                <a:gd name="T35" fmla="*/ 1157 h 1260"/>
                <a:gd name="T36" fmla="*/ 146 w 769"/>
                <a:gd name="T37" fmla="*/ 1183 h 1260"/>
                <a:gd name="T38" fmla="*/ 120 w 769"/>
                <a:gd name="T39" fmla="*/ 1245 h 1260"/>
                <a:gd name="T40" fmla="*/ 45 w 769"/>
                <a:gd name="T41" fmla="*/ 1231 h 1260"/>
                <a:gd name="T42" fmla="*/ 20 w 769"/>
                <a:gd name="T43" fmla="*/ 1167 h 1260"/>
                <a:gd name="T44" fmla="*/ 67 w 769"/>
                <a:gd name="T45" fmla="*/ 1047 h 1260"/>
                <a:gd name="T46" fmla="*/ 140 w 769"/>
                <a:gd name="T47" fmla="*/ 959 h 1260"/>
                <a:gd name="T48" fmla="*/ 177 w 769"/>
                <a:gd name="T49" fmla="*/ 927 h 1260"/>
                <a:gd name="T50" fmla="*/ 234 w 769"/>
                <a:gd name="T51" fmla="*/ 870 h 1260"/>
                <a:gd name="T52" fmla="*/ 182 w 769"/>
                <a:gd name="T53" fmla="*/ 854 h 1260"/>
                <a:gd name="T54" fmla="*/ 203 w 769"/>
                <a:gd name="T55" fmla="*/ 823 h 1260"/>
                <a:gd name="T56" fmla="*/ 213 w 769"/>
                <a:gd name="T57" fmla="*/ 734 h 1260"/>
                <a:gd name="T58" fmla="*/ 239 w 769"/>
                <a:gd name="T59" fmla="*/ 646 h 1260"/>
                <a:gd name="T60" fmla="*/ 271 w 769"/>
                <a:gd name="T61" fmla="*/ 578 h 1260"/>
                <a:gd name="T62" fmla="*/ 229 w 769"/>
                <a:gd name="T63" fmla="*/ 547 h 1260"/>
                <a:gd name="T64" fmla="*/ 292 w 769"/>
                <a:gd name="T65" fmla="*/ 437 h 1260"/>
                <a:gd name="T66" fmla="*/ 281 w 769"/>
                <a:gd name="T67" fmla="*/ 369 h 1260"/>
                <a:gd name="T68" fmla="*/ 234 w 769"/>
                <a:gd name="T69" fmla="*/ 291 h 1260"/>
                <a:gd name="T70" fmla="*/ 226 w 769"/>
                <a:gd name="T71" fmla="*/ 224 h 1260"/>
                <a:gd name="T72" fmla="*/ 261 w 769"/>
                <a:gd name="T73" fmla="*/ 186 h 1260"/>
                <a:gd name="T74" fmla="*/ 341 w 769"/>
                <a:gd name="T75" fmla="*/ 158 h 1260"/>
                <a:gd name="T76" fmla="*/ 349 w 769"/>
                <a:gd name="T77" fmla="*/ 54 h 1260"/>
                <a:gd name="T78" fmla="*/ 409 w 769"/>
                <a:gd name="T79" fmla="*/ 62 h 1260"/>
                <a:gd name="T80" fmla="*/ 459 w 769"/>
                <a:gd name="T81" fmla="*/ 0 h 1260"/>
                <a:gd name="T82" fmla="*/ 563 w 769"/>
                <a:gd name="T83" fmla="*/ 88 h 1260"/>
                <a:gd name="T84" fmla="*/ 672 w 769"/>
                <a:gd name="T85" fmla="*/ 88 h 1260"/>
                <a:gd name="T86" fmla="*/ 763 w 769"/>
                <a:gd name="T87" fmla="*/ 19 h 1260"/>
                <a:gd name="T88" fmla="*/ 749 w 769"/>
                <a:gd name="T89" fmla="*/ 9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9" h="1260">
                  <a:moveTo>
                    <a:pt x="769" y="126"/>
                  </a:moveTo>
                  <a:cubicBezTo>
                    <a:pt x="757" y="150"/>
                    <a:pt x="757" y="150"/>
                    <a:pt x="757" y="150"/>
                  </a:cubicBezTo>
                  <a:cubicBezTo>
                    <a:pt x="725" y="146"/>
                    <a:pt x="725" y="146"/>
                    <a:pt x="725" y="146"/>
                  </a:cubicBezTo>
                  <a:cubicBezTo>
                    <a:pt x="705" y="166"/>
                    <a:pt x="705" y="166"/>
                    <a:pt x="705" y="166"/>
                  </a:cubicBezTo>
                  <a:cubicBezTo>
                    <a:pt x="685" y="258"/>
                    <a:pt x="685" y="258"/>
                    <a:pt x="685" y="258"/>
                  </a:cubicBezTo>
                  <a:cubicBezTo>
                    <a:pt x="649" y="322"/>
                    <a:pt x="649" y="322"/>
                    <a:pt x="649" y="322"/>
                  </a:cubicBezTo>
                  <a:cubicBezTo>
                    <a:pt x="613" y="322"/>
                    <a:pt x="613" y="322"/>
                    <a:pt x="613" y="322"/>
                  </a:cubicBezTo>
                  <a:cubicBezTo>
                    <a:pt x="589" y="354"/>
                    <a:pt x="589" y="354"/>
                    <a:pt x="589" y="354"/>
                  </a:cubicBezTo>
                  <a:cubicBezTo>
                    <a:pt x="573" y="438"/>
                    <a:pt x="573" y="438"/>
                    <a:pt x="573" y="438"/>
                  </a:cubicBezTo>
                  <a:cubicBezTo>
                    <a:pt x="509" y="474"/>
                    <a:pt x="509" y="474"/>
                    <a:pt x="509" y="474"/>
                  </a:cubicBezTo>
                  <a:cubicBezTo>
                    <a:pt x="545" y="510"/>
                    <a:pt x="545" y="510"/>
                    <a:pt x="545" y="510"/>
                  </a:cubicBezTo>
                  <a:cubicBezTo>
                    <a:pt x="545" y="530"/>
                    <a:pt x="545" y="530"/>
                    <a:pt x="545" y="530"/>
                  </a:cubicBezTo>
                  <a:cubicBezTo>
                    <a:pt x="573" y="558"/>
                    <a:pt x="573" y="558"/>
                    <a:pt x="573" y="558"/>
                  </a:cubicBezTo>
                  <a:cubicBezTo>
                    <a:pt x="573" y="558"/>
                    <a:pt x="573" y="598"/>
                    <a:pt x="569" y="598"/>
                  </a:cubicBezTo>
                  <a:cubicBezTo>
                    <a:pt x="525" y="598"/>
                    <a:pt x="525" y="598"/>
                    <a:pt x="525" y="598"/>
                  </a:cubicBezTo>
                  <a:cubicBezTo>
                    <a:pt x="509" y="582"/>
                    <a:pt x="509" y="582"/>
                    <a:pt x="509" y="582"/>
                  </a:cubicBezTo>
                  <a:cubicBezTo>
                    <a:pt x="457" y="586"/>
                    <a:pt x="457" y="586"/>
                    <a:pt x="457" y="586"/>
                  </a:cubicBezTo>
                  <a:cubicBezTo>
                    <a:pt x="457" y="630"/>
                    <a:pt x="457" y="630"/>
                    <a:pt x="457" y="630"/>
                  </a:cubicBezTo>
                  <a:cubicBezTo>
                    <a:pt x="445" y="646"/>
                    <a:pt x="445" y="646"/>
                    <a:pt x="445" y="646"/>
                  </a:cubicBezTo>
                  <a:cubicBezTo>
                    <a:pt x="465" y="678"/>
                    <a:pt x="465" y="678"/>
                    <a:pt x="465" y="678"/>
                  </a:cubicBezTo>
                  <a:cubicBezTo>
                    <a:pt x="489" y="678"/>
                    <a:pt x="489" y="678"/>
                    <a:pt x="489" y="678"/>
                  </a:cubicBezTo>
                  <a:cubicBezTo>
                    <a:pt x="521" y="714"/>
                    <a:pt x="521" y="714"/>
                    <a:pt x="521" y="714"/>
                  </a:cubicBezTo>
                  <a:cubicBezTo>
                    <a:pt x="457" y="814"/>
                    <a:pt x="457" y="814"/>
                    <a:pt x="457" y="814"/>
                  </a:cubicBezTo>
                  <a:cubicBezTo>
                    <a:pt x="457" y="854"/>
                    <a:pt x="457" y="854"/>
                    <a:pt x="457" y="854"/>
                  </a:cubicBezTo>
                  <a:cubicBezTo>
                    <a:pt x="489" y="878"/>
                    <a:pt x="489" y="878"/>
                    <a:pt x="489" y="878"/>
                  </a:cubicBezTo>
                  <a:cubicBezTo>
                    <a:pt x="465" y="938"/>
                    <a:pt x="465" y="938"/>
                    <a:pt x="465" y="938"/>
                  </a:cubicBezTo>
                  <a:cubicBezTo>
                    <a:pt x="473" y="1066"/>
                    <a:pt x="473" y="1066"/>
                    <a:pt x="473" y="1066"/>
                  </a:cubicBezTo>
                  <a:cubicBezTo>
                    <a:pt x="457" y="1078"/>
                    <a:pt x="457" y="1078"/>
                    <a:pt x="457" y="1078"/>
                  </a:cubicBezTo>
                  <a:cubicBezTo>
                    <a:pt x="457" y="1138"/>
                    <a:pt x="457" y="1138"/>
                    <a:pt x="457" y="1138"/>
                  </a:cubicBezTo>
                  <a:cubicBezTo>
                    <a:pt x="470" y="1178"/>
                    <a:pt x="470" y="1178"/>
                    <a:pt x="470" y="1178"/>
                  </a:cubicBezTo>
                  <a:cubicBezTo>
                    <a:pt x="375" y="1178"/>
                    <a:pt x="375" y="1178"/>
                    <a:pt x="375" y="1178"/>
                  </a:cubicBezTo>
                  <a:cubicBezTo>
                    <a:pt x="344" y="1183"/>
                    <a:pt x="344" y="1183"/>
                    <a:pt x="344" y="1183"/>
                  </a:cubicBezTo>
                  <a:cubicBezTo>
                    <a:pt x="307" y="1204"/>
                    <a:pt x="307" y="1204"/>
                    <a:pt x="307" y="1204"/>
                  </a:cubicBezTo>
                  <a:cubicBezTo>
                    <a:pt x="271" y="1193"/>
                    <a:pt x="271" y="1193"/>
                    <a:pt x="271" y="1193"/>
                  </a:cubicBezTo>
                  <a:cubicBezTo>
                    <a:pt x="239" y="1157"/>
                    <a:pt x="239" y="1157"/>
                    <a:pt x="239" y="1157"/>
                  </a:cubicBezTo>
                  <a:cubicBezTo>
                    <a:pt x="203" y="1157"/>
                    <a:pt x="203" y="1157"/>
                    <a:pt x="203" y="1157"/>
                  </a:cubicBezTo>
                  <a:cubicBezTo>
                    <a:pt x="182" y="1183"/>
                    <a:pt x="182" y="1183"/>
                    <a:pt x="182" y="1183"/>
                  </a:cubicBezTo>
                  <a:cubicBezTo>
                    <a:pt x="146" y="1183"/>
                    <a:pt x="146" y="1183"/>
                    <a:pt x="146" y="1183"/>
                  </a:cubicBezTo>
                  <a:cubicBezTo>
                    <a:pt x="120" y="1204"/>
                    <a:pt x="120" y="1204"/>
                    <a:pt x="120" y="1204"/>
                  </a:cubicBezTo>
                  <a:cubicBezTo>
                    <a:pt x="120" y="1245"/>
                    <a:pt x="120" y="1245"/>
                    <a:pt x="120" y="1245"/>
                  </a:cubicBezTo>
                  <a:cubicBezTo>
                    <a:pt x="96" y="1260"/>
                    <a:pt x="96" y="1260"/>
                    <a:pt x="96" y="1260"/>
                  </a:cubicBezTo>
                  <a:cubicBezTo>
                    <a:pt x="45" y="1231"/>
                    <a:pt x="45" y="1231"/>
                    <a:pt x="45" y="1231"/>
                  </a:cubicBezTo>
                  <a:cubicBezTo>
                    <a:pt x="15" y="1214"/>
                    <a:pt x="15" y="1214"/>
                    <a:pt x="15" y="1214"/>
                  </a:cubicBezTo>
                  <a:cubicBezTo>
                    <a:pt x="20" y="1167"/>
                    <a:pt x="20" y="1167"/>
                    <a:pt x="20" y="1167"/>
                  </a:cubicBezTo>
                  <a:cubicBezTo>
                    <a:pt x="0" y="1120"/>
                    <a:pt x="0" y="1120"/>
                    <a:pt x="0" y="1120"/>
                  </a:cubicBezTo>
                  <a:cubicBezTo>
                    <a:pt x="67" y="1047"/>
                    <a:pt x="67" y="1047"/>
                    <a:pt x="67" y="1047"/>
                  </a:cubicBezTo>
                  <a:cubicBezTo>
                    <a:pt x="104" y="969"/>
                    <a:pt x="104" y="969"/>
                    <a:pt x="104" y="969"/>
                  </a:cubicBezTo>
                  <a:cubicBezTo>
                    <a:pt x="140" y="959"/>
                    <a:pt x="140" y="959"/>
                    <a:pt x="140" y="959"/>
                  </a:cubicBezTo>
                  <a:cubicBezTo>
                    <a:pt x="166" y="959"/>
                    <a:pt x="166" y="959"/>
                    <a:pt x="166" y="959"/>
                  </a:cubicBezTo>
                  <a:cubicBezTo>
                    <a:pt x="177" y="927"/>
                    <a:pt x="177" y="927"/>
                    <a:pt x="177" y="927"/>
                  </a:cubicBezTo>
                  <a:cubicBezTo>
                    <a:pt x="234" y="896"/>
                    <a:pt x="234" y="896"/>
                    <a:pt x="234" y="896"/>
                  </a:cubicBezTo>
                  <a:cubicBezTo>
                    <a:pt x="234" y="870"/>
                    <a:pt x="234" y="870"/>
                    <a:pt x="234" y="870"/>
                  </a:cubicBezTo>
                  <a:cubicBezTo>
                    <a:pt x="213" y="854"/>
                    <a:pt x="213" y="854"/>
                    <a:pt x="213" y="854"/>
                  </a:cubicBezTo>
                  <a:cubicBezTo>
                    <a:pt x="182" y="854"/>
                    <a:pt x="182" y="854"/>
                    <a:pt x="182" y="854"/>
                  </a:cubicBezTo>
                  <a:cubicBezTo>
                    <a:pt x="182" y="844"/>
                    <a:pt x="182" y="844"/>
                    <a:pt x="182" y="844"/>
                  </a:cubicBezTo>
                  <a:cubicBezTo>
                    <a:pt x="203" y="823"/>
                    <a:pt x="203" y="823"/>
                    <a:pt x="203" y="823"/>
                  </a:cubicBezTo>
                  <a:cubicBezTo>
                    <a:pt x="219" y="771"/>
                    <a:pt x="219" y="771"/>
                    <a:pt x="219" y="771"/>
                  </a:cubicBezTo>
                  <a:cubicBezTo>
                    <a:pt x="213" y="734"/>
                    <a:pt x="213" y="734"/>
                    <a:pt x="213" y="734"/>
                  </a:cubicBezTo>
                  <a:cubicBezTo>
                    <a:pt x="239" y="682"/>
                    <a:pt x="239" y="682"/>
                    <a:pt x="239" y="682"/>
                  </a:cubicBezTo>
                  <a:cubicBezTo>
                    <a:pt x="239" y="646"/>
                    <a:pt x="239" y="646"/>
                    <a:pt x="239" y="646"/>
                  </a:cubicBezTo>
                  <a:cubicBezTo>
                    <a:pt x="271" y="609"/>
                    <a:pt x="271" y="609"/>
                    <a:pt x="271" y="609"/>
                  </a:cubicBezTo>
                  <a:cubicBezTo>
                    <a:pt x="271" y="578"/>
                    <a:pt x="271" y="578"/>
                    <a:pt x="271" y="578"/>
                  </a:cubicBezTo>
                  <a:cubicBezTo>
                    <a:pt x="255" y="557"/>
                    <a:pt x="255" y="557"/>
                    <a:pt x="255" y="557"/>
                  </a:cubicBezTo>
                  <a:cubicBezTo>
                    <a:pt x="229" y="547"/>
                    <a:pt x="229" y="547"/>
                    <a:pt x="229" y="547"/>
                  </a:cubicBezTo>
                  <a:cubicBezTo>
                    <a:pt x="224" y="505"/>
                    <a:pt x="224" y="505"/>
                    <a:pt x="224" y="505"/>
                  </a:cubicBezTo>
                  <a:cubicBezTo>
                    <a:pt x="292" y="437"/>
                    <a:pt x="292" y="437"/>
                    <a:pt x="292" y="437"/>
                  </a:cubicBezTo>
                  <a:cubicBezTo>
                    <a:pt x="276" y="400"/>
                    <a:pt x="276" y="400"/>
                    <a:pt x="276" y="400"/>
                  </a:cubicBezTo>
                  <a:cubicBezTo>
                    <a:pt x="281" y="369"/>
                    <a:pt x="281" y="369"/>
                    <a:pt x="281" y="369"/>
                  </a:cubicBezTo>
                  <a:cubicBezTo>
                    <a:pt x="260" y="307"/>
                    <a:pt x="260" y="307"/>
                    <a:pt x="260" y="307"/>
                  </a:cubicBezTo>
                  <a:cubicBezTo>
                    <a:pt x="234" y="291"/>
                    <a:pt x="234" y="291"/>
                    <a:pt x="234" y="291"/>
                  </a:cubicBezTo>
                  <a:cubicBezTo>
                    <a:pt x="245" y="254"/>
                    <a:pt x="245" y="254"/>
                    <a:pt x="245" y="254"/>
                  </a:cubicBezTo>
                  <a:cubicBezTo>
                    <a:pt x="226" y="224"/>
                    <a:pt x="226" y="224"/>
                    <a:pt x="226" y="224"/>
                  </a:cubicBezTo>
                  <a:cubicBezTo>
                    <a:pt x="253" y="222"/>
                    <a:pt x="253" y="222"/>
                    <a:pt x="253" y="222"/>
                  </a:cubicBezTo>
                  <a:cubicBezTo>
                    <a:pt x="261" y="186"/>
                    <a:pt x="261" y="186"/>
                    <a:pt x="261" y="186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341" y="158"/>
                    <a:pt x="341" y="158"/>
                    <a:pt x="341" y="158"/>
                  </a:cubicBezTo>
                  <a:cubicBezTo>
                    <a:pt x="321" y="118"/>
                    <a:pt x="321" y="118"/>
                    <a:pt x="321" y="118"/>
                  </a:cubicBezTo>
                  <a:cubicBezTo>
                    <a:pt x="349" y="54"/>
                    <a:pt x="349" y="54"/>
                    <a:pt x="349" y="54"/>
                  </a:cubicBezTo>
                  <a:cubicBezTo>
                    <a:pt x="377" y="82"/>
                    <a:pt x="377" y="82"/>
                    <a:pt x="377" y="82"/>
                  </a:cubicBezTo>
                  <a:cubicBezTo>
                    <a:pt x="409" y="62"/>
                    <a:pt x="409" y="62"/>
                    <a:pt x="409" y="62"/>
                  </a:cubicBezTo>
                  <a:cubicBezTo>
                    <a:pt x="417" y="22"/>
                    <a:pt x="417" y="22"/>
                    <a:pt x="417" y="22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59" y="35"/>
                    <a:pt x="563" y="88"/>
                    <a:pt x="563" y="88"/>
                  </a:cubicBezTo>
                  <a:cubicBezTo>
                    <a:pt x="641" y="72"/>
                    <a:pt x="641" y="72"/>
                    <a:pt x="641" y="72"/>
                  </a:cubicBezTo>
                  <a:cubicBezTo>
                    <a:pt x="672" y="88"/>
                    <a:pt x="672" y="88"/>
                    <a:pt x="672" y="88"/>
                  </a:cubicBezTo>
                  <a:cubicBezTo>
                    <a:pt x="714" y="72"/>
                    <a:pt x="714" y="72"/>
                    <a:pt x="714" y="72"/>
                  </a:cubicBezTo>
                  <a:cubicBezTo>
                    <a:pt x="763" y="19"/>
                    <a:pt x="763" y="19"/>
                    <a:pt x="763" y="19"/>
                  </a:cubicBezTo>
                  <a:cubicBezTo>
                    <a:pt x="761" y="54"/>
                    <a:pt x="761" y="54"/>
                    <a:pt x="761" y="54"/>
                  </a:cubicBezTo>
                  <a:cubicBezTo>
                    <a:pt x="749" y="90"/>
                    <a:pt x="749" y="90"/>
                    <a:pt x="749" y="90"/>
                  </a:cubicBezTo>
                  <a:lnTo>
                    <a:pt x="769" y="1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" name="เกาะลันตา (กระบี่)">
              <a:extLst>
                <a:ext uri="{FF2B5EF4-FFF2-40B4-BE49-F238E27FC236}">
                  <a16:creationId xmlns:a16="http://schemas.microsoft.com/office/drawing/2014/main" id="{B63F11F6-EE3B-4924-A668-0E14379D5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773" y="5711830"/>
              <a:ext cx="31091" cy="71326"/>
            </a:xfrm>
            <a:custGeom>
              <a:avLst/>
              <a:gdLst>
                <a:gd name="T0" fmla="*/ 0 w 76"/>
                <a:gd name="T1" fmla="*/ 40 h 176"/>
                <a:gd name="T2" fmla="*/ 4 w 76"/>
                <a:gd name="T3" fmla="*/ 96 h 176"/>
                <a:gd name="T4" fmla="*/ 32 w 76"/>
                <a:gd name="T5" fmla="*/ 168 h 176"/>
                <a:gd name="T6" fmla="*/ 48 w 76"/>
                <a:gd name="T7" fmla="*/ 176 h 176"/>
                <a:gd name="T8" fmla="*/ 60 w 76"/>
                <a:gd name="T9" fmla="*/ 148 h 176"/>
                <a:gd name="T10" fmla="*/ 36 w 76"/>
                <a:gd name="T11" fmla="*/ 104 h 176"/>
                <a:gd name="T12" fmla="*/ 36 w 76"/>
                <a:gd name="T13" fmla="*/ 88 h 176"/>
                <a:gd name="T14" fmla="*/ 72 w 76"/>
                <a:gd name="T15" fmla="*/ 68 h 176"/>
                <a:gd name="T16" fmla="*/ 76 w 76"/>
                <a:gd name="T17" fmla="*/ 12 h 176"/>
                <a:gd name="T18" fmla="*/ 20 w 76"/>
                <a:gd name="T19" fmla="*/ 0 h 176"/>
                <a:gd name="T20" fmla="*/ 0 w 76"/>
                <a:gd name="T21" fmla="*/ 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76">
                  <a:moveTo>
                    <a:pt x="0" y="40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32" y="168"/>
                    <a:pt x="32" y="168"/>
                    <a:pt x="32" y="168"/>
                  </a:cubicBezTo>
                  <a:cubicBezTo>
                    <a:pt x="48" y="176"/>
                    <a:pt x="48" y="176"/>
                    <a:pt x="48" y="176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24" y="0"/>
                    <a:pt x="20" y="0"/>
                  </a:cubicBezTo>
                  <a:lnTo>
                    <a:pt x="0" y="4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" name="กระบี่">
              <a:extLst>
                <a:ext uri="{FF2B5EF4-FFF2-40B4-BE49-F238E27FC236}">
                  <a16:creationId xmlns:a16="http://schemas.microsoft.com/office/drawing/2014/main" id="{37323916-89B1-432D-995B-5477F4A37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123" y="5360690"/>
              <a:ext cx="277986" cy="360285"/>
            </a:xfrm>
            <a:custGeom>
              <a:avLst/>
              <a:gdLst>
                <a:gd name="T0" fmla="*/ 654 w 680"/>
                <a:gd name="T1" fmla="*/ 657 h 884"/>
                <a:gd name="T2" fmla="*/ 588 w 680"/>
                <a:gd name="T3" fmla="*/ 681 h 884"/>
                <a:gd name="T4" fmla="*/ 597 w 680"/>
                <a:gd name="T5" fmla="*/ 715 h 884"/>
                <a:gd name="T6" fmla="*/ 586 w 680"/>
                <a:gd name="T7" fmla="*/ 788 h 884"/>
                <a:gd name="T8" fmla="*/ 560 w 680"/>
                <a:gd name="T9" fmla="*/ 884 h 884"/>
                <a:gd name="T10" fmla="*/ 513 w 680"/>
                <a:gd name="T11" fmla="*/ 856 h 884"/>
                <a:gd name="T12" fmla="*/ 452 w 680"/>
                <a:gd name="T13" fmla="*/ 806 h 884"/>
                <a:gd name="T14" fmla="*/ 432 w 680"/>
                <a:gd name="T15" fmla="*/ 770 h 884"/>
                <a:gd name="T16" fmla="*/ 356 w 680"/>
                <a:gd name="T17" fmla="*/ 830 h 884"/>
                <a:gd name="T18" fmla="*/ 342 w 680"/>
                <a:gd name="T19" fmla="*/ 760 h 884"/>
                <a:gd name="T20" fmla="*/ 324 w 680"/>
                <a:gd name="T21" fmla="*/ 690 h 884"/>
                <a:gd name="T22" fmla="*/ 344 w 680"/>
                <a:gd name="T23" fmla="*/ 722 h 884"/>
                <a:gd name="T24" fmla="*/ 380 w 680"/>
                <a:gd name="T25" fmla="*/ 682 h 884"/>
                <a:gd name="T26" fmla="*/ 380 w 680"/>
                <a:gd name="T27" fmla="*/ 622 h 884"/>
                <a:gd name="T28" fmla="*/ 316 w 680"/>
                <a:gd name="T29" fmla="*/ 638 h 884"/>
                <a:gd name="T30" fmla="*/ 288 w 680"/>
                <a:gd name="T31" fmla="*/ 562 h 884"/>
                <a:gd name="T32" fmla="*/ 188 w 680"/>
                <a:gd name="T33" fmla="*/ 578 h 884"/>
                <a:gd name="T34" fmla="*/ 128 w 680"/>
                <a:gd name="T35" fmla="*/ 546 h 884"/>
                <a:gd name="T36" fmla="*/ 108 w 680"/>
                <a:gd name="T37" fmla="*/ 406 h 884"/>
                <a:gd name="T38" fmla="*/ 52 w 680"/>
                <a:gd name="T39" fmla="*/ 298 h 884"/>
                <a:gd name="T40" fmla="*/ 0 w 680"/>
                <a:gd name="T41" fmla="*/ 330 h 884"/>
                <a:gd name="T42" fmla="*/ 36 w 680"/>
                <a:gd name="T43" fmla="*/ 250 h 884"/>
                <a:gd name="T44" fmla="*/ 8 w 680"/>
                <a:gd name="T45" fmla="*/ 226 h 884"/>
                <a:gd name="T46" fmla="*/ 7 w 680"/>
                <a:gd name="T47" fmla="*/ 167 h 884"/>
                <a:gd name="T48" fmla="*/ 39 w 680"/>
                <a:gd name="T49" fmla="*/ 141 h 884"/>
                <a:gd name="T50" fmla="*/ 54 w 680"/>
                <a:gd name="T51" fmla="*/ 42 h 884"/>
                <a:gd name="T52" fmla="*/ 96 w 680"/>
                <a:gd name="T53" fmla="*/ 11 h 884"/>
                <a:gd name="T54" fmla="*/ 169 w 680"/>
                <a:gd name="T55" fmla="*/ 0 h 884"/>
                <a:gd name="T56" fmla="*/ 237 w 680"/>
                <a:gd name="T57" fmla="*/ 73 h 884"/>
                <a:gd name="T58" fmla="*/ 263 w 680"/>
                <a:gd name="T59" fmla="*/ 219 h 884"/>
                <a:gd name="T60" fmla="*/ 451 w 680"/>
                <a:gd name="T61" fmla="*/ 287 h 884"/>
                <a:gd name="T62" fmla="*/ 558 w 680"/>
                <a:gd name="T63" fmla="*/ 325 h 884"/>
                <a:gd name="T64" fmla="*/ 612 w 680"/>
                <a:gd name="T65" fmla="*/ 365 h 884"/>
                <a:gd name="T66" fmla="*/ 592 w 680"/>
                <a:gd name="T67" fmla="*/ 428 h 884"/>
                <a:gd name="T68" fmla="*/ 571 w 680"/>
                <a:gd name="T69" fmla="*/ 490 h 884"/>
                <a:gd name="T70" fmla="*/ 680 w 680"/>
                <a:gd name="T71" fmla="*/ 60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0" h="884">
                  <a:moveTo>
                    <a:pt x="680" y="600"/>
                  </a:moveTo>
                  <a:cubicBezTo>
                    <a:pt x="654" y="657"/>
                    <a:pt x="654" y="657"/>
                    <a:pt x="654" y="657"/>
                  </a:cubicBezTo>
                  <a:cubicBezTo>
                    <a:pt x="648" y="660"/>
                    <a:pt x="648" y="660"/>
                    <a:pt x="648" y="660"/>
                  </a:cubicBezTo>
                  <a:cubicBezTo>
                    <a:pt x="588" y="681"/>
                    <a:pt x="588" y="681"/>
                    <a:pt x="588" y="681"/>
                  </a:cubicBezTo>
                  <a:cubicBezTo>
                    <a:pt x="581" y="683"/>
                    <a:pt x="581" y="683"/>
                    <a:pt x="581" y="683"/>
                  </a:cubicBezTo>
                  <a:cubicBezTo>
                    <a:pt x="597" y="715"/>
                    <a:pt x="597" y="715"/>
                    <a:pt x="597" y="715"/>
                  </a:cubicBezTo>
                  <a:cubicBezTo>
                    <a:pt x="566" y="746"/>
                    <a:pt x="566" y="746"/>
                    <a:pt x="566" y="746"/>
                  </a:cubicBezTo>
                  <a:cubicBezTo>
                    <a:pt x="586" y="788"/>
                    <a:pt x="586" y="788"/>
                    <a:pt x="586" y="788"/>
                  </a:cubicBezTo>
                  <a:cubicBezTo>
                    <a:pt x="586" y="861"/>
                    <a:pt x="586" y="861"/>
                    <a:pt x="586" y="861"/>
                  </a:cubicBezTo>
                  <a:cubicBezTo>
                    <a:pt x="560" y="884"/>
                    <a:pt x="560" y="884"/>
                    <a:pt x="560" y="884"/>
                  </a:cubicBezTo>
                  <a:cubicBezTo>
                    <a:pt x="544" y="862"/>
                    <a:pt x="544" y="862"/>
                    <a:pt x="544" y="862"/>
                  </a:cubicBezTo>
                  <a:cubicBezTo>
                    <a:pt x="513" y="856"/>
                    <a:pt x="513" y="856"/>
                    <a:pt x="513" y="856"/>
                  </a:cubicBezTo>
                  <a:cubicBezTo>
                    <a:pt x="504" y="854"/>
                    <a:pt x="504" y="854"/>
                    <a:pt x="504" y="854"/>
                  </a:cubicBezTo>
                  <a:cubicBezTo>
                    <a:pt x="452" y="806"/>
                    <a:pt x="452" y="806"/>
                    <a:pt x="452" y="806"/>
                  </a:cubicBezTo>
                  <a:cubicBezTo>
                    <a:pt x="448" y="762"/>
                    <a:pt x="448" y="762"/>
                    <a:pt x="448" y="762"/>
                  </a:cubicBezTo>
                  <a:cubicBezTo>
                    <a:pt x="432" y="770"/>
                    <a:pt x="432" y="770"/>
                    <a:pt x="432" y="770"/>
                  </a:cubicBezTo>
                  <a:cubicBezTo>
                    <a:pt x="432" y="770"/>
                    <a:pt x="412" y="830"/>
                    <a:pt x="408" y="834"/>
                  </a:cubicBezTo>
                  <a:cubicBezTo>
                    <a:pt x="404" y="838"/>
                    <a:pt x="360" y="834"/>
                    <a:pt x="356" y="830"/>
                  </a:cubicBezTo>
                  <a:cubicBezTo>
                    <a:pt x="352" y="826"/>
                    <a:pt x="336" y="766"/>
                    <a:pt x="340" y="762"/>
                  </a:cubicBezTo>
                  <a:cubicBezTo>
                    <a:pt x="341" y="761"/>
                    <a:pt x="341" y="761"/>
                    <a:pt x="342" y="760"/>
                  </a:cubicBezTo>
                  <a:cubicBezTo>
                    <a:pt x="324" y="718"/>
                    <a:pt x="324" y="718"/>
                    <a:pt x="324" y="718"/>
                  </a:cubicBezTo>
                  <a:cubicBezTo>
                    <a:pt x="324" y="690"/>
                    <a:pt x="324" y="690"/>
                    <a:pt x="324" y="690"/>
                  </a:cubicBezTo>
                  <a:cubicBezTo>
                    <a:pt x="324" y="686"/>
                    <a:pt x="344" y="690"/>
                    <a:pt x="344" y="690"/>
                  </a:cubicBezTo>
                  <a:cubicBezTo>
                    <a:pt x="344" y="722"/>
                    <a:pt x="344" y="722"/>
                    <a:pt x="344" y="722"/>
                  </a:cubicBezTo>
                  <a:cubicBezTo>
                    <a:pt x="357" y="731"/>
                    <a:pt x="357" y="731"/>
                    <a:pt x="357" y="731"/>
                  </a:cubicBezTo>
                  <a:cubicBezTo>
                    <a:pt x="368" y="708"/>
                    <a:pt x="380" y="682"/>
                    <a:pt x="380" y="682"/>
                  </a:cubicBezTo>
                  <a:cubicBezTo>
                    <a:pt x="396" y="630"/>
                    <a:pt x="396" y="630"/>
                    <a:pt x="396" y="630"/>
                  </a:cubicBezTo>
                  <a:cubicBezTo>
                    <a:pt x="380" y="622"/>
                    <a:pt x="380" y="622"/>
                    <a:pt x="380" y="622"/>
                  </a:cubicBezTo>
                  <a:cubicBezTo>
                    <a:pt x="356" y="670"/>
                    <a:pt x="356" y="670"/>
                    <a:pt x="356" y="670"/>
                  </a:cubicBezTo>
                  <a:cubicBezTo>
                    <a:pt x="316" y="638"/>
                    <a:pt x="316" y="638"/>
                    <a:pt x="316" y="638"/>
                  </a:cubicBezTo>
                  <a:cubicBezTo>
                    <a:pt x="280" y="634"/>
                    <a:pt x="280" y="634"/>
                    <a:pt x="280" y="634"/>
                  </a:cubicBezTo>
                  <a:cubicBezTo>
                    <a:pt x="288" y="562"/>
                    <a:pt x="288" y="562"/>
                    <a:pt x="288" y="562"/>
                  </a:cubicBezTo>
                  <a:cubicBezTo>
                    <a:pt x="236" y="546"/>
                    <a:pt x="236" y="546"/>
                    <a:pt x="236" y="546"/>
                  </a:cubicBezTo>
                  <a:cubicBezTo>
                    <a:pt x="188" y="578"/>
                    <a:pt x="188" y="578"/>
                    <a:pt x="188" y="578"/>
                  </a:cubicBezTo>
                  <a:cubicBezTo>
                    <a:pt x="160" y="550"/>
                    <a:pt x="160" y="550"/>
                    <a:pt x="160" y="550"/>
                  </a:cubicBezTo>
                  <a:cubicBezTo>
                    <a:pt x="128" y="546"/>
                    <a:pt x="128" y="546"/>
                    <a:pt x="128" y="546"/>
                  </a:cubicBezTo>
                  <a:cubicBezTo>
                    <a:pt x="108" y="518"/>
                    <a:pt x="108" y="518"/>
                    <a:pt x="108" y="518"/>
                  </a:cubicBezTo>
                  <a:cubicBezTo>
                    <a:pt x="108" y="406"/>
                    <a:pt x="108" y="406"/>
                    <a:pt x="108" y="406"/>
                  </a:cubicBezTo>
                  <a:cubicBezTo>
                    <a:pt x="80" y="378"/>
                    <a:pt x="80" y="378"/>
                    <a:pt x="80" y="378"/>
                  </a:cubicBezTo>
                  <a:cubicBezTo>
                    <a:pt x="52" y="298"/>
                    <a:pt x="52" y="298"/>
                    <a:pt x="52" y="298"/>
                  </a:cubicBezTo>
                  <a:cubicBezTo>
                    <a:pt x="28" y="334"/>
                    <a:pt x="28" y="334"/>
                    <a:pt x="28" y="334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6" y="250"/>
                    <a:pt x="36" y="250"/>
                    <a:pt x="36" y="250"/>
                  </a:cubicBezTo>
                  <a:cubicBezTo>
                    <a:pt x="8" y="226"/>
                    <a:pt x="8" y="226"/>
                    <a:pt x="8" y="226"/>
                  </a:cubicBezTo>
                  <a:cubicBezTo>
                    <a:pt x="8" y="226"/>
                    <a:pt x="8" y="226"/>
                    <a:pt x="8" y="226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31" y="147"/>
                    <a:pt x="31" y="147"/>
                    <a:pt x="31" y="147"/>
                  </a:cubicBezTo>
                  <a:cubicBezTo>
                    <a:pt x="39" y="141"/>
                    <a:pt x="39" y="141"/>
                    <a:pt x="39" y="141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6" y="11"/>
                    <a:pt x="226" y="11"/>
                    <a:pt x="226" y="11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63" y="89"/>
                    <a:pt x="263" y="89"/>
                    <a:pt x="263" y="89"/>
                  </a:cubicBezTo>
                  <a:cubicBezTo>
                    <a:pt x="263" y="219"/>
                    <a:pt x="263" y="219"/>
                    <a:pt x="263" y="219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451" y="287"/>
                    <a:pt x="451" y="287"/>
                    <a:pt x="451" y="287"/>
                  </a:cubicBezTo>
                  <a:cubicBezTo>
                    <a:pt x="524" y="334"/>
                    <a:pt x="524" y="334"/>
                    <a:pt x="524" y="334"/>
                  </a:cubicBezTo>
                  <a:cubicBezTo>
                    <a:pt x="558" y="325"/>
                    <a:pt x="558" y="325"/>
                    <a:pt x="558" y="325"/>
                  </a:cubicBezTo>
                  <a:cubicBezTo>
                    <a:pt x="566" y="323"/>
                    <a:pt x="566" y="323"/>
                    <a:pt x="566" y="323"/>
                  </a:cubicBezTo>
                  <a:cubicBezTo>
                    <a:pt x="612" y="365"/>
                    <a:pt x="612" y="365"/>
                    <a:pt x="612" y="365"/>
                  </a:cubicBezTo>
                  <a:cubicBezTo>
                    <a:pt x="581" y="402"/>
                    <a:pt x="581" y="402"/>
                    <a:pt x="581" y="402"/>
                  </a:cubicBezTo>
                  <a:cubicBezTo>
                    <a:pt x="592" y="428"/>
                    <a:pt x="592" y="428"/>
                    <a:pt x="592" y="428"/>
                  </a:cubicBezTo>
                  <a:cubicBezTo>
                    <a:pt x="566" y="449"/>
                    <a:pt x="566" y="449"/>
                    <a:pt x="566" y="449"/>
                  </a:cubicBezTo>
                  <a:cubicBezTo>
                    <a:pt x="571" y="490"/>
                    <a:pt x="571" y="490"/>
                    <a:pt x="571" y="490"/>
                  </a:cubicBezTo>
                  <a:cubicBezTo>
                    <a:pt x="571" y="490"/>
                    <a:pt x="649" y="485"/>
                    <a:pt x="654" y="490"/>
                  </a:cubicBezTo>
                  <a:cubicBezTo>
                    <a:pt x="659" y="496"/>
                    <a:pt x="680" y="600"/>
                    <a:pt x="680" y="60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" name="ราชบุรี">
              <a:extLst>
                <a:ext uri="{FF2B5EF4-FFF2-40B4-BE49-F238E27FC236}">
                  <a16:creationId xmlns:a16="http://schemas.microsoft.com/office/drawing/2014/main" id="{AD819E25-FCFD-4E5B-9C8D-62C598116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350" y="3451367"/>
              <a:ext cx="329194" cy="296274"/>
            </a:xfrm>
            <a:custGeom>
              <a:avLst/>
              <a:gdLst>
                <a:gd name="T0" fmla="*/ 798 w 803"/>
                <a:gd name="T1" fmla="*/ 271 h 725"/>
                <a:gd name="T2" fmla="*/ 767 w 803"/>
                <a:gd name="T3" fmla="*/ 398 h 725"/>
                <a:gd name="T4" fmla="*/ 710 w 803"/>
                <a:gd name="T5" fmla="*/ 428 h 725"/>
                <a:gd name="T6" fmla="*/ 642 w 803"/>
                <a:gd name="T7" fmla="*/ 402 h 725"/>
                <a:gd name="T8" fmla="*/ 636 w 803"/>
                <a:gd name="T9" fmla="*/ 503 h 725"/>
                <a:gd name="T10" fmla="*/ 517 w 803"/>
                <a:gd name="T11" fmla="*/ 553 h 725"/>
                <a:gd name="T12" fmla="*/ 438 w 803"/>
                <a:gd name="T13" fmla="*/ 678 h 725"/>
                <a:gd name="T14" fmla="*/ 329 w 803"/>
                <a:gd name="T15" fmla="*/ 673 h 725"/>
                <a:gd name="T16" fmla="*/ 245 w 803"/>
                <a:gd name="T17" fmla="*/ 699 h 725"/>
                <a:gd name="T18" fmla="*/ 157 w 803"/>
                <a:gd name="T19" fmla="*/ 647 h 725"/>
                <a:gd name="T20" fmla="*/ 131 w 803"/>
                <a:gd name="T21" fmla="*/ 725 h 725"/>
                <a:gd name="T22" fmla="*/ 52 w 803"/>
                <a:gd name="T23" fmla="*/ 678 h 725"/>
                <a:gd name="T24" fmla="*/ 40 w 803"/>
                <a:gd name="T25" fmla="*/ 674 h 725"/>
                <a:gd name="T26" fmla="*/ 28 w 803"/>
                <a:gd name="T27" fmla="*/ 626 h 725"/>
                <a:gd name="T28" fmla="*/ 40 w 803"/>
                <a:gd name="T29" fmla="*/ 606 h 725"/>
                <a:gd name="T30" fmla="*/ 20 w 803"/>
                <a:gd name="T31" fmla="*/ 578 h 725"/>
                <a:gd name="T32" fmla="*/ 33 w 803"/>
                <a:gd name="T33" fmla="*/ 545 h 725"/>
                <a:gd name="T34" fmla="*/ 16 w 803"/>
                <a:gd name="T35" fmla="*/ 410 h 725"/>
                <a:gd name="T36" fmla="*/ 0 w 803"/>
                <a:gd name="T37" fmla="*/ 334 h 725"/>
                <a:gd name="T38" fmla="*/ 12 w 803"/>
                <a:gd name="T39" fmla="*/ 314 h 725"/>
                <a:gd name="T40" fmla="*/ 0 w 803"/>
                <a:gd name="T41" fmla="*/ 215 h 725"/>
                <a:gd name="T42" fmla="*/ 94 w 803"/>
                <a:gd name="T43" fmla="*/ 188 h 725"/>
                <a:gd name="T44" fmla="*/ 204 w 803"/>
                <a:gd name="T45" fmla="*/ 172 h 725"/>
                <a:gd name="T46" fmla="*/ 303 w 803"/>
                <a:gd name="T47" fmla="*/ 162 h 725"/>
                <a:gd name="T48" fmla="*/ 449 w 803"/>
                <a:gd name="T49" fmla="*/ 89 h 725"/>
                <a:gd name="T50" fmla="*/ 564 w 803"/>
                <a:gd name="T51" fmla="*/ 109 h 725"/>
                <a:gd name="T52" fmla="*/ 663 w 803"/>
                <a:gd name="T53" fmla="*/ 0 h 725"/>
                <a:gd name="T54" fmla="*/ 652 w 803"/>
                <a:gd name="T55" fmla="*/ 31 h 725"/>
                <a:gd name="T56" fmla="*/ 704 w 803"/>
                <a:gd name="T57" fmla="*/ 99 h 725"/>
                <a:gd name="T58" fmla="*/ 678 w 803"/>
                <a:gd name="T59" fmla="*/ 182 h 725"/>
                <a:gd name="T60" fmla="*/ 731 w 803"/>
                <a:gd name="T61" fmla="*/ 182 h 725"/>
                <a:gd name="T62" fmla="*/ 757 w 803"/>
                <a:gd name="T63" fmla="*/ 229 h 725"/>
                <a:gd name="T64" fmla="*/ 803 w 803"/>
                <a:gd name="T65" fmla="*/ 271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3" h="725">
                  <a:moveTo>
                    <a:pt x="803" y="271"/>
                  </a:moveTo>
                  <a:cubicBezTo>
                    <a:pt x="798" y="271"/>
                    <a:pt x="798" y="271"/>
                    <a:pt x="798" y="271"/>
                  </a:cubicBezTo>
                  <a:cubicBezTo>
                    <a:pt x="772" y="313"/>
                    <a:pt x="772" y="313"/>
                    <a:pt x="772" y="313"/>
                  </a:cubicBezTo>
                  <a:cubicBezTo>
                    <a:pt x="767" y="398"/>
                    <a:pt x="767" y="398"/>
                    <a:pt x="767" y="398"/>
                  </a:cubicBezTo>
                  <a:cubicBezTo>
                    <a:pt x="731" y="407"/>
                    <a:pt x="731" y="407"/>
                    <a:pt x="731" y="407"/>
                  </a:cubicBezTo>
                  <a:cubicBezTo>
                    <a:pt x="710" y="428"/>
                    <a:pt x="710" y="428"/>
                    <a:pt x="710" y="428"/>
                  </a:cubicBezTo>
                  <a:cubicBezTo>
                    <a:pt x="668" y="391"/>
                    <a:pt x="668" y="391"/>
                    <a:pt x="668" y="391"/>
                  </a:cubicBezTo>
                  <a:cubicBezTo>
                    <a:pt x="642" y="402"/>
                    <a:pt x="642" y="402"/>
                    <a:pt x="642" y="402"/>
                  </a:cubicBezTo>
                  <a:cubicBezTo>
                    <a:pt x="647" y="469"/>
                    <a:pt x="647" y="469"/>
                    <a:pt x="647" y="469"/>
                  </a:cubicBezTo>
                  <a:cubicBezTo>
                    <a:pt x="636" y="503"/>
                    <a:pt x="636" y="503"/>
                    <a:pt x="636" y="503"/>
                  </a:cubicBezTo>
                  <a:cubicBezTo>
                    <a:pt x="616" y="561"/>
                    <a:pt x="616" y="561"/>
                    <a:pt x="616" y="561"/>
                  </a:cubicBezTo>
                  <a:cubicBezTo>
                    <a:pt x="517" y="553"/>
                    <a:pt x="517" y="553"/>
                    <a:pt x="517" y="553"/>
                  </a:cubicBezTo>
                  <a:cubicBezTo>
                    <a:pt x="444" y="610"/>
                    <a:pt x="444" y="610"/>
                    <a:pt x="444" y="610"/>
                  </a:cubicBezTo>
                  <a:cubicBezTo>
                    <a:pt x="438" y="678"/>
                    <a:pt x="438" y="678"/>
                    <a:pt x="438" y="678"/>
                  </a:cubicBezTo>
                  <a:cubicBezTo>
                    <a:pt x="376" y="683"/>
                    <a:pt x="376" y="683"/>
                    <a:pt x="376" y="683"/>
                  </a:cubicBezTo>
                  <a:cubicBezTo>
                    <a:pt x="329" y="673"/>
                    <a:pt x="329" y="673"/>
                    <a:pt x="329" y="673"/>
                  </a:cubicBezTo>
                  <a:cubicBezTo>
                    <a:pt x="329" y="673"/>
                    <a:pt x="298" y="699"/>
                    <a:pt x="292" y="699"/>
                  </a:cubicBezTo>
                  <a:cubicBezTo>
                    <a:pt x="245" y="699"/>
                    <a:pt x="245" y="699"/>
                    <a:pt x="245" y="699"/>
                  </a:cubicBezTo>
                  <a:cubicBezTo>
                    <a:pt x="183" y="652"/>
                    <a:pt x="183" y="652"/>
                    <a:pt x="183" y="652"/>
                  </a:cubicBezTo>
                  <a:cubicBezTo>
                    <a:pt x="157" y="647"/>
                    <a:pt x="157" y="647"/>
                    <a:pt x="157" y="647"/>
                  </a:cubicBezTo>
                  <a:cubicBezTo>
                    <a:pt x="146" y="673"/>
                    <a:pt x="146" y="673"/>
                    <a:pt x="146" y="673"/>
                  </a:cubicBezTo>
                  <a:cubicBezTo>
                    <a:pt x="131" y="725"/>
                    <a:pt x="131" y="725"/>
                    <a:pt x="131" y="725"/>
                  </a:cubicBezTo>
                  <a:cubicBezTo>
                    <a:pt x="94" y="725"/>
                    <a:pt x="94" y="725"/>
                    <a:pt x="94" y="725"/>
                  </a:cubicBezTo>
                  <a:cubicBezTo>
                    <a:pt x="52" y="678"/>
                    <a:pt x="52" y="678"/>
                    <a:pt x="52" y="678"/>
                  </a:cubicBezTo>
                  <a:cubicBezTo>
                    <a:pt x="40" y="674"/>
                    <a:pt x="40" y="674"/>
                    <a:pt x="40" y="674"/>
                  </a:cubicBezTo>
                  <a:cubicBezTo>
                    <a:pt x="40" y="674"/>
                    <a:pt x="40" y="674"/>
                    <a:pt x="40" y="674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28" y="626"/>
                    <a:pt x="28" y="626"/>
                    <a:pt x="28" y="626"/>
                  </a:cubicBezTo>
                  <a:cubicBezTo>
                    <a:pt x="40" y="622"/>
                    <a:pt x="40" y="622"/>
                    <a:pt x="40" y="622"/>
                  </a:cubicBezTo>
                  <a:cubicBezTo>
                    <a:pt x="40" y="606"/>
                    <a:pt x="40" y="606"/>
                    <a:pt x="40" y="606"/>
                  </a:cubicBezTo>
                  <a:cubicBezTo>
                    <a:pt x="20" y="598"/>
                    <a:pt x="20" y="598"/>
                    <a:pt x="20" y="598"/>
                  </a:cubicBezTo>
                  <a:cubicBezTo>
                    <a:pt x="20" y="578"/>
                    <a:pt x="20" y="578"/>
                    <a:pt x="20" y="578"/>
                  </a:cubicBezTo>
                  <a:cubicBezTo>
                    <a:pt x="32" y="554"/>
                    <a:pt x="32" y="554"/>
                    <a:pt x="32" y="554"/>
                  </a:cubicBezTo>
                  <a:cubicBezTo>
                    <a:pt x="33" y="545"/>
                    <a:pt x="33" y="545"/>
                    <a:pt x="33" y="545"/>
                  </a:cubicBezTo>
                  <a:cubicBezTo>
                    <a:pt x="36" y="426"/>
                    <a:pt x="36" y="426"/>
                    <a:pt x="36" y="426"/>
                  </a:cubicBezTo>
                  <a:cubicBezTo>
                    <a:pt x="16" y="410"/>
                    <a:pt x="16" y="410"/>
                    <a:pt x="16" y="410"/>
                  </a:cubicBezTo>
                  <a:cubicBezTo>
                    <a:pt x="24" y="358"/>
                    <a:pt x="24" y="358"/>
                    <a:pt x="24" y="358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2" y="330"/>
                    <a:pt x="12" y="330"/>
                    <a:pt x="12" y="330"/>
                  </a:cubicBezTo>
                  <a:cubicBezTo>
                    <a:pt x="12" y="314"/>
                    <a:pt x="12" y="314"/>
                    <a:pt x="12" y="31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94" y="188"/>
                    <a:pt x="94" y="188"/>
                    <a:pt x="94" y="188"/>
                  </a:cubicBezTo>
                  <a:cubicBezTo>
                    <a:pt x="141" y="172"/>
                    <a:pt x="141" y="172"/>
                    <a:pt x="141" y="172"/>
                  </a:cubicBezTo>
                  <a:cubicBezTo>
                    <a:pt x="204" y="172"/>
                    <a:pt x="204" y="172"/>
                    <a:pt x="204" y="172"/>
                  </a:cubicBezTo>
                  <a:cubicBezTo>
                    <a:pt x="266" y="136"/>
                    <a:pt x="266" y="136"/>
                    <a:pt x="266" y="136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03" y="162"/>
                    <a:pt x="386" y="162"/>
                    <a:pt x="391" y="156"/>
                  </a:cubicBezTo>
                  <a:cubicBezTo>
                    <a:pt x="397" y="151"/>
                    <a:pt x="449" y="89"/>
                    <a:pt x="449" y="89"/>
                  </a:cubicBezTo>
                  <a:cubicBezTo>
                    <a:pt x="506" y="115"/>
                    <a:pt x="506" y="115"/>
                    <a:pt x="506" y="115"/>
                  </a:cubicBezTo>
                  <a:cubicBezTo>
                    <a:pt x="564" y="109"/>
                    <a:pt x="564" y="109"/>
                    <a:pt x="564" y="109"/>
                  </a:cubicBezTo>
                  <a:cubicBezTo>
                    <a:pt x="635" y="2"/>
                    <a:pt x="635" y="2"/>
                    <a:pt x="635" y="2"/>
                  </a:cubicBezTo>
                  <a:cubicBezTo>
                    <a:pt x="663" y="0"/>
                    <a:pt x="663" y="0"/>
                    <a:pt x="663" y="0"/>
                  </a:cubicBezTo>
                  <a:cubicBezTo>
                    <a:pt x="678" y="10"/>
                    <a:pt x="678" y="10"/>
                    <a:pt x="678" y="10"/>
                  </a:cubicBezTo>
                  <a:cubicBezTo>
                    <a:pt x="652" y="31"/>
                    <a:pt x="652" y="31"/>
                    <a:pt x="652" y="31"/>
                  </a:cubicBezTo>
                  <a:cubicBezTo>
                    <a:pt x="657" y="89"/>
                    <a:pt x="657" y="89"/>
                    <a:pt x="657" y="89"/>
                  </a:cubicBezTo>
                  <a:cubicBezTo>
                    <a:pt x="704" y="99"/>
                    <a:pt x="704" y="99"/>
                    <a:pt x="704" y="99"/>
                  </a:cubicBezTo>
                  <a:cubicBezTo>
                    <a:pt x="704" y="136"/>
                    <a:pt x="704" y="136"/>
                    <a:pt x="704" y="136"/>
                  </a:cubicBezTo>
                  <a:cubicBezTo>
                    <a:pt x="678" y="182"/>
                    <a:pt x="678" y="182"/>
                    <a:pt x="678" y="182"/>
                  </a:cubicBezTo>
                  <a:cubicBezTo>
                    <a:pt x="678" y="182"/>
                    <a:pt x="704" y="198"/>
                    <a:pt x="715" y="198"/>
                  </a:cubicBezTo>
                  <a:cubicBezTo>
                    <a:pt x="725" y="198"/>
                    <a:pt x="731" y="182"/>
                    <a:pt x="731" y="182"/>
                  </a:cubicBezTo>
                  <a:cubicBezTo>
                    <a:pt x="762" y="182"/>
                    <a:pt x="762" y="182"/>
                    <a:pt x="762" y="182"/>
                  </a:cubicBezTo>
                  <a:cubicBezTo>
                    <a:pt x="757" y="229"/>
                    <a:pt x="757" y="229"/>
                    <a:pt x="757" y="229"/>
                  </a:cubicBezTo>
                  <a:cubicBezTo>
                    <a:pt x="793" y="235"/>
                    <a:pt x="793" y="235"/>
                    <a:pt x="793" y="235"/>
                  </a:cubicBezTo>
                  <a:lnTo>
                    <a:pt x="803" y="271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" name="เพชรบุรี">
              <a:extLst>
                <a:ext uri="{FF2B5EF4-FFF2-40B4-BE49-F238E27FC236}">
                  <a16:creationId xmlns:a16="http://schemas.microsoft.com/office/drawing/2014/main" id="{837405CE-C3F8-454C-9E54-39DDA035B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576" y="3678145"/>
              <a:ext cx="362113" cy="285301"/>
            </a:xfrm>
            <a:custGeom>
              <a:avLst/>
              <a:gdLst>
                <a:gd name="T0" fmla="*/ 836 w 884"/>
                <a:gd name="T1" fmla="*/ 341 h 699"/>
                <a:gd name="T2" fmla="*/ 810 w 884"/>
                <a:gd name="T3" fmla="*/ 443 h 699"/>
                <a:gd name="T4" fmla="*/ 766 w 884"/>
                <a:gd name="T5" fmla="*/ 615 h 699"/>
                <a:gd name="T6" fmla="*/ 712 w 884"/>
                <a:gd name="T7" fmla="*/ 641 h 699"/>
                <a:gd name="T8" fmla="*/ 650 w 884"/>
                <a:gd name="T9" fmla="*/ 647 h 699"/>
                <a:gd name="T10" fmla="*/ 540 w 884"/>
                <a:gd name="T11" fmla="*/ 667 h 699"/>
                <a:gd name="T12" fmla="*/ 472 w 884"/>
                <a:gd name="T13" fmla="*/ 631 h 699"/>
                <a:gd name="T14" fmla="*/ 420 w 884"/>
                <a:gd name="T15" fmla="*/ 693 h 699"/>
                <a:gd name="T16" fmla="*/ 347 w 884"/>
                <a:gd name="T17" fmla="*/ 678 h 699"/>
                <a:gd name="T18" fmla="*/ 300 w 884"/>
                <a:gd name="T19" fmla="*/ 685 h 699"/>
                <a:gd name="T20" fmla="*/ 252 w 884"/>
                <a:gd name="T21" fmla="*/ 657 h 699"/>
                <a:gd name="T22" fmla="*/ 200 w 884"/>
                <a:gd name="T23" fmla="*/ 601 h 699"/>
                <a:gd name="T24" fmla="*/ 164 w 884"/>
                <a:gd name="T25" fmla="*/ 561 h 699"/>
                <a:gd name="T26" fmla="*/ 112 w 884"/>
                <a:gd name="T27" fmla="*/ 465 h 699"/>
                <a:gd name="T28" fmla="*/ 80 w 884"/>
                <a:gd name="T29" fmla="*/ 389 h 699"/>
                <a:gd name="T30" fmla="*/ 84 w 884"/>
                <a:gd name="T31" fmla="*/ 349 h 699"/>
                <a:gd name="T32" fmla="*/ 0 w 884"/>
                <a:gd name="T33" fmla="*/ 237 h 699"/>
                <a:gd name="T34" fmla="*/ 28 w 884"/>
                <a:gd name="T35" fmla="*/ 153 h 699"/>
                <a:gd name="T36" fmla="*/ 36 w 884"/>
                <a:gd name="T37" fmla="*/ 121 h 699"/>
                <a:gd name="T38" fmla="*/ 80 w 884"/>
                <a:gd name="T39" fmla="*/ 133 h 699"/>
                <a:gd name="T40" fmla="*/ 112 w 884"/>
                <a:gd name="T41" fmla="*/ 125 h 699"/>
                <a:gd name="T42" fmla="*/ 191 w 884"/>
                <a:gd name="T43" fmla="*/ 172 h 699"/>
                <a:gd name="T44" fmla="*/ 217 w 884"/>
                <a:gd name="T45" fmla="*/ 94 h 699"/>
                <a:gd name="T46" fmla="*/ 305 w 884"/>
                <a:gd name="T47" fmla="*/ 146 h 699"/>
                <a:gd name="T48" fmla="*/ 389 w 884"/>
                <a:gd name="T49" fmla="*/ 120 h 699"/>
                <a:gd name="T50" fmla="*/ 498 w 884"/>
                <a:gd name="T51" fmla="*/ 125 h 699"/>
                <a:gd name="T52" fmla="*/ 577 w 884"/>
                <a:gd name="T53" fmla="*/ 0 h 699"/>
                <a:gd name="T54" fmla="*/ 676 w 884"/>
                <a:gd name="T55" fmla="*/ 10 h 699"/>
                <a:gd name="T56" fmla="*/ 702 w 884"/>
                <a:gd name="T57" fmla="*/ 94 h 699"/>
                <a:gd name="T58" fmla="*/ 761 w 884"/>
                <a:gd name="T59" fmla="*/ 40 h 699"/>
                <a:gd name="T60" fmla="*/ 820 w 884"/>
                <a:gd name="T61" fmla="*/ 149 h 699"/>
                <a:gd name="T62" fmla="*/ 848 w 884"/>
                <a:gd name="T63" fmla="*/ 233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4" h="699">
                  <a:moveTo>
                    <a:pt x="884" y="277"/>
                  </a:moveTo>
                  <a:cubicBezTo>
                    <a:pt x="836" y="341"/>
                    <a:pt x="836" y="341"/>
                    <a:pt x="836" y="341"/>
                  </a:cubicBezTo>
                  <a:cubicBezTo>
                    <a:pt x="832" y="393"/>
                    <a:pt x="832" y="393"/>
                    <a:pt x="832" y="393"/>
                  </a:cubicBezTo>
                  <a:cubicBezTo>
                    <a:pt x="810" y="443"/>
                    <a:pt x="810" y="443"/>
                    <a:pt x="810" y="443"/>
                  </a:cubicBezTo>
                  <a:cubicBezTo>
                    <a:pt x="760" y="557"/>
                    <a:pt x="760" y="557"/>
                    <a:pt x="760" y="557"/>
                  </a:cubicBezTo>
                  <a:cubicBezTo>
                    <a:pt x="766" y="615"/>
                    <a:pt x="766" y="615"/>
                    <a:pt x="766" y="615"/>
                  </a:cubicBezTo>
                  <a:cubicBezTo>
                    <a:pt x="769" y="637"/>
                    <a:pt x="769" y="637"/>
                    <a:pt x="769" y="637"/>
                  </a:cubicBezTo>
                  <a:cubicBezTo>
                    <a:pt x="712" y="641"/>
                    <a:pt x="712" y="641"/>
                    <a:pt x="712" y="641"/>
                  </a:cubicBezTo>
                  <a:cubicBezTo>
                    <a:pt x="691" y="657"/>
                    <a:pt x="691" y="657"/>
                    <a:pt x="691" y="657"/>
                  </a:cubicBezTo>
                  <a:cubicBezTo>
                    <a:pt x="650" y="647"/>
                    <a:pt x="650" y="647"/>
                    <a:pt x="650" y="647"/>
                  </a:cubicBezTo>
                  <a:cubicBezTo>
                    <a:pt x="577" y="657"/>
                    <a:pt x="577" y="657"/>
                    <a:pt x="577" y="657"/>
                  </a:cubicBezTo>
                  <a:cubicBezTo>
                    <a:pt x="540" y="667"/>
                    <a:pt x="540" y="667"/>
                    <a:pt x="540" y="667"/>
                  </a:cubicBezTo>
                  <a:cubicBezTo>
                    <a:pt x="498" y="631"/>
                    <a:pt x="498" y="631"/>
                    <a:pt x="498" y="631"/>
                  </a:cubicBezTo>
                  <a:cubicBezTo>
                    <a:pt x="472" y="631"/>
                    <a:pt x="472" y="631"/>
                    <a:pt x="472" y="631"/>
                  </a:cubicBezTo>
                  <a:cubicBezTo>
                    <a:pt x="462" y="683"/>
                    <a:pt x="462" y="683"/>
                    <a:pt x="462" y="683"/>
                  </a:cubicBezTo>
                  <a:cubicBezTo>
                    <a:pt x="420" y="693"/>
                    <a:pt x="420" y="693"/>
                    <a:pt x="420" y="693"/>
                  </a:cubicBezTo>
                  <a:cubicBezTo>
                    <a:pt x="368" y="699"/>
                    <a:pt x="368" y="699"/>
                    <a:pt x="368" y="699"/>
                  </a:cubicBezTo>
                  <a:cubicBezTo>
                    <a:pt x="347" y="678"/>
                    <a:pt x="347" y="678"/>
                    <a:pt x="347" y="678"/>
                  </a:cubicBezTo>
                  <a:cubicBezTo>
                    <a:pt x="300" y="686"/>
                    <a:pt x="300" y="686"/>
                    <a:pt x="300" y="686"/>
                  </a:cubicBezTo>
                  <a:cubicBezTo>
                    <a:pt x="300" y="685"/>
                    <a:pt x="300" y="685"/>
                    <a:pt x="300" y="685"/>
                  </a:cubicBezTo>
                  <a:cubicBezTo>
                    <a:pt x="284" y="657"/>
                    <a:pt x="284" y="657"/>
                    <a:pt x="284" y="657"/>
                  </a:cubicBezTo>
                  <a:cubicBezTo>
                    <a:pt x="252" y="657"/>
                    <a:pt x="252" y="657"/>
                    <a:pt x="252" y="657"/>
                  </a:cubicBezTo>
                  <a:cubicBezTo>
                    <a:pt x="239" y="642"/>
                    <a:pt x="239" y="642"/>
                    <a:pt x="239" y="642"/>
                  </a:cubicBezTo>
                  <a:cubicBezTo>
                    <a:pt x="200" y="601"/>
                    <a:pt x="200" y="601"/>
                    <a:pt x="200" y="601"/>
                  </a:cubicBezTo>
                  <a:cubicBezTo>
                    <a:pt x="168" y="601"/>
                    <a:pt x="168" y="601"/>
                    <a:pt x="168" y="601"/>
                  </a:cubicBezTo>
                  <a:cubicBezTo>
                    <a:pt x="164" y="561"/>
                    <a:pt x="164" y="561"/>
                    <a:pt x="164" y="561"/>
                  </a:cubicBezTo>
                  <a:cubicBezTo>
                    <a:pt x="120" y="557"/>
                    <a:pt x="120" y="557"/>
                    <a:pt x="120" y="557"/>
                  </a:cubicBezTo>
                  <a:cubicBezTo>
                    <a:pt x="112" y="465"/>
                    <a:pt x="112" y="465"/>
                    <a:pt x="112" y="465"/>
                  </a:cubicBezTo>
                  <a:cubicBezTo>
                    <a:pt x="72" y="445"/>
                    <a:pt x="72" y="445"/>
                    <a:pt x="72" y="445"/>
                  </a:cubicBezTo>
                  <a:cubicBezTo>
                    <a:pt x="80" y="389"/>
                    <a:pt x="80" y="389"/>
                    <a:pt x="80" y="389"/>
                  </a:cubicBezTo>
                  <a:cubicBezTo>
                    <a:pt x="52" y="373"/>
                    <a:pt x="52" y="373"/>
                    <a:pt x="52" y="373"/>
                  </a:cubicBezTo>
                  <a:cubicBezTo>
                    <a:pt x="84" y="349"/>
                    <a:pt x="84" y="349"/>
                    <a:pt x="84" y="349"/>
                  </a:cubicBezTo>
                  <a:cubicBezTo>
                    <a:pt x="84" y="313"/>
                    <a:pt x="84" y="313"/>
                    <a:pt x="84" y="313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153"/>
                    <a:pt x="28" y="153"/>
                    <a:pt x="28" y="153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100" y="121"/>
                    <a:pt x="100" y="121"/>
                    <a:pt x="100" y="121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91" y="172"/>
                    <a:pt x="191" y="172"/>
                    <a:pt x="191" y="172"/>
                  </a:cubicBezTo>
                  <a:cubicBezTo>
                    <a:pt x="206" y="120"/>
                    <a:pt x="206" y="120"/>
                    <a:pt x="206" y="120"/>
                  </a:cubicBezTo>
                  <a:cubicBezTo>
                    <a:pt x="217" y="94"/>
                    <a:pt x="217" y="94"/>
                    <a:pt x="217" y="94"/>
                  </a:cubicBezTo>
                  <a:cubicBezTo>
                    <a:pt x="243" y="99"/>
                    <a:pt x="243" y="99"/>
                    <a:pt x="243" y="99"/>
                  </a:cubicBezTo>
                  <a:cubicBezTo>
                    <a:pt x="305" y="146"/>
                    <a:pt x="305" y="146"/>
                    <a:pt x="305" y="146"/>
                  </a:cubicBezTo>
                  <a:cubicBezTo>
                    <a:pt x="352" y="146"/>
                    <a:pt x="352" y="146"/>
                    <a:pt x="352" y="146"/>
                  </a:cubicBezTo>
                  <a:cubicBezTo>
                    <a:pt x="358" y="146"/>
                    <a:pt x="389" y="120"/>
                    <a:pt x="389" y="120"/>
                  </a:cubicBezTo>
                  <a:cubicBezTo>
                    <a:pt x="436" y="130"/>
                    <a:pt x="436" y="130"/>
                    <a:pt x="436" y="130"/>
                  </a:cubicBezTo>
                  <a:cubicBezTo>
                    <a:pt x="498" y="125"/>
                    <a:pt x="498" y="125"/>
                    <a:pt x="498" y="125"/>
                  </a:cubicBezTo>
                  <a:cubicBezTo>
                    <a:pt x="504" y="57"/>
                    <a:pt x="504" y="57"/>
                    <a:pt x="504" y="57"/>
                  </a:cubicBezTo>
                  <a:cubicBezTo>
                    <a:pt x="577" y="0"/>
                    <a:pt x="577" y="0"/>
                    <a:pt x="577" y="0"/>
                  </a:cubicBezTo>
                  <a:cubicBezTo>
                    <a:pt x="676" y="8"/>
                    <a:pt x="676" y="8"/>
                    <a:pt x="676" y="8"/>
                  </a:cubicBezTo>
                  <a:cubicBezTo>
                    <a:pt x="676" y="10"/>
                    <a:pt x="676" y="10"/>
                    <a:pt x="676" y="10"/>
                  </a:cubicBezTo>
                  <a:cubicBezTo>
                    <a:pt x="676" y="94"/>
                    <a:pt x="676" y="94"/>
                    <a:pt x="676" y="94"/>
                  </a:cubicBezTo>
                  <a:cubicBezTo>
                    <a:pt x="676" y="99"/>
                    <a:pt x="702" y="94"/>
                    <a:pt x="702" y="94"/>
                  </a:cubicBezTo>
                  <a:cubicBezTo>
                    <a:pt x="723" y="47"/>
                    <a:pt x="723" y="47"/>
                    <a:pt x="723" y="47"/>
                  </a:cubicBezTo>
                  <a:cubicBezTo>
                    <a:pt x="761" y="40"/>
                    <a:pt x="761" y="40"/>
                    <a:pt x="761" y="40"/>
                  </a:cubicBezTo>
                  <a:cubicBezTo>
                    <a:pt x="764" y="73"/>
                    <a:pt x="764" y="73"/>
                    <a:pt x="764" y="73"/>
                  </a:cubicBezTo>
                  <a:cubicBezTo>
                    <a:pt x="820" y="149"/>
                    <a:pt x="820" y="149"/>
                    <a:pt x="820" y="149"/>
                  </a:cubicBezTo>
                  <a:cubicBezTo>
                    <a:pt x="852" y="161"/>
                    <a:pt x="852" y="161"/>
                    <a:pt x="852" y="161"/>
                  </a:cubicBezTo>
                  <a:cubicBezTo>
                    <a:pt x="852" y="161"/>
                    <a:pt x="844" y="229"/>
                    <a:pt x="848" y="233"/>
                  </a:cubicBezTo>
                  <a:cubicBezTo>
                    <a:pt x="852" y="237"/>
                    <a:pt x="884" y="277"/>
                    <a:pt x="884" y="27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" name="ประจวบคีรีขันธ์">
              <a:extLst>
                <a:ext uri="{FF2B5EF4-FFF2-40B4-BE49-F238E27FC236}">
                  <a16:creationId xmlns:a16="http://schemas.microsoft.com/office/drawing/2014/main" id="{DF5AD4D8-D7F1-4528-9C01-F1EE56070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8" y="3936014"/>
              <a:ext cx="309077" cy="609009"/>
            </a:xfrm>
            <a:custGeom>
              <a:avLst/>
              <a:gdLst>
                <a:gd name="T0" fmla="*/ 706 w 758"/>
                <a:gd name="T1" fmla="*/ 438 h 1492"/>
                <a:gd name="T2" fmla="*/ 598 w 758"/>
                <a:gd name="T3" fmla="*/ 578 h 1492"/>
                <a:gd name="T4" fmla="*/ 594 w 758"/>
                <a:gd name="T5" fmla="*/ 706 h 1492"/>
                <a:gd name="T6" fmla="*/ 562 w 758"/>
                <a:gd name="T7" fmla="*/ 778 h 1492"/>
                <a:gd name="T8" fmla="*/ 354 w 758"/>
                <a:gd name="T9" fmla="*/ 1158 h 1492"/>
                <a:gd name="T10" fmla="*/ 354 w 758"/>
                <a:gd name="T11" fmla="*/ 1258 h 1492"/>
                <a:gd name="T12" fmla="*/ 290 w 758"/>
                <a:gd name="T13" fmla="*/ 1342 h 1492"/>
                <a:gd name="T14" fmla="*/ 304 w 758"/>
                <a:gd name="T15" fmla="*/ 1423 h 1492"/>
                <a:gd name="T16" fmla="*/ 213 w 758"/>
                <a:gd name="T17" fmla="*/ 1492 h 1492"/>
                <a:gd name="T18" fmla="*/ 104 w 758"/>
                <a:gd name="T19" fmla="*/ 1492 h 1492"/>
                <a:gd name="T20" fmla="*/ 0 w 758"/>
                <a:gd name="T21" fmla="*/ 1404 h 1492"/>
                <a:gd name="T22" fmla="*/ 22 w 758"/>
                <a:gd name="T23" fmla="*/ 1362 h 1492"/>
                <a:gd name="T24" fmla="*/ 66 w 758"/>
                <a:gd name="T25" fmla="*/ 1306 h 1492"/>
                <a:gd name="T26" fmla="*/ 94 w 758"/>
                <a:gd name="T27" fmla="*/ 1242 h 1492"/>
                <a:gd name="T28" fmla="*/ 146 w 758"/>
                <a:gd name="T29" fmla="*/ 1142 h 1492"/>
                <a:gd name="T30" fmla="*/ 210 w 758"/>
                <a:gd name="T31" fmla="*/ 1030 h 1492"/>
                <a:gd name="T32" fmla="*/ 274 w 758"/>
                <a:gd name="T33" fmla="*/ 962 h 1492"/>
                <a:gd name="T34" fmla="*/ 310 w 758"/>
                <a:gd name="T35" fmla="*/ 874 h 1492"/>
                <a:gd name="T36" fmla="*/ 326 w 758"/>
                <a:gd name="T37" fmla="*/ 890 h 1492"/>
                <a:gd name="T38" fmla="*/ 390 w 758"/>
                <a:gd name="T39" fmla="*/ 810 h 1492"/>
                <a:gd name="T40" fmla="*/ 426 w 758"/>
                <a:gd name="T41" fmla="*/ 754 h 1492"/>
                <a:gd name="T42" fmla="*/ 398 w 758"/>
                <a:gd name="T43" fmla="*/ 690 h 1492"/>
                <a:gd name="T44" fmla="*/ 378 w 758"/>
                <a:gd name="T45" fmla="*/ 658 h 1492"/>
                <a:gd name="T46" fmla="*/ 334 w 758"/>
                <a:gd name="T47" fmla="*/ 538 h 1492"/>
                <a:gd name="T48" fmla="*/ 362 w 758"/>
                <a:gd name="T49" fmla="*/ 434 h 1492"/>
                <a:gd name="T50" fmla="*/ 278 w 758"/>
                <a:gd name="T51" fmla="*/ 438 h 1492"/>
                <a:gd name="T52" fmla="*/ 298 w 758"/>
                <a:gd name="T53" fmla="*/ 382 h 1492"/>
                <a:gd name="T54" fmla="*/ 278 w 758"/>
                <a:gd name="T55" fmla="*/ 322 h 1492"/>
                <a:gd name="T56" fmla="*/ 242 w 758"/>
                <a:gd name="T57" fmla="*/ 250 h 1492"/>
                <a:gd name="T58" fmla="*/ 214 w 758"/>
                <a:gd name="T59" fmla="*/ 146 h 1492"/>
                <a:gd name="T60" fmla="*/ 234 w 758"/>
                <a:gd name="T61" fmla="*/ 78 h 1492"/>
                <a:gd name="T62" fmla="*/ 281 w 758"/>
                <a:gd name="T63" fmla="*/ 47 h 1492"/>
                <a:gd name="T64" fmla="*/ 354 w 758"/>
                <a:gd name="T65" fmla="*/ 62 h 1492"/>
                <a:gd name="T66" fmla="*/ 406 w 758"/>
                <a:gd name="T67" fmla="*/ 0 h 1492"/>
                <a:gd name="T68" fmla="*/ 474 w 758"/>
                <a:gd name="T69" fmla="*/ 36 h 1492"/>
                <a:gd name="T70" fmla="*/ 584 w 758"/>
                <a:gd name="T71" fmla="*/ 16 h 1492"/>
                <a:gd name="T72" fmla="*/ 646 w 758"/>
                <a:gd name="T73" fmla="*/ 10 h 1492"/>
                <a:gd name="T74" fmla="*/ 730 w 758"/>
                <a:gd name="T75" fmla="*/ 234 h 1492"/>
                <a:gd name="T76" fmla="*/ 758 w 758"/>
                <a:gd name="T77" fmla="*/ 398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58" h="1492">
                  <a:moveTo>
                    <a:pt x="758" y="398"/>
                  </a:moveTo>
                  <a:cubicBezTo>
                    <a:pt x="706" y="438"/>
                    <a:pt x="706" y="438"/>
                    <a:pt x="706" y="438"/>
                  </a:cubicBezTo>
                  <a:cubicBezTo>
                    <a:pt x="690" y="494"/>
                    <a:pt x="690" y="494"/>
                    <a:pt x="690" y="494"/>
                  </a:cubicBezTo>
                  <a:cubicBezTo>
                    <a:pt x="598" y="578"/>
                    <a:pt x="598" y="578"/>
                    <a:pt x="598" y="578"/>
                  </a:cubicBezTo>
                  <a:cubicBezTo>
                    <a:pt x="574" y="654"/>
                    <a:pt x="574" y="654"/>
                    <a:pt x="574" y="654"/>
                  </a:cubicBezTo>
                  <a:cubicBezTo>
                    <a:pt x="594" y="706"/>
                    <a:pt x="594" y="706"/>
                    <a:pt x="594" y="706"/>
                  </a:cubicBezTo>
                  <a:cubicBezTo>
                    <a:pt x="566" y="726"/>
                    <a:pt x="566" y="726"/>
                    <a:pt x="566" y="726"/>
                  </a:cubicBezTo>
                  <a:cubicBezTo>
                    <a:pt x="562" y="778"/>
                    <a:pt x="562" y="778"/>
                    <a:pt x="562" y="778"/>
                  </a:cubicBezTo>
                  <a:cubicBezTo>
                    <a:pt x="562" y="778"/>
                    <a:pt x="506" y="842"/>
                    <a:pt x="498" y="846"/>
                  </a:cubicBezTo>
                  <a:cubicBezTo>
                    <a:pt x="490" y="850"/>
                    <a:pt x="354" y="1158"/>
                    <a:pt x="354" y="1158"/>
                  </a:cubicBezTo>
                  <a:cubicBezTo>
                    <a:pt x="362" y="1210"/>
                    <a:pt x="362" y="1210"/>
                    <a:pt x="362" y="1210"/>
                  </a:cubicBezTo>
                  <a:cubicBezTo>
                    <a:pt x="362" y="1210"/>
                    <a:pt x="354" y="1254"/>
                    <a:pt x="354" y="1258"/>
                  </a:cubicBezTo>
                  <a:cubicBezTo>
                    <a:pt x="354" y="1262"/>
                    <a:pt x="290" y="1310"/>
                    <a:pt x="290" y="1310"/>
                  </a:cubicBezTo>
                  <a:cubicBezTo>
                    <a:pt x="290" y="1342"/>
                    <a:pt x="290" y="1342"/>
                    <a:pt x="290" y="1342"/>
                  </a:cubicBezTo>
                  <a:cubicBezTo>
                    <a:pt x="306" y="1358"/>
                    <a:pt x="306" y="1358"/>
                    <a:pt x="306" y="1358"/>
                  </a:cubicBezTo>
                  <a:cubicBezTo>
                    <a:pt x="304" y="1423"/>
                    <a:pt x="304" y="1423"/>
                    <a:pt x="304" y="1423"/>
                  </a:cubicBezTo>
                  <a:cubicBezTo>
                    <a:pt x="255" y="1476"/>
                    <a:pt x="255" y="1476"/>
                    <a:pt x="255" y="1476"/>
                  </a:cubicBezTo>
                  <a:cubicBezTo>
                    <a:pt x="213" y="1492"/>
                    <a:pt x="213" y="1492"/>
                    <a:pt x="213" y="1492"/>
                  </a:cubicBezTo>
                  <a:cubicBezTo>
                    <a:pt x="182" y="1476"/>
                    <a:pt x="182" y="1476"/>
                    <a:pt x="182" y="1476"/>
                  </a:cubicBezTo>
                  <a:cubicBezTo>
                    <a:pt x="104" y="1492"/>
                    <a:pt x="104" y="1492"/>
                    <a:pt x="104" y="1492"/>
                  </a:cubicBezTo>
                  <a:cubicBezTo>
                    <a:pt x="104" y="1492"/>
                    <a:pt x="0" y="1439"/>
                    <a:pt x="0" y="1434"/>
                  </a:cubicBezTo>
                  <a:cubicBezTo>
                    <a:pt x="0" y="1404"/>
                    <a:pt x="0" y="1404"/>
                    <a:pt x="0" y="1404"/>
                  </a:cubicBezTo>
                  <a:cubicBezTo>
                    <a:pt x="18" y="1394"/>
                    <a:pt x="18" y="1394"/>
                    <a:pt x="18" y="1394"/>
                  </a:cubicBezTo>
                  <a:cubicBezTo>
                    <a:pt x="22" y="1362"/>
                    <a:pt x="22" y="1362"/>
                    <a:pt x="22" y="1362"/>
                  </a:cubicBezTo>
                  <a:cubicBezTo>
                    <a:pt x="66" y="1338"/>
                    <a:pt x="66" y="1338"/>
                    <a:pt x="66" y="1338"/>
                  </a:cubicBezTo>
                  <a:cubicBezTo>
                    <a:pt x="66" y="1306"/>
                    <a:pt x="66" y="1306"/>
                    <a:pt x="66" y="1306"/>
                  </a:cubicBezTo>
                  <a:cubicBezTo>
                    <a:pt x="94" y="1278"/>
                    <a:pt x="94" y="1278"/>
                    <a:pt x="94" y="1278"/>
                  </a:cubicBezTo>
                  <a:cubicBezTo>
                    <a:pt x="94" y="1242"/>
                    <a:pt x="94" y="1242"/>
                    <a:pt x="94" y="1242"/>
                  </a:cubicBezTo>
                  <a:cubicBezTo>
                    <a:pt x="150" y="1186"/>
                    <a:pt x="150" y="1186"/>
                    <a:pt x="150" y="1186"/>
                  </a:cubicBezTo>
                  <a:cubicBezTo>
                    <a:pt x="146" y="1142"/>
                    <a:pt x="146" y="1142"/>
                    <a:pt x="146" y="1142"/>
                  </a:cubicBezTo>
                  <a:cubicBezTo>
                    <a:pt x="218" y="1094"/>
                    <a:pt x="218" y="1094"/>
                    <a:pt x="218" y="1094"/>
                  </a:cubicBezTo>
                  <a:cubicBezTo>
                    <a:pt x="210" y="1030"/>
                    <a:pt x="210" y="1030"/>
                    <a:pt x="210" y="1030"/>
                  </a:cubicBezTo>
                  <a:cubicBezTo>
                    <a:pt x="254" y="1014"/>
                    <a:pt x="254" y="1014"/>
                    <a:pt x="254" y="1014"/>
                  </a:cubicBezTo>
                  <a:cubicBezTo>
                    <a:pt x="274" y="962"/>
                    <a:pt x="274" y="962"/>
                    <a:pt x="274" y="962"/>
                  </a:cubicBezTo>
                  <a:cubicBezTo>
                    <a:pt x="274" y="898"/>
                    <a:pt x="274" y="898"/>
                    <a:pt x="274" y="898"/>
                  </a:cubicBezTo>
                  <a:cubicBezTo>
                    <a:pt x="310" y="874"/>
                    <a:pt x="310" y="874"/>
                    <a:pt x="310" y="874"/>
                  </a:cubicBezTo>
                  <a:cubicBezTo>
                    <a:pt x="322" y="874"/>
                    <a:pt x="322" y="874"/>
                    <a:pt x="322" y="874"/>
                  </a:cubicBezTo>
                  <a:cubicBezTo>
                    <a:pt x="326" y="890"/>
                    <a:pt x="326" y="890"/>
                    <a:pt x="326" y="890"/>
                  </a:cubicBezTo>
                  <a:cubicBezTo>
                    <a:pt x="358" y="882"/>
                    <a:pt x="358" y="882"/>
                    <a:pt x="358" y="882"/>
                  </a:cubicBezTo>
                  <a:cubicBezTo>
                    <a:pt x="390" y="810"/>
                    <a:pt x="390" y="810"/>
                    <a:pt x="390" y="810"/>
                  </a:cubicBezTo>
                  <a:cubicBezTo>
                    <a:pt x="426" y="794"/>
                    <a:pt x="426" y="794"/>
                    <a:pt x="426" y="794"/>
                  </a:cubicBezTo>
                  <a:cubicBezTo>
                    <a:pt x="426" y="754"/>
                    <a:pt x="426" y="754"/>
                    <a:pt x="426" y="754"/>
                  </a:cubicBezTo>
                  <a:cubicBezTo>
                    <a:pt x="434" y="718"/>
                    <a:pt x="434" y="718"/>
                    <a:pt x="434" y="718"/>
                  </a:cubicBezTo>
                  <a:cubicBezTo>
                    <a:pt x="398" y="690"/>
                    <a:pt x="398" y="690"/>
                    <a:pt x="398" y="690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78" y="658"/>
                    <a:pt x="378" y="658"/>
                    <a:pt x="378" y="658"/>
                  </a:cubicBezTo>
                  <a:cubicBezTo>
                    <a:pt x="378" y="558"/>
                    <a:pt x="378" y="558"/>
                    <a:pt x="378" y="558"/>
                  </a:cubicBezTo>
                  <a:cubicBezTo>
                    <a:pt x="334" y="538"/>
                    <a:pt x="334" y="538"/>
                    <a:pt x="334" y="538"/>
                  </a:cubicBezTo>
                  <a:cubicBezTo>
                    <a:pt x="330" y="490"/>
                    <a:pt x="330" y="490"/>
                    <a:pt x="330" y="490"/>
                  </a:cubicBezTo>
                  <a:cubicBezTo>
                    <a:pt x="362" y="434"/>
                    <a:pt x="362" y="434"/>
                    <a:pt x="362" y="434"/>
                  </a:cubicBezTo>
                  <a:cubicBezTo>
                    <a:pt x="358" y="422"/>
                    <a:pt x="358" y="422"/>
                    <a:pt x="358" y="422"/>
                  </a:cubicBezTo>
                  <a:cubicBezTo>
                    <a:pt x="278" y="438"/>
                    <a:pt x="278" y="438"/>
                    <a:pt x="278" y="438"/>
                  </a:cubicBezTo>
                  <a:cubicBezTo>
                    <a:pt x="282" y="410"/>
                    <a:pt x="282" y="410"/>
                    <a:pt x="282" y="410"/>
                  </a:cubicBezTo>
                  <a:cubicBezTo>
                    <a:pt x="298" y="382"/>
                    <a:pt x="298" y="382"/>
                    <a:pt x="298" y="382"/>
                  </a:cubicBezTo>
                  <a:cubicBezTo>
                    <a:pt x="278" y="358"/>
                    <a:pt x="278" y="358"/>
                    <a:pt x="278" y="358"/>
                  </a:cubicBezTo>
                  <a:cubicBezTo>
                    <a:pt x="278" y="322"/>
                    <a:pt x="278" y="322"/>
                    <a:pt x="278" y="322"/>
                  </a:cubicBezTo>
                  <a:cubicBezTo>
                    <a:pt x="290" y="310"/>
                    <a:pt x="290" y="310"/>
                    <a:pt x="290" y="310"/>
                  </a:cubicBezTo>
                  <a:cubicBezTo>
                    <a:pt x="242" y="250"/>
                    <a:pt x="242" y="250"/>
                    <a:pt x="242" y="250"/>
                  </a:cubicBezTo>
                  <a:cubicBezTo>
                    <a:pt x="250" y="198"/>
                    <a:pt x="250" y="198"/>
                    <a:pt x="250" y="198"/>
                  </a:cubicBezTo>
                  <a:cubicBezTo>
                    <a:pt x="214" y="146"/>
                    <a:pt x="214" y="146"/>
                    <a:pt x="214" y="146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302" y="68"/>
                    <a:pt x="302" y="68"/>
                    <a:pt x="302" y="68"/>
                  </a:cubicBezTo>
                  <a:cubicBezTo>
                    <a:pt x="354" y="62"/>
                    <a:pt x="354" y="62"/>
                    <a:pt x="354" y="62"/>
                  </a:cubicBezTo>
                  <a:cubicBezTo>
                    <a:pt x="396" y="52"/>
                    <a:pt x="396" y="52"/>
                    <a:pt x="396" y="52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74" y="36"/>
                    <a:pt x="474" y="36"/>
                    <a:pt x="474" y="36"/>
                  </a:cubicBezTo>
                  <a:cubicBezTo>
                    <a:pt x="511" y="26"/>
                    <a:pt x="511" y="26"/>
                    <a:pt x="511" y="26"/>
                  </a:cubicBezTo>
                  <a:cubicBezTo>
                    <a:pt x="584" y="16"/>
                    <a:pt x="584" y="16"/>
                    <a:pt x="584" y="16"/>
                  </a:cubicBezTo>
                  <a:cubicBezTo>
                    <a:pt x="625" y="26"/>
                    <a:pt x="625" y="26"/>
                    <a:pt x="625" y="26"/>
                  </a:cubicBezTo>
                  <a:cubicBezTo>
                    <a:pt x="646" y="10"/>
                    <a:pt x="646" y="10"/>
                    <a:pt x="646" y="10"/>
                  </a:cubicBezTo>
                  <a:cubicBezTo>
                    <a:pt x="703" y="6"/>
                    <a:pt x="703" y="6"/>
                    <a:pt x="703" y="6"/>
                  </a:cubicBezTo>
                  <a:cubicBezTo>
                    <a:pt x="730" y="234"/>
                    <a:pt x="730" y="234"/>
                    <a:pt x="730" y="234"/>
                  </a:cubicBezTo>
                  <a:cubicBezTo>
                    <a:pt x="730" y="354"/>
                    <a:pt x="730" y="354"/>
                    <a:pt x="730" y="354"/>
                  </a:cubicBezTo>
                  <a:lnTo>
                    <a:pt x="758" y="39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" name="ตาก">
              <a:extLst>
                <a:ext uri="{FF2B5EF4-FFF2-40B4-BE49-F238E27FC236}">
                  <a16:creationId xmlns:a16="http://schemas.microsoft.com/office/drawing/2014/main" id="{9FC3A502-E773-4FFB-BBB1-1DED4E0E0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271" y="1984626"/>
              <a:ext cx="630955" cy="1020500"/>
            </a:xfrm>
            <a:custGeom>
              <a:avLst/>
              <a:gdLst>
                <a:gd name="T0" fmla="*/ 1513 w 1539"/>
                <a:gd name="T1" fmla="*/ 913 h 2499"/>
                <a:gd name="T2" fmla="*/ 1388 w 1539"/>
                <a:gd name="T3" fmla="*/ 965 h 2499"/>
                <a:gd name="T4" fmla="*/ 1325 w 1539"/>
                <a:gd name="T5" fmla="*/ 1132 h 2499"/>
                <a:gd name="T6" fmla="*/ 1211 w 1539"/>
                <a:gd name="T7" fmla="*/ 1283 h 2499"/>
                <a:gd name="T8" fmla="*/ 1101 w 1539"/>
                <a:gd name="T9" fmla="*/ 1273 h 2499"/>
                <a:gd name="T10" fmla="*/ 1122 w 1539"/>
                <a:gd name="T11" fmla="*/ 1362 h 2499"/>
                <a:gd name="T12" fmla="*/ 1179 w 1539"/>
                <a:gd name="T13" fmla="*/ 1523 h 2499"/>
                <a:gd name="T14" fmla="*/ 1211 w 1539"/>
                <a:gd name="T15" fmla="*/ 1659 h 2499"/>
                <a:gd name="T16" fmla="*/ 1188 w 1539"/>
                <a:gd name="T17" fmla="*/ 1806 h 2499"/>
                <a:gd name="T18" fmla="*/ 1231 w 1539"/>
                <a:gd name="T19" fmla="*/ 1904 h 2499"/>
                <a:gd name="T20" fmla="*/ 1200 w 1539"/>
                <a:gd name="T21" fmla="*/ 2081 h 2499"/>
                <a:gd name="T22" fmla="*/ 1179 w 1539"/>
                <a:gd name="T23" fmla="*/ 2175 h 2499"/>
                <a:gd name="T24" fmla="*/ 1143 w 1539"/>
                <a:gd name="T25" fmla="*/ 2316 h 2499"/>
                <a:gd name="T26" fmla="*/ 1112 w 1539"/>
                <a:gd name="T27" fmla="*/ 2499 h 2499"/>
                <a:gd name="T28" fmla="*/ 1002 w 1539"/>
                <a:gd name="T29" fmla="*/ 2353 h 2499"/>
                <a:gd name="T30" fmla="*/ 894 w 1539"/>
                <a:gd name="T31" fmla="*/ 2198 h 2499"/>
                <a:gd name="T32" fmla="*/ 799 w 1539"/>
                <a:gd name="T33" fmla="*/ 2061 h 2499"/>
                <a:gd name="T34" fmla="*/ 715 w 1539"/>
                <a:gd name="T35" fmla="*/ 2029 h 2499"/>
                <a:gd name="T36" fmla="*/ 764 w 1539"/>
                <a:gd name="T37" fmla="*/ 1827 h 2499"/>
                <a:gd name="T38" fmla="*/ 760 w 1539"/>
                <a:gd name="T39" fmla="*/ 1735 h 2499"/>
                <a:gd name="T40" fmla="*/ 768 w 1539"/>
                <a:gd name="T41" fmla="*/ 1683 h 2499"/>
                <a:gd name="T42" fmla="*/ 808 w 1539"/>
                <a:gd name="T43" fmla="*/ 1615 h 2499"/>
                <a:gd name="T44" fmla="*/ 936 w 1539"/>
                <a:gd name="T45" fmla="*/ 1623 h 2499"/>
                <a:gd name="T46" fmla="*/ 1028 w 1539"/>
                <a:gd name="T47" fmla="*/ 1479 h 2499"/>
                <a:gd name="T48" fmla="*/ 1028 w 1539"/>
                <a:gd name="T49" fmla="*/ 1399 h 2499"/>
                <a:gd name="T50" fmla="*/ 948 w 1539"/>
                <a:gd name="T51" fmla="*/ 1331 h 2499"/>
                <a:gd name="T52" fmla="*/ 848 w 1539"/>
                <a:gd name="T53" fmla="*/ 1471 h 2499"/>
                <a:gd name="T54" fmla="*/ 792 w 1539"/>
                <a:gd name="T55" fmla="*/ 1387 h 2499"/>
                <a:gd name="T56" fmla="*/ 804 w 1539"/>
                <a:gd name="T57" fmla="*/ 1295 h 2499"/>
                <a:gd name="T58" fmla="*/ 708 w 1539"/>
                <a:gd name="T59" fmla="*/ 1127 h 2499"/>
                <a:gd name="T60" fmla="*/ 636 w 1539"/>
                <a:gd name="T61" fmla="*/ 1059 h 2499"/>
                <a:gd name="T62" fmla="*/ 660 w 1539"/>
                <a:gd name="T63" fmla="*/ 939 h 2499"/>
                <a:gd name="T64" fmla="*/ 648 w 1539"/>
                <a:gd name="T65" fmla="*/ 839 h 2499"/>
                <a:gd name="T66" fmla="*/ 524 w 1539"/>
                <a:gd name="T67" fmla="*/ 751 h 2499"/>
                <a:gd name="T68" fmla="*/ 324 w 1539"/>
                <a:gd name="T69" fmla="*/ 507 h 2499"/>
                <a:gd name="T70" fmla="*/ 264 w 1539"/>
                <a:gd name="T71" fmla="*/ 403 h 2499"/>
                <a:gd name="T72" fmla="*/ 192 w 1539"/>
                <a:gd name="T73" fmla="*/ 323 h 2499"/>
                <a:gd name="T74" fmla="*/ 16 w 1539"/>
                <a:gd name="T75" fmla="*/ 131 h 2499"/>
                <a:gd name="T76" fmla="*/ 21 w 1539"/>
                <a:gd name="T77" fmla="*/ 63 h 2499"/>
                <a:gd name="T78" fmla="*/ 141 w 1539"/>
                <a:gd name="T79" fmla="*/ 37 h 2499"/>
                <a:gd name="T80" fmla="*/ 230 w 1539"/>
                <a:gd name="T81" fmla="*/ 73 h 2499"/>
                <a:gd name="T82" fmla="*/ 298 w 1539"/>
                <a:gd name="T83" fmla="*/ 209 h 2499"/>
                <a:gd name="T84" fmla="*/ 444 w 1539"/>
                <a:gd name="T85" fmla="*/ 272 h 2499"/>
                <a:gd name="T86" fmla="*/ 512 w 1539"/>
                <a:gd name="T87" fmla="*/ 402 h 2499"/>
                <a:gd name="T88" fmla="*/ 512 w 1539"/>
                <a:gd name="T89" fmla="*/ 459 h 2499"/>
                <a:gd name="T90" fmla="*/ 553 w 1539"/>
                <a:gd name="T91" fmla="*/ 564 h 2499"/>
                <a:gd name="T92" fmla="*/ 710 w 1539"/>
                <a:gd name="T93" fmla="*/ 532 h 2499"/>
                <a:gd name="T94" fmla="*/ 715 w 1539"/>
                <a:gd name="T95" fmla="*/ 402 h 2499"/>
                <a:gd name="T96" fmla="*/ 694 w 1539"/>
                <a:gd name="T97" fmla="*/ 199 h 2499"/>
                <a:gd name="T98" fmla="*/ 694 w 1539"/>
                <a:gd name="T99" fmla="*/ 42 h 2499"/>
                <a:gd name="T100" fmla="*/ 772 w 1539"/>
                <a:gd name="T101" fmla="*/ 73 h 2499"/>
                <a:gd name="T102" fmla="*/ 830 w 1539"/>
                <a:gd name="T103" fmla="*/ 58 h 2499"/>
                <a:gd name="T104" fmla="*/ 882 w 1539"/>
                <a:gd name="T105" fmla="*/ 141 h 2499"/>
                <a:gd name="T106" fmla="*/ 830 w 1539"/>
                <a:gd name="T107" fmla="*/ 183 h 2499"/>
                <a:gd name="T108" fmla="*/ 830 w 1539"/>
                <a:gd name="T109" fmla="*/ 386 h 2499"/>
                <a:gd name="T110" fmla="*/ 1002 w 1539"/>
                <a:gd name="T111" fmla="*/ 345 h 2499"/>
                <a:gd name="T112" fmla="*/ 1085 w 1539"/>
                <a:gd name="T113" fmla="*/ 360 h 2499"/>
                <a:gd name="T114" fmla="*/ 1231 w 1539"/>
                <a:gd name="T115" fmla="*/ 480 h 2499"/>
                <a:gd name="T116" fmla="*/ 1341 w 1539"/>
                <a:gd name="T117" fmla="*/ 423 h 2499"/>
                <a:gd name="T118" fmla="*/ 1392 w 1539"/>
                <a:gd name="T119" fmla="*/ 550 h 2499"/>
                <a:gd name="T120" fmla="*/ 1430 w 1539"/>
                <a:gd name="T121" fmla="*/ 710 h 2499"/>
                <a:gd name="T122" fmla="*/ 1492 w 1539"/>
                <a:gd name="T123" fmla="*/ 814 h 2499"/>
                <a:gd name="T124" fmla="*/ 1539 w 1539"/>
                <a:gd name="T125" fmla="*/ 871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9" h="2499">
                  <a:moveTo>
                    <a:pt x="1539" y="871"/>
                  </a:moveTo>
                  <a:cubicBezTo>
                    <a:pt x="1536" y="876"/>
                    <a:pt x="1536" y="876"/>
                    <a:pt x="1536" y="876"/>
                  </a:cubicBezTo>
                  <a:cubicBezTo>
                    <a:pt x="1513" y="913"/>
                    <a:pt x="1513" y="913"/>
                    <a:pt x="1513" y="913"/>
                  </a:cubicBezTo>
                  <a:cubicBezTo>
                    <a:pt x="1451" y="913"/>
                    <a:pt x="1451" y="913"/>
                    <a:pt x="1451" y="913"/>
                  </a:cubicBezTo>
                  <a:cubicBezTo>
                    <a:pt x="1445" y="965"/>
                    <a:pt x="1445" y="965"/>
                    <a:pt x="1445" y="965"/>
                  </a:cubicBezTo>
                  <a:cubicBezTo>
                    <a:pt x="1388" y="965"/>
                    <a:pt x="1388" y="965"/>
                    <a:pt x="1388" y="965"/>
                  </a:cubicBezTo>
                  <a:cubicBezTo>
                    <a:pt x="1367" y="997"/>
                    <a:pt x="1367" y="997"/>
                    <a:pt x="1367" y="997"/>
                  </a:cubicBezTo>
                  <a:cubicBezTo>
                    <a:pt x="1378" y="1033"/>
                    <a:pt x="1378" y="1033"/>
                    <a:pt x="1378" y="1033"/>
                  </a:cubicBezTo>
                  <a:cubicBezTo>
                    <a:pt x="1325" y="1132"/>
                    <a:pt x="1325" y="1132"/>
                    <a:pt x="1325" y="1132"/>
                  </a:cubicBezTo>
                  <a:cubicBezTo>
                    <a:pt x="1325" y="1221"/>
                    <a:pt x="1325" y="1221"/>
                    <a:pt x="1325" y="1221"/>
                  </a:cubicBezTo>
                  <a:cubicBezTo>
                    <a:pt x="1284" y="1221"/>
                    <a:pt x="1284" y="1221"/>
                    <a:pt x="1284" y="1221"/>
                  </a:cubicBezTo>
                  <a:cubicBezTo>
                    <a:pt x="1211" y="1283"/>
                    <a:pt x="1211" y="1283"/>
                    <a:pt x="1211" y="1283"/>
                  </a:cubicBezTo>
                  <a:cubicBezTo>
                    <a:pt x="1143" y="1283"/>
                    <a:pt x="1143" y="1283"/>
                    <a:pt x="1143" y="1283"/>
                  </a:cubicBezTo>
                  <a:cubicBezTo>
                    <a:pt x="1117" y="1263"/>
                    <a:pt x="1117" y="1263"/>
                    <a:pt x="1117" y="1263"/>
                  </a:cubicBezTo>
                  <a:cubicBezTo>
                    <a:pt x="1101" y="1273"/>
                    <a:pt x="1101" y="1273"/>
                    <a:pt x="1101" y="1273"/>
                  </a:cubicBezTo>
                  <a:cubicBezTo>
                    <a:pt x="1101" y="1294"/>
                    <a:pt x="1101" y="1294"/>
                    <a:pt x="1101" y="1294"/>
                  </a:cubicBezTo>
                  <a:cubicBezTo>
                    <a:pt x="1127" y="1325"/>
                    <a:pt x="1127" y="1325"/>
                    <a:pt x="1127" y="1325"/>
                  </a:cubicBezTo>
                  <a:cubicBezTo>
                    <a:pt x="1127" y="1325"/>
                    <a:pt x="1122" y="1356"/>
                    <a:pt x="1122" y="1362"/>
                  </a:cubicBezTo>
                  <a:cubicBezTo>
                    <a:pt x="1122" y="1367"/>
                    <a:pt x="1158" y="1383"/>
                    <a:pt x="1158" y="1383"/>
                  </a:cubicBezTo>
                  <a:cubicBezTo>
                    <a:pt x="1148" y="1471"/>
                    <a:pt x="1148" y="1471"/>
                    <a:pt x="1148" y="1471"/>
                  </a:cubicBezTo>
                  <a:cubicBezTo>
                    <a:pt x="1179" y="1523"/>
                    <a:pt x="1179" y="1523"/>
                    <a:pt x="1179" y="1523"/>
                  </a:cubicBezTo>
                  <a:cubicBezTo>
                    <a:pt x="1148" y="1586"/>
                    <a:pt x="1148" y="1586"/>
                    <a:pt x="1148" y="1586"/>
                  </a:cubicBezTo>
                  <a:cubicBezTo>
                    <a:pt x="1179" y="1596"/>
                    <a:pt x="1179" y="1596"/>
                    <a:pt x="1179" y="1596"/>
                  </a:cubicBezTo>
                  <a:cubicBezTo>
                    <a:pt x="1211" y="1659"/>
                    <a:pt x="1211" y="1659"/>
                    <a:pt x="1211" y="1659"/>
                  </a:cubicBezTo>
                  <a:cubicBezTo>
                    <a:pt x="1211" y="1659"/>
                    <a:pt x="1174" y="1742"/>
                    <a:pt x="1174" y="1748"/>
                  </a:cubicBezTo>
                  <a:cubicBezTo>
                    <a:pt x="1174" y="1753"/>
                    <a:pt x="1190" y="1784"/>
                    <a:pt x="1190" y="1784"/>
                  </a:cubicBezTo>
                  <a:cubicBezTo>
                    <a:pt x="1188" y="1806"/>
                    <a:pt x="1188" y="1806"/>
                    <a:pt x="1188" y="1806"/>
                  </a:cubicBezTo>
                  <a:cubicBezTo>
                    <a:pt x="1185" y="1858"/>
                    <a:pt x="1185" y="1858"/>
                    <a:pt x="1185" y="1858"/>
                  </a:cubicBezTo>
                  <a:cubicBezTo>
                    <a:pt x="1185" y="1862"/>
                    <a:pt x="1185" y="1862"/>
                    <a:pt x="1185" y="1862"/>
                  </a:cubicBezTo>
                  <a:cubicBezTo>
                    <a:pt x="1231" y="1904"/>
                    <a:pt x="1231" y="1904"/>
                    <a:pt x="1231" y="1904"/>
                  </a:cubicBezTo>
                  <a:cubicBezTo>
                    <a:pt x="1231" y="1977"/>
                    <a:pt x="1231" y="1977"/>
                    <a:pt x="1231" y="1977"/>
                  </a:cubicBezTo>
                  <a:cubicBezTo>
                    <a:pt x="1200" y="2008"/>
                    <a:pt x="1200" y="2008"/>
                    <a:pt x="1200" y="2008"/>
                  </a:cubicBezTo>
                  <a:cubicBezTo>
                    <a:pt x="1200" y="2081"/>
                    <a:pt x="1200" y="2081"/>
                    <a:pt x="1200" y="2081"/>
                  </a:cubicBezTo>
                  <a:cubicBezTo>
                    <a:pt x="1153" y="2107"/>
                    <a:pt x="1153" y="2107"/>
                    <a:pt x="1153" y="2107"/>
                  </a:cubicBezTo>
                  <a:cubicBezTo>
                    <a:pt x="1158" y="2139"/>
                    <a:pt x="1158" y="2139"/>
                    <a:pt x="1158" y="2139"/>
                  </a:cubicBezTo>
                  <a:cubicBezTo>
                    <a:pt x="1179" y="2175"/>
                    <a:pt x="1179" y="2175"/>
                    <a:pt x="1179" y="2175"/>
                  </a:cubicBezTo>
                  <a:cubicBezTo>
                    <a:pt x="1158" y="2207"/>
                    <a:pt x="1158" y="2207"/>
                    <a:pt x="1158" y="2207"/>
                  </a:cubicBezTo>
                  <a:cubicBezTo>
                    <a:pt x="1169" y="2274"/>
                    <a:pt x="1169" y="2274"/>
                    <a:pt x="1169" y="2274"/>
                  </a:cubicBezTo>
                  <a:cubicBezTo>
                    <a:pt x="1143" y="2316"/>
                    <a:pt x="1143" y="2316"/>
                    <a:pt x="1143" y="2316"/>
                  </a:cubicBezTo>
                  <a:cubicBezTo>
                    <a:pt x="1148" y="2363"/>
                    <a:pt x="1148" y="2363"/>
                    <a:pt x="1148" y="2363"/>
                  </a:cubicBezTo>
                  <a:cubicBezTo>
                    <a:pt x="1122" y="2400"/>
                    <a:pt x="1122" y="2400"/>
                    <a:pt x="1122" y="2400"/>
                  </a:cubicBezTo>
                  <a:cubicBezTo>
                    <a:pt x="1112" y="2499"/>
                    <a:pt x="1112" y="2499"/>
                    <a:pt x="1112" y="2499"/>
                  </a:cubicBezTo>
                  <a:cubicBezTo>
                    <a:pt x="1065" y="2410"/>
                    <a:pt x="1065" y="2410"/>
                    <a:pt x="1065" y="2410"/>
                  </a:cubicBezTo>
                  <a:cubicBezTo>
                    <a:pt x="1012" y="2394"/>
                    <a:pt x="1012" y="2394"/>
                    <a:pt x="1012" y="2394"/>
                  </a:cubicBezTo>
                  <a:cubicBezTo>
                    <a:pt x="1002" y="2353"/>
                    <a:pt x="1002" y="2353"/>
                    <a:pt x="1002" y="2353"/>
                  </a:cubicBezTo>
                  <a:cubicBezTo>
                    <a:pt x="898" y="2243"/>
                    <a:pt x="898" y="2243"/>
                    <a:pt x="898" y="2243"/>
                  </a:cubicBezTo>
                  <a:cubicBezTo>
                    <a:pt x="898" y="2201"/>
                    <a:pt x="898" y="2201"/>
                    <a:pt x="898" y="2201"/>
                  </a:cubicBezTo>
                  <a:cubicBezTo>
                    <a:pt x="898" y="2200"/>
                    <a:pt x="896" y="2199"/>
                    <a:pt x="894" y="2198"/>
                  </a:cubicBezTo>
                  <a:cubicBezTo>
                    <a:pt x="885" y="2190"/>
                    <a:pt x="856" y="2175"/>
                    <a:pt x="856" y="2175"/>
                  </a:cubicBezTo>
                  <a:cubicBezTo>
                    <a:pt x="861" y="2149"/>
                    <a:pt x="861" y="2149"/>
                    <a:pt x="861" y="2149"/>
                  </a:cubicBezTo>
                  <a:cubicBezTo>
                    <a:pt x="799" y="2061"/>
                    <a:pt x="799" y="2061"/>
                    <a:pt x="799" y="2061"/>
                  </a:cubicBezTo>
                  <a:cubicBezTo>
                    <a:pt x="762" y="2061"/>
                    <a:pt x="762" y="2061"/>
                    <a:pt x="762" y="2061"/>
                  </a:cubicBezTo>
                  <a:cubicBezTo>
                    <a:pt x="741" y="2034"/>
                    <a:pt x="741" y="2034"/>
                    <a:pt x="741" y="2034"/>
                  </a:cubicBezTo>
                  <a:cubicBezTo>
                    <a:pt x="715" y="2029"/>
                    <a:pt x="715" y="2029"/>
                    <a:pt x="715" y="2029"/>
                  </a:cubicBezTo>
                  <a:cubicBezTo>
                    <a:pt x="708" y="1991"/>
                    <a:pt x="708" y="1991"/>
                    <a:pt x="708" y="1991"/>
                  </a:cubicBezTo>
                  <a:cubicBezTo>
                    <a:pt x="711" y="1983"/>
                    <a:pt x="711" y="1983"/>
                    <a:pt x="711" y="1983"/>
                  </a:cubicBezTo>
                  <a:cubicBezTo>
                    <a:pt x="764" y="1827"/>
                    <a:pt x="764" y="1827"/>
                    <a:pt x="764" y="1827"/>
                  </a:cubicBezTo>
                  <a:cubicBezTo>
                    <a:pt x="744" y="1827"/>
                    <a:pt x="744" y="1827"/>
                    <a:pt x="744" y="1827"/>
                  </a:cubicBezTo>
                  <a:cubicBezTo>
                    <a:pt x="736" y="1787"/>
                    <a:pt x="736" y="1787"/>
                    <a:pt x="736" y="1787"/>
                  </a:cubicBezTo>
                  <a:cubicBezTo>
                    <a:pt x="760" y="1735"/>
                    <a:pt x="760" y="1735"/>
                    <a:pt x="760" y="1735"/>
                  </a:cubicBezTo>
                  <a:cubicBezTo>
                    <a:pt x="716" y="1679"/>
                    <a:pt x="716" y="1679"/>
                    <a:pt x="716" y="1679"/>
                  </a:cubicBezTo>
                  <a:cubicBezTo>
                    <a:pt x="740" y="1647"/>
                    <a:pt x="740" y="1647"/>
                    <a:pt x="740" y="1647"/>
                  </a:cubicBezTo>
                  <a:cubicBezTo>
                    <a:pt x="768" y="1683"/>
                    <a:pt x="768" y="1683"/>
                    <a:pt x="768" y="1683"/>
                  </a:cubicBezTo>
                  <a:cubicBezTo>
                    <a:pt x="776" y="1659"/>
                    <a:pt x="776" y="1659"/>
                    <a:pt x="776" y="1659"/>
                  </a:cubicBezTo>
                  <a:cubicBezTo>
                    <a:pt x="808" y="1655"/>
                    <a:pt x="808" y="1655"/>
                    <a:pt x="808" y="1655"/>
                  </a:cubicBezTo>
                  <a:cubicBezTo>
                    <a:pt x="808" y="1615"/>
                    <a:pt x="808" y="1615"/>
                    <a:pt x="808" y="1615"/>
                  </a:cubicBezTo>
                  <a:cubicBezTo>
                    <a:pt x="840" y="1591"/>
                    <a:pt x="840" y="1591"/>
                    <a:pt x="840" y="1591"/>
                  </a:cubicBezTo>
                  <a:cubicBezTo>
                    <a:pt x="920" y="1599"/>
                    <a:pt x="920" y="1599"/>
                    <a:pt x="920" y="1599"/>
                  </a:cubicBezTo>
                  <a:cubicBezTo>
                    <a:pt x="936" y="1623"/>
                    <a:pt x="936" y="1623"/>
                    <a:pt x="936" y="1623"/>
                  </a:cubicBezTo>
                  <a:cubicBezTo>
                    <a:pt x="972" y="1595"/>
                    <a:pt x="972" y="1595"/>
                    <a:pt x="972" y="1595"/>
                  </a:cubicBezTo>
                  <a:cubicBezTo>
                    <a:pt x="976" y="1507"/>
                    <a:pt x="976" y="1507"/>
                    <a:pt x="976" y="1507"/>
                  </a:cubicBezTo>
                  <a:cubicBezTo>
                    <a:pt x="1028" y="1479"/>
                    <a:pt x="1028" y="1479"/>
                    <a:pt x="1028" y="1479"/>
                  </a:cubicBezTo>
                  <a:cubicBezTo>
                    <a:pt x="1032" y="1435"/>
                    <a:pt x="1032" y="1435"/>
                    <a:pt x="1032" y="1435"/>
                  </a:cubicBezTo>
                  <a:cubicBezTo>
                    <a:pt x="1052" y="1423"/>
                    <a:pt x="1052" y="1423"/>
                    <a:pt x="1052" y="1423"/>
                  </a:cubicBezTo>
                  <a:cubicBezTo>
                    <a:pt x="1028" y="1399"/>
                    <a:pt x="1028" y="1399"/>
                    <a:pt x="1028" y="1399"/>
                  </a:cubicBezTo>
                  <a:cubicBezTo>
                    <a:pt x="1036" y="1363"/>
                    <a:pt x="1036" y="1363"/>
                    <a:pt x="1036" y="1363"/>
                  </a:cubicBezTo>
                  <a:cubicBezTo>
                    <a:pt x="1000" y="1327"/>
                    <a:pt x="1000" y="1327"/>
                    <a:pt x="1000" y="1327"/>
                  </a:cubicBezTo>
                  <a:cubicBezTo>
                    <a:pt x="948" y="1331"/>
                    <a:pt x="948" y="1331"/>
                    <a:pt x="948" y="1331"/>
                  </a:cubicBezTo>
                  <a:cubicBezTo>
                    <a:pt x="912" y="1399"/>
                    <a:pt x="912" y="1399"/>
                    <a:pt x="912" y="1399"/>
                  </a:cubicBezTo>
                  <a:cubicBezTo>
                    <a:pt x="876" y="1395"/>
                    <a:pt x="876" y="1395"/>
                    <a:pt x="876" y="1395"/>
                  </a:cubicBezTo>
                  <a:cubicBezTo>
                    <a:pt x="848" y="1471"/>
                    <a:pt x="848" y="1471"/>
                    <a:pt x="848" y="1471"/>
                  </a:cubicBezTo>
                  <a:cubicBezTo>
                    <a:pt x="820" y="1467"/>
                    <a:pt x="820" y="1467"/>
                    <a:pt x="820" y="1467"/>
                  </a:cubicBezTo>
                  <a:cubicBezTo>
                    <a:pt x="808" y="1395"/>
                    <a:pt x="808" y="1395"/>
                    <a:pt x="808" y="1395"/>
                  </a:cubicBezTo>
                  <a:cubicBezTo>
                    <a:pt x="792" y="1387"/>
                    <a:pt x="792" y="1387"/>
                    <a:pt x="792" y="1387"/>
                  </a:cubicBezTo>
                  <a:cubicBezTo>
                    <a:pt x="804" y="1347"/>
                    <a:pt x="804" y="1347"/>
                    <a:pt x="804" y="1347"/>
                  </a:cubicBezTo>
                  <a:cubicBezTo>
                    <a:pt x="780" y="1339"/>
                    <a:pt x="780" y="1339"/>
                    <a:pt x="780" y="1339"/>
                  </a:cubicBezTo>
                  <a:cubicBezTo>
                    <a:pt x="804" y="1295"/>
                    <a:pt x="804" y="1295"/>
                    <a:pt x="804" y="1295"/>
                  </a:cubicBezTo>
                  <a:cubicBezTo>
                    <a:pt x="732" y="1207"/>
                    <a:pt x="732" y="1207"/>
                    <a:pt x="732" y="1207"/>
                  </a:cubicBezTo>
                  <a:cubicBezTo>
                    <a:pt x="740" y="1171"/>
                    <a:pt x="740" y="1171"/>
                    <a:pt x="740" y="1171"/>
                  </a:cubicBezTo>
                  <a:cubicBezTo>
                    <a:pt x="708" y="1127"/>
                    <a:pt x="708" y="1127"/>
                    <a:pt x="708" y="1127"/>
                  </a:cubicBezTo>
                  <a:cubicBezTo>
                    <a:pt x="672" y="1127"/>
                    <a:pt x="672" y="1127"/>
                    <a:pt x="672" y="1127"/>
                  </a:cubicBezTo>
                  <a:cubicBezTo>
                    <a:pt x="676" y="1083"/>
                    <a:pt x="676" y="1083"/>
                    <a:pt x="676" y="1083"/>
                  </a:cubicBezTo>
                  <a:cubicBezTo>
                    <a:pt x="636" y="1059"/>
                    <a:pt x="636" y="1059"/>
                    <a:pt x="636" y="1059"/>
                  </a:cubicBezTo>
                  <a:cubicBezTo>
                    <a:pt x="632" y="1023"/>
                    <a:pt x="632" y="1023"/>
                    <a:pt x="632" y="1023"/>
                  </a:cubicBezTo>
                  <a:cubicBezTo>
                    <a:pt x="664" y="983"/>
                    <a:pt x="664" y="983"/>
                    <a:pt x="664" y="983"/>
                  </a:cubicBezTo>
                  <a:cubicBezTo>
                    <a:pt x="660" y="939"/>
                    <a:pt x="660" y="939"/>
                    <a:pt x="660" y="939"/>
                  </a:cubicBezTo>
                  <a:cubicBezTo>
                    <a:pt x="692" y="903"/>
                    <a:pt x="692" y="903"/>
                    <a:pt x="692" y="903"/>
                  </a:cubicBezTo>
                  <a:cubicBezTo>
                    <a:pt x="692" y="871"/>
                    <a:pt x="692" y="871"/>
                    <a:pt x="692" y="871"/>
                  </a:cubicBezTo>
                  <a:cubicBezTo>
                    <a:pt x="648" y="839"/>
                    <a:pt x="648" y="839"/>
                    <a:pt x="648" y="839"/>
                  </a:cubicBezTo>
                  <a:cubicBezTo>
                    <a:pt x="644" y="803"/>
                    <a:pt x="644" y="803"/>
                    <a:pt x="644" y="803"/>
                  </a:cubicBezTo>
                  <a:cubicBezTo>
                    <a:pt x="592" y="751"/>
                    <a:pt x="592" y="751"/>
                    <a:pt x="592" y="751"/>
                  </a:cubicBezTo>
                  <a:cubicBezTo>
                    <a:pt x="524" y="751"/>
                    <a:pt x="524" y="751"/>
                    <a:pt x="524" y="751"/>
                  </a:cubicBezTo>
                  <a:cubicBezTo>
                    <a:pt x="488" y="711"/>
                    <a:pt x="488" y="711"/>
                    <a:pt x="488" y="711"/>
                  </a:cubicBezTo>
                  <a:cubicBezTo>
                    <a:pt x="484" y="663"/>
                    <a:pt x="484" y="663"/>
                    <a:pt x="484" y="663"/>
                  </a:cubicBezTo>
                  <a:cubicBezTo>
                    <a:pt x="324" y="507"/>
                    <a:pt x="324" y="507"/>
                    <a:pt x="324" y="507"/>
                  </a:cubicBezTo>
                  <a:cubicBezTo>
                    <a:pt x="324" y="439"/>
                    <a:pt x="324" y="439"/>
                    <a:pt x="324" y="439"/>
                  </a:cubicBezTo>
                  <a:cubicBezTo>
                    <a:pt x="300" y="439"/>
                    <a:pt x="300" y="439"/>
                    <a:pt x="300" y="439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379"/>
                    <a:pt x="268" y="379"/>
                    <a:pt x="268" y="379"/>
                  </a:cubicBezTo>
                  <a:cubicBezTo>
                    <a:pt x="216" y="323"/>
                    <a:pt x="216" y="323"/>
                    <a:pt x="216" y="323"/>
                  </a:cubicBezTo>
                  <a:cubicBezTo>
                    <a:pt x="192" y="323"/>
                    <a:pt x="192" y="323"/>
                    <a:pt x="192" y="323"/>
                  </a:cubicBezTo>
                  <a:cubicBezTo>
                    <a:pt x="148" y="287"/>
                    <a:pt x="148" y="287"/>
                    <a:pt x="148" y="287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30" y="73"/>
                    <a:pt x="230" y="73"/>
                    <a:pt x="230" y="73"/>
                  </a:cubicBezTo>
                  <a:cubicBezTo>
                    <a:pt x="230" y="73"/>
                    <a:pt x="251" y="157"/>
                    <a:pt x="251" y="162"/>
                  </a:cubicBezTo>
                  <a:cubicBezTo>
                    <a:pt x="251" y="166"/>
                    <a:pt x="281" y="190"/>
                    <a:pt x="302" y="206"/>
                  </a:cubicBezTo>
                  <a:cubicBezTo>
                    <a:pt x="298" y="209"/>
                    <a:pt x="298" y="209"/>
                    <a:pt x="298" y="209"/>
                  </a:cubicBezTo>
                  <a:cubicBezTo>
                    <a:pt x="298" y="209"/>
                    <a:pt x="340" y="287"/>
                    <a:pt x="345" y="292"/>
                  </a:cubicBezTo>
                  <a:cubicBezTo>
                    <a:pt x="350" y="298"/>
                    <a:pt x="402" y="303"/>
                    <a:pt x="407" y="298"/>
                  </a:cubicBezTo>
                  <a:cubicBezTo>
                    <a:pt x="413" y="292"/>
                    <a:pt x="444" y="272"/>
                    <a:pt x="444" y="272"/>
                  </a:cubicBezTo>
                  <a:cubicBezTo>
                    <a:pt x="486" y="272"/>
                    <a:pt x="486" y="272"/>
                    <a:pt x="486" y="272"/>
                  </a:cubicBezTo>
                  <a:cubicBezTo>
                    <a:pt x="501" y="319"/>
                    <a:pt x="501" y="319"/>
                    <a:pt x="501" y="319"/>
                  </a:cubicBezTo>
                  <a:cubicBezTo>
                    <a:pt x="512" y="402"/>
                    <a:pt x="512" y="402"/>
                    <a:pt x="512" y="402"/>
                  </a:cubicBezTo>
                  <a:cubicBezTo>
                    <a:pt x="486" y="412"/>
                    <a:pt x="486" y="412"/>
                    <a:pt x="486" y="412"/>
                  </a:cubicBezTo>
                  <a:cubicBezTo>
                    <a:pt x="486" y="433"/>
                    <a:pt x="486" y="433"/>
                    <a:pt x="486" y="433"/>
                  </a:cubicBezTo>
                  <a:cubicBezTo>
                    <a:pt x="512" y="459"/>
                    <a:pt x="512" y="459"/>
                    <a:pt x="512" y="459"/>
                  </a:cubicBezTo>
                  <a:cubicBezTo>
                    <a:pt x="507" y="512"/>
                    <a:pt x="507" y="512"/>
                    <a:pt x="507" y="512"/>
                  </a:cubicBezTo>
                  <a:cubicBezTo>
                    <a:pt x="543" y="532"/>
                    <a:pt x="543" y="532"/>
                    <a:pt x="543" y="532"/>
                  </a:cubicBezTo>
                  <a:cubicBezTo>
                    <a:pt x="553" y="564"/>
                    <a:pt x="553" y="564"/>
                    <a:pt x="553" y="564"/>
                  </a:cubicBezTo>
                  <a:cubicBezTo>
                    <a:pt x="590" y="569"/>
                    <a:pt x="590" y="569"/>
                    <a:pt x="590" y="569"/>
                  </a:cubicBezTo>
                  <a:cubicBezTo>
                    <a:pt x="626" y="543"/>
                    <a:pt x="626" y="543"/>
                    <a:pt x="626" y="543"/>
                  </a:cubicBezTo>
                  <a:cubicBezTo>
                    <a:pt x="710" y="532"/>
                    <a:pt x="710" y="532"/>
                    <a:pt x="710" y="532"/>
                  </a:cubicBezTo>
                  <a:cubicBezTo>
                    <a:pt x="720" y="485"/>
                    <a:pt x="720" y="485"/>
                    <a:pt x="720" y="485"/>
                  </a:cubicBezTo>
                  <a:cubicBezTo>
                    <a:pt x="699" y="449"/>
                    <a:pt x="699" y="449"/>
                    <a:pt x="699" y="449"/>
                  </a:cubicBezTo>
                  <a:cubicBezTo>
                    <a:pt x="715" y="402"/>
                    <a:pt x="715" y="402"/>
                    <a:pt x="715" y="402"/>
                  </a:cubicBezTo>
                  <a:cubicBezTo>
                    <a:pt x="684" y="350"/>
                    <a:pt x="684" y="350"/>
                    <a:pt x="684" y="350"/>
                  </a:cubicBezTo>
                  <a:cubicBezTo>
                    <a:pt x="699" y="282"/>
                    <a:pt x="699" y="282"/>
                    <a:pt x="699" y="282"/>
                  </a:cubicBezTo>
                  <a:cubicBezTo>
                    <a:pt x="694" y="199"/>
                    <a:pt x="694" y="199"/>
                    <a:pt x="694" y="199"/>
                  </a:cubicBezTo>
                  <a:cubicBezTo>
                    <a:pt x="658" y="58"/>
                    <a:pt x="658" y="58"/>
                    <a:pt x="658" y="58"/>
                  </a:cubicBezTo>
                  <a:cubicBezTo>
                    <a:pt x="673" y="32"/>
                    <a:pt x="673" y="32"/>
                    <a:pt x="673" y="32"/>
                  </a:cubicBezTo>
                  <a:cubicBezTo>
                    <a:pt x="694" y="42"/>
                    <a:pt x="694" y="42"/>
                    <a:pt x="694" y="42"/>
                  </a:cubicBezTo>
                  <a:cubicBezTo>
                    <a:pt x="694" y="42"/>
                    <a:pt x="720" y="63"/>
                    <a:pt x="726" y="63"/>
                  </a:cubicBezTo>
                  <a:cubicBezTo>
                    <a:pt x="731" y="63"/>
                    <a:pt x="746" y="47"/>
                    <a:pt x="746" y="47"/>
                  </a:cubicBezTo>
                  <a:cubicBezTo>
                    <a:pt x="772" y="73"/>
                    <a:pt x="772" y="73"/>
                    <a:pt x="772" y="73"/>
                  </a:cubicBezTo>
                  <a:cubicBezTo>
                    <a:pt x="783" y="47"/>
                    <a:pt x="783" y="47"/>
                    <a:pt x="783" y="47"/>
                  </a:cubicBezTo>
                  <a:cubicBezTo>
                    <a:pt x="809" y="26"/>
                    <a:pt x="809" y="26"/>
                    <a:pt x="809" y="26"/>
                  </a:cubicBezTo>
                  <a:cubicBezTo>
                    <a:pt x="830" y="58"/>
                    <a:pt x="830" y="58"/>
                    <a:pt x="830" y="58"/>
                  </a:cubicBezTo>
                  <a:cubicBezTo>
                    <a:pt x="834" y="58"/>
                    <a:pt x="834" y="58"/>
                    <a:pt x="834" y="58"/>
                  </a:cubicBezTo>
                  <a:cubicBezTo>
                    <a:pt x="830" y="73"/>
                    <a:pt x="830" y="73"/>
                    <a:pt x="830" y="73"/>
                  </a:cubicBezTo>
                  <a:cubicBezTo>
                    <a:pt x="882" y="141"/>
                    <a:pt x="882" y="141"/>
                    <a:pt x="882" y="141"/>
                  </a:cubicBezTo>
                  <a:cubicBezTo>
                    <a:pt x="877" y="167"/>
                    <a:pt x="877" y="167"/>
                    <a:pt x="877" y="167"/>
                  </a:cubicBezTo>
                  <a:cubicBezTo>
                    <a:pt x="846" y="167"/>
                    <a:pt x="846" y="167"/>
                    <a:pt x="846" y="167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30" y="246"/>
                    <a:pt x="830" y="246"/>
                    <a:pt x="830" y="246"/>
                  </a:cubicBezTo>
                  <a:cubicBezTo>
                    <a:pt x="846" y="319"/>
                    <a:pt x="846" y="319"/>
                    <a:pt x="846" y="319"/>
                  </a:cubicBezTo>
                  <a:cubicBezTo>
                    <a:pt x="830" y="386"/>
                    <a:pt x="830" y="386"/>
                    <a:pt x="830" y="386"/>
                  </a:cubicBezTo>
                  <a:cubicBezTo>
                    <a:pt x="830" y="386"/>
                    <a:pt x="877" y="371"/>
                    <a:pt x="882" y="365"/>
                  </a:cubicBezTo>
                  <a:cubicBezTo>
                    <a:pt x="887" y="360"/>
                    <a:pt x="960" y="324"/>
                    <a:pt x="960" y="324"/>
                  </a:cubicBezTo>
                  <a:cubicBezTo>
                    <a:pt x="1002" y="345"/>
                    <a:pt x="1002" y="345"/>
                    <a:pt x="1002" y="345"/>
                  </a:cubicBezTo>
                  <a:cubicBezTo>
                    <a:pt x="1034" y="307"/>
                    <a:pt x="1034" y="307"/>
                    <a:pt x="1034" y="307"/>
                  </a:cubicBezTo>
                  <a:cubicBezTo>
                    <a:pt x="1049" y="360"/>
                    <a:pt x="1049" y="360"/>
                    <a:pt x="1049" y="360"/>
                  </a:cubicBezTo>
                  <a:cubicBezTo>
                    <a:pt x="1085" y="360"/>
                    <a:pt x="1085" y="360"/>
                    <a:pt x="1085" y="360"/>
                  </a:cubicBezTo>
                  <a:cubicBezTo>
                    <a:pt x="1174" y="454"/>
                    <a:pt x="1174" y="454"/>
                    <a:pt x="1174" y="454"/>
                  </a:cubicBezTo>
                  <a:cubicBezTo>
                    <a:pt x="1211" y="454"/>
                    <a:pt x="1211" y="454"/>
                    <a:pt x="1211" y="454"/>
                  </a:cubicBezTo>
                  <a:cubicBezTo>
                    <a:pt x="1231" y="480"/>
                    <a:pt x="1231" y="480"/>
                    <a:pt x="1231" y="480"/>
                  </a:cubicBezTo>
                  <a:cubicBezTo>
                    <a:pt x="1268" y="480"/>
                    <a:pt x="1268" y="480"/>
                    <a:pt x="1268" y="480"/>
                  </a:cubicBezTo>
                  <a:cubicBezTo>
                    <a:pt x="1304" y="423"/>
                    <a:pt x="1304" y="423"/>
                    <a:pt x="1304" y="423"/>
                  </a:cubicBezTo>
                  <a:cubicBezTo>
                    <a:pt x="1341" y="423"/>
                    <a:pt x="1341" y="423"/>
                    <a:pt x="1341" y="423"/>
                  </a:cubicBezTo>
                  <a:cubicBezTo>
                    <a:pt x="1341" y="454"/>
                    <a:pt x="1341" y="454"/>
                    <a:pt x="1341" y="454"/>
                  </a:cubicBezTo>
                  <a:cubicBezTo>
                    <a:pt x="1362" y="538"/>
                    <a:pt x="1362" y="538"/>
                    <a:pt x="1362" y="538"/>
                  </a:cubicBezTo>
                  <a:cubicBezTo>
                    <a:pt x="1392" y="550"/>
                    <a:pt x="1392" y="550"/>
                    <a:pt x="1392" y="550"/>
                  </a:cubicBezTo>
                  <a:cubicBezTo>
                    <a:pt x="1388" y="663"/>
                    <a:pt x="1388" y="663"/>
                    <a:pt x="1388" y="663"/>
                  </a:cubicBezTo>
                  <a:cubicBezTo>
                    <a:pt x="1398" y="710"/>
                    <a:pt x="1398" y="710"/>
                    <a:pt x="1398" y="710"/>
                  </a:cubicBezTo>
                  <a:cubicBezTo>
                    <a:pt x="1430" y="710"/>
                    <a:pt x="1430" y="710"/>
                    <a:pt x="1430" y="710"/>
                  </a:cubicBezTo>
                  <a:cubicBezTo>
                    <a:pt x="1461" y="725"/>
                    <a:pt x="1461" y="725"/>
                    <a:pt x="1461" y="725"/>
                  </a:cubicBezTo>
                  <a:cubicBezTo>
                    <a:pt x="1451" y="762"/>
                    <a:pt x="1451" y="762"/>
                    <a:pt x="1451" y="762"/>
                  </a:cubicBezTo>
                  <a:cubicBezTo>
                    <a:pt x="1492" y="814"/>
                    <a:pt x="1492" y="814"/>
                    <a:pt x="1492" y="814"/>
                  </a:cubicBezTo>
                  <a:cubicBezTo>
                    <a:pt x="1513" y="814"/>
                    <a:pt x="1513" y="814"/>
                    <a:pt x="1513" y="814"/>
                  </a:cubicBezTo>
                  <a:cubicBezTo>
                    <a:pt x="1521" y="831"/>
                    <a:pt x="1521" y="831"/>
                    <a:pt x="1521" y="831"/>
                  </a:cubicBezTo>
                  <a:lnTo>
                    <a:pt x="1539" y="87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" name="กาญจนบุรี">
              <a:extLst>
                <a:ext uri="{FF2B5EF4-FFF2-40B4-BE49-F238E27FC236}">
                  <a16:creationId xmlns:a16="http://schemas.microsoft.com/office/drawing/2014/main" id="{4B2C3D7E-E196-4375-9EED-8DF74BAF8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724" y="2813098"/>
              <a:ext cx="618152" cy="726055"/>
            </a:xfrm>
            <a:custGeom>
              <a:avLst/>
              <a:gdLst>
                <a:gd name="T0" fmla="*/ 1507 w 1509"/>
                <a:gd name="T1" fmla="*/ 1567 h 1780"/>
                <a:gd name="T2" fmla="*/ 1378 w 1509"/>
                <a:gd name="T3" fmla="*/ 1680 h 1780"/>
                <a:gd name="T4" fmla="*/ 1264 w 1509"/>
                <a:gd name="T5" fmla="*/ 1721 h 1780"/>
                <a:gd name="T6" fmla="*/ 1138 w 1509"/>
                <a:gd name="T7" fmla="*/ 1701 h 1780"/>
                <a:gd name="T8" fmla="*/ 1013 w 1509"/>
                <a:gd name="T9" fmla="*/ 1737 h 1780"/>
                <a:gd name="T10" fmla="*/ 924 w 1509"/>
                <a:gd name="T11" fmla="*/ 1747 h 1780"/>
                <a:gd name="T12" fmla="*/ 872 w 1509"/>
                <a:gd name="T13" fmla="*/ 1759 h 1780"/>
                <a:gd name="T14" fmla="*/ 832 w 1509"/>
                <a:gd name="T15" fmla="*/ 1667 h 1780"/>
                <a:gd name="T16" fmla="*/ 816 w 1509"/>
                <a:gd name="T17" fmla="*/ 1611 h 1780"/>
                <a:gd name="T18" fmla="*/ 744 w 1509"/>
                <a:gd name="T19" fmla="*/ 1571 h 1780"/>
                <a:gd name="T20" fmla="*/ 692 w 1509"/>
                <a:gd name="T21" fmla="*/ 1483 h 1780"/>
                <a:gd name="T22" fmla="*/ 612 w 1509"/>
                <a:gd name="T23" fmla="*/ 1411 h 1780"/>
                <a:gd name="T24" fmla="*/ 476 w 1509"/>
                <a:gd name="T25" fmla="*/ 1299 h 1780"/>
                <a:gd name="T26" fmla="*/ 368 w 1509"/>
                <a:gd name="T27" fmla="*/ 1219 h 1780"/>
                <a:gd name="T28" fmla="*/ 348 w 1509"/>
                <a:gd name="T29" fmla="*/ 1179 h 1780"/>
                <a:gd name="T30" fmla="*/ 244 w 1509"/>
                <a:gd name="T31" fmla="*/ 1031 h 1780"/>
                <a:gd name="T32" fmla="*/ 140 w 1509"/>
                <a:gd name="T33" fmla="*/ 883 h 1780"/>
                <a:gd name="T34" fmla="*/ 68 w 1509"/>
                <a:gd name="T35" fmla="*/ 726 h 1780"/>
                <a:gd name="T36" fmla="*/ 48 w 1509"/>
                <a:gd name="T37" fmla="*/ 686 h 1780"/>
                <a:gd name="T38" fmla="*/ 48 w 1509"/>
                <a:gd name="T39" fmla="*/ 634 h 1780"/>
                <a:gd name="T40" fmla="*/ 28 w 1509"/>
                <a:gd name="T41" fmla="*/ 606 h 1780"/>
                <a:gd name="T42" fmla="*/ 0 w 1509"/>
                <a:gd name="T43" fmla="*/ 506 h 1780"/>
                <a:gd name="T44" fmla="*/ 16 w 1509"/>
                <a:gd name="T45" fmla="*/ 390 h 1780"/>
                <a:gd name="T46" fmla="*/ 108 w 1509"/>
                <a:gd name="T47" fmla="*/ 350 h 1780"/>
                <a:gd name="T48" fmla="*/ 196 w 1509"/>
                <a:gd name="T49" fmla="*/ 366 h 1780"/>
                <a:gd name="T50" fmla="*/ 188 w 1509"/>
                <a:gd name="T51" fmla="*/ 298 h 1780"/>
                <a:gd name="T52" fmla="*/ 236 w 1509"/>
                <a:gd name="T53" fmla="*/ 266 h 1780"/>
                <a:gd name="T54" fmla="*/ 336 w 1509"/>
                <a:gd name="T55" fmla="*/ 290 h 1780"/>
                <a:gd name="T56" fmla="*/ 360 w 1509"/>
                <a:gd name="T57" fmla="*/ 142 h 1780"/>
                <a:gd name="T58" fmla="*/ 361 w 1509"/>
                <a:gd name="T59" fmla="*/ 5 h 1780"/>
                <a:gd name="T60" fmla="*/ 419 w 1509"/>
                <a:gd name="T61" fmla="*/ 32 h 1780"/>
                <a:gd name="T62" fmla="*/ 476 w 1509"/>
                <a:gd name="T63" fmla="*/ 146 h 1780"/>
                <a:gd name="T64" fmla="*/ 518 w 1509"/>
                <a:gd name="T65" fmla="*/ 172 h 1780"/>
                <a:gd name="T66" fmla="*/ 622 w 1509"/>
                <a:gd name="T67" fmla="*/ 324 h 1780"/>
                <a:gd name="T68" fmla="*/ 685 w 1509"/>
                <a:gd name="T69" fmla="*/ 381 h 1780"/>
                <a:gd name="T70" fmla="*/ 737 w 1509"/>
                <a:gd name="T71" fmla="*/ 553 h 1780"/>
                <a:gd name="T72" fmla="*/ 841 w 1509"/>
                <a:gd name="T73" fmla="*/ 564 h 1780"/>
                <a:gd name="T74" fmla="*/ 893 w 1509"/>
                <a:gd name="T75" fmla="*/ 585 h 1780"/>
                <a:gd name="T76" fmla="*/ 945 w 1509"/>
                <a:gd name="T77" fmla="*/ 616 h 1780"/>
                <a:gd name="T78" fmla="*/ 977 w 1509"/>
                <a:gd name="T79" fmla="*/ 610 h 1780"/>
                <a:gd name="T80" fmla="*/ 1008 w 1509"/>
                <a:gd name="T81" fmla="*/ 704 h 1780"/>
                <a:gd name="T82" fmla="*/ 1050 w 1509"/>
                <a:gd name="T83" fmla="*/ 809 h 1780"/>
                <a:gd name="T84" fmla="*/ 1123 w 1509"/>
                <a:gd name="T85" fmla="*/ 856 h 1780"/>
                <a:gd name="T86" fmla="*/ 1232 w 1509"/>
                <a:gd name="T87" fmla="*/ 850 h 1780"/>
                <a:gd name="T88" fmla="*/ 1321 w 1509"/>
                <a:gd name="T89" fmla="*/ 762 h 1780"/>
                <a:gd name="T90" fmla="*/ 1420 w 1509"/>
                <a:gd name="T91" fmla="*/ 882 h 1780"/>
                <a:gd name="T92" fmla="*/ 1430 w 1509"/>
                <a:gd name="T93" fmla="*/ 960 h 1780"/>
                <a:gd name="T94" fmla="*/ 1456 w 1509"/>
                <a:gd name="T95" fmla="*/ 1054 h 1780"/>
                <a:gd name="T96" fmla="*/ 1399 w 1509"/>
                <a:gd name="T97" fmla="*/ 1356 h 1780"/>
                <a:gd name="T98" fmla="*/ 1442 w 1509"/>
                <a:gd name="T99" fmla="*/ 1446 h 1780"/>
                <a:gd name="T100" fmla="*/ 1483 w 1509"/>
                <a:gd name="T101" fmla="*/ 1476 h 1780"/>
                <a:gd name="T102" fmla="*/ 1481 w 1509"/>
                <a:gd name="T103" fmla="*/ 1527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09" h="1780">
                  <a:moveTo>
                    <a:pt x="1509" y="1565"/>
                  </a:moveTo>
                  <a:cubicBezTo>
                    <a:pt x="1507" y="1567"/>
                    <a:pt x="1507" y="1567"/>
                    <a:pt x="1507" y="1567"/>
                  </a:cubicBezTo>
                  <a:cubicBezTo>
                    <a:pt x="1436" y="1674"/>
                    <a:pt x="1436" y="1674"/>
                    <a:pt x="1436" y="1674"/>
                  </a:cubicBezTo>
                  <a:cubicBezTo>
                    <a:pt x="1378" y="1680"/>
                    <a:pt x="1378" y="1680"/>
                    <a:pt x="1378" y="1680"/>
                  </a:cubicBezTo>
                  <a:cubicBezTo>
                    <a:pt x="1321" y="1654"/>
                    <a:pt x="1321" y="1654"/>
                    <a:pt x="1321" y="1654"/>
                  </a:cubicBezTo>
                  <a:cubicBezTo>
                    <a:pt x="1321" y="1654"/>
                    <a:pt x="1269" y="1716"/>
                    <a:pt x="1264" y="1721"/>
                  </a:cubicBezTo>
                  <a:cubicBezTo>
                    <a:pt x="1258" y="1727"/>
                    <a:pt x="1175" y="1727"/>
                    <a:pt x="1175" y="1727"/>
                  </a:cubicBezTo>
                  <a:cubicBezTo>
                    <a:pt x="1138" y="1701"/>
                    <a:pt x="1138" y="1701"/>
                    <a:pt x="1138" y="1701"/>
                  </a:cubicBezTo>
                  <a:cubicBezTo>
                    <a:pt x="1076" y="1737"/>
                    <a:pt x="1076" y="1737"/>
                    <a:pt x="1076" y="1737"/>
                  </a:cubicBezTo>
                  <a:cubicBezTo>
                    <a:pt x="1013" y="1737"/>
                    <a:pt x="1013" y="1737"/>
                    <a:pt x="1013" y="1737"/>
                  </a:cubicBezTo>
                  <a:cubicBezTo>
                    <a:pt x="966" y="1753"/>
                    <a:pt x="966" y="1753"/>
                    <a:pt x="966" y="1753"/>
                  </a:cubicBezTo>
                  <a:cubicBezTo>
                    <a:pt x="924" y="1747"/>
                    <a:pt x="924" y="1747"/>
                    <a:pt x="924" y="1747"/>
                  </a:cubicBezTo>
                  <a:cubicBezTo>
                    <a:pt x="872" y="1780"/>
                    <a:pt x="872" y="1780"/>
                    <a:pt x="872" y="1780"/>
                  </a:cubicBezTo>
                  <a:cubicBezTo>
                    <a:pt x="872" y="1759"/>
                    <a:pt x="872" y="1759"/>
                    <a:pt x="872" y="1759"/>
                  </a:cubicBezTo>
                  <a:cubicBezTo>
                    <a:pt x="828" y="1723"/>
                    <a:pt x="828" y="1723"/>
                    <a:pt x="828" y="1723"/>
                  </a:cubicBezTo>
                  <a:cubicBezTo>
                    <a:pt x="832" y="1667"/>
                    <a:pt x="832" y="1667"/>
                    <a:pt x="832" y="1667"/>
                  </a:cubicBezTo>
                  <a:cubicBezTo>
                    <a:pt x="816" y="1667"/>
                    <a:pt x="816" y="1667"/>
                    <a:pt x="816" y="1667"/>
                  </a:cubicBezTo>
                  <a:cubicBezTo>
                    <a:pt x="816" y="1611"/>
                    <a:pt x="816" y="1611"/>
                    <a:pt x="816" y="1611"/>
                  </a:cubicBezTo>
                  <a:cubicBezTo>
                    <a:pt x="792" y="1611"/>
                    <a:pt x="792" y="1611"/>
                    <a:pt x="792" y="1611"/>
                  </a:cubicBezTo>
                  <a:cubicBezTo>
                    <a:pt x="792" y="1611"/>
                    <a:pt x="784" y="1579"/>
                    <a:pt x="744" y="1571"/>
                  </a:cubicBezTo>
                  <a:cubicBezTo>
                    <a:pt x="740" y="1559"/>
                    <a:pt x="724" y="1495"/>
                    <a:pt x="724" y="1495"/>
                  </a:cubicBezTo>
                  <a:cubicBezTo>
                    <a:pt x="692" y="1483"/>
                    <a:pt x="692" y="1483"/>
                    <a:pt x="692" y="1483"/>
                  </a:cubicBezTo>
                  <a:cubicBezTo>
                    <a:pt x="692" y="1431"/>
                    <a:pt x="692" y="1431"/>
                    <a:pt x="692" y="1431"/>
                  </a:cubicBezTo>
                  <a:cubicBezTo>
                    <a:pt x="612" y="1411"/>
                    <a:pt x="612" y="1411"/>
                    <a:pt x="612" y="1411"/>
                  </a:cubicBezTo>
                  <a:cubicBezTo>
                    <a:pt x="612" y="1383"/>
                    <a:pt x="612" y="1383"/>
                    <a:pt x="612" y="1383"/>
                  </a:cubicBezTo>
                  <a:cubicBezTo>
                    <a:pt x="476" y="1299"/>
                    <a:pt x="476" y="1299"/>
                    <a:pt x="476" y="1299"/>
                  </a:cubicBezTo>
                  <a:cubicBezTo>
                    <a:pt x="468" y="1275"/>
                    <a:pt x="468" y="1275"/>
                    <a:pt x="468" y="1275"/>
                  </a:cubicBezTo>
                  <a:cubicBezTo>
                    <a:pt x="368" y="1219"/>
                    <a:pt x="368" y="1219"/>
                    <a:pt x="368" y="1219"/>
                  </a:cubicBezTo>
                  <a:cubicBezTo>
                    <a:pt x="368" y="1175"/>
                    <a:pt x="368" y="1175"/>
                    <a:pt x="368" y="1175"/>
                  </a:cubicBezTo>
                  <a:cubicBezTo>
                    <a:pt x="348" y="1179"/>
                    <a:pt x="348" y="1179"/>
                    <a:pt x="348" y="1179"/>
                  </a:cubicBezTo>
                  <a:cubicBezTo>
                    <a:pt x="280" y="1023"/>
                    <a:pt x="280" y="1023"/>
                    <a:pt x="280" y="1023"/>
                  </a:cubicBezTo>
                  <a:cubicBezTo>
                    <a:pt x="244" y="1031"/>
                    <a:pt x="244" y="1031"/>
                    <a:pt x="244" y="1031"/>
                  </a:cubicBezTo>
                  <a:cubicBezTo>
                    <a:pt x="244" y="983"/>
                    <a:pt x="244" y="983"/>
                    <a:pt x="244" y="983"/>
                  </a:cubicBezTo>
                  <a:cubicBezTo>
                    <a:pt x="244" y="983"/>
                    <a:pt x="228" y="947"/>
                    <a:pt x="140" y="883"/>
                  </a:cubicBezTo>
                  <a:cubicBezTo>
                    <a:pt x="104" y="851"/>
                    <a:pt x="60" y="754"/>
                    <a:pt x="60" y="754"/>
                  </a:cubicBezTo>
                  <a:cubicBezTo>
                    <a:pt x="68" y="726"/>
                    <a:pt x="68" y="726"/>
                    <a:pt x="68" y="726"/>
                  </a:cubicBezTo>
                  <a:cubicBezTo>
                    <a:pt x="48" y="707"/>
                    <a:pt x="48" y="707"/>
                    <a:pt x="48" y="707"/>
                  </a:cubicBezTo>
                  <a:cubicBezTo>
                    <a:pt x="48" y="686"/>
                    <a:pt x="48" y="686"/>
                    <a:pt x="48" y="686"/>
                  </a:cubicBezTo>
                  <a:cubicBezTo>
                    <a:pt x="60" y="670"/>
                    <a:pt x="60" y="670"/>
                    <a:pt x="60" y="670"/>
                  </a:cubicBezTo>
                  <a:cubicBezTo>
                    <a:pt x="48" y="634"/>
                    <a:pt x="48" y="634"/>
                    <a:pt x="48" y="634"/>
                  </a:cubicBezTo>
                  <a:cubicBezTo>
                    <a:pt x="28" y="626"/>
                    <a:pt x="28" y="626"/>
                    <a:pt x="28" y="626"/>
                  </a:cubicBezTo>
                  <a:cubicBezTo>
                    <a:pt x="28" y="606"/>
                    <a:pt x="28" y="606"/>
                    <a:pt x="28" y="606"/>
                  </a:cubicBezTo>
                  <a:cubicBezTo>
                    <a:pt x="48" y="566"/>
                    <a:pt x="48" y="566"/>
                    <a:pt x="48" y="566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28" y="434"/>
                    <a:pt x="28" y="434"/>
                    <a:pt x="28" y="434"/>
                  </a:cubicBezTo>
                  <a:cubicBezTo>
                    <a:pt x="16" y="390"/>
                    <a:pt x="16" y="390"/>
                    <a:pt x="16" y="390"/>
                  </a:cubicBezTo>
                  <a:cubicBezTo>
                    <a:pt x="72" y="390"/>
                    <a:pt x="72" y="390"/>
                    <a:pt x="72" y="390"/>
                  </a:cubicBezTo>
                  <a:cubicBezTo>
                    <a:pt x="72" y="390"/>
                    <a:pt x="96" y="362"/>
                    <a:pt x="108" y="350"/>
                  </a:cubicBezTo>
                  <a:cubicBezTo>
                    <a:pt x="108" y="322"/>
                    <a:pt x="108" y="322"/>
                    <a:pt x="108" y="322"/>
                  </a:cubicBezTo>
                  <a:cubicBezTo>
                    <a:pt x="108" y="322"/>
                    <a:pt x="168" y="326"/>
                    <a:pt x="196" y="366"/>
                  </a:cubicBezTo>
                  <a:cubicBezTo>
                    <a:pt x="210" y="357"/>
                    <a:pt x="215" y="355"/>
                    <a:pt x="216" y="354"/>
                  </a:cubicBezTo>
                  <a:cubicBezTo>
                    <a:pt x="188" y="298"/>
                    <a:pt x="188" y="298"/>
                    <a:pt x="188" y="298"/>
                  </a:cubicBezTo>
                  <a:cubicBezTo>
                    <a:pt x="208" y="266"/>
                    <a:pt x="208" y="266"/>
                    <a:pt x="208" y="266"/>
                  </a:cubicBezTo>
                  <a:cubicBezTo>
                    <a:pt x="236" y="266"/>
                    <a:pt x="236" y="266"/>
                    <a:pt x="236" y="266"/>
                  </a:cubicBezTo>
                  <a:cubicBezTo>
                    <a:pt x="288" y="250"/>
                    <a:pt x="288" y="250"/>
                    <a:pt x="288" y="250"/>
                  </a:cubicBezTo>
                  <a:cubicBezTo>
                    <a:pt x="336" y="290"/>
                    <a:pt x="336" y="290"/>
                    <a:pt x="336" y="290"/>
                  </a:cubicBezTo>
                  <a:cubicBezTo>
                    <a:pt x="360" y="266"/>
                    <a:pt x="360" y="266"/>
                    <a:pt x="360" y="266"/>
                  </a:cubicBezTo>
                  <a:cubicBezTo>
                    <a:pt x="360" y="142"/>
                    <a:pt x="360" y="142"/>
                    <a:pt x="360" y="142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61" y="5"/>
                    <a:pt x="361" y="5"/>
                    <a:pt x="361" y="5"/>
                  </a:cubicBezTo>
                  <a:cubicBezTo>
                    <a:pt x="382" y="32"/>
                    <a:pt x="382" y="32"/>
                    <a:pt x="382" y="32"/>
                  </a:cubicBezTo>
                  <a:cubicBezTo>
                    <a:pt x="419" y="32"/>
                    <a:pt x="419" y="32"/>
                    <a:pt x="419" y="32"/>
                  </a:cubicBezTo>
                  <a:cubicBezTo>
                    <a:pt x="481" y="120"/>
                    <a:pt x="481" y="120"/>
                    <a:pt x="481" y="120"/>
                  </a:cubicBezTo>
                  <a:cubicBezTo>
                    <a:pt x="476" y="146"/>
                    <a:pt x="476" y="146"/>
                    <a:pt x="476" y="146"/>
                  </a:cubicBezTo>
                  <a:cubicBezTo>
                    <a:pt x="476" y="146"/>
                    <a:pt x="505" y="161"/>
                    <a:pt x="514" y="169"/>
                  </a:cubicBezTo>
                  <a:cubicBezTo>
                    <a:pt x="516" y="170"/>
                    <a:pt x="518" y="171"/>
                    <a:pt x="518" y="172"/>
                  </a:cubicBezTo>
                  <a:cubicBezTo>
                    <a:pt x="518" y="214"/>
                    <a:pt x="518" y="214"/>
                    <a:pt x="518" y="214"/>
                  </a:cubicBezTo>
                  <a:cubicBezTo>
                    <a:pt x="622" y="324"/>
                    <a:pt x="622" y="324"/>
                    <a:pt x="622" y="324"/>
                  </a:cubicBezTo>
                  <a:cubicBezTo>
                    <a:pt x="632" y="365"/>
                    <a:pt x="632" y="365"/>
                    <a:pt x="632" y="365"/>
                  </a:cubicBezTo>
                  <a:cubicBezTo>
                    <a:pt x="685" y="381"/>
                    <a:pt x="685" y="381"/>
                    <a:pt x="685" y="381"/>
                  </a:cubicBezTo>
                  <a:cubicBezTo>
                    <a:pt x="732" y="470"/>
                    <a:pt x="732" y="470"/>
                    <a:pt x="732" y="470"/>
                  </a:cubicBezTo>
                  <a:cubicBezTo>
                    <a:pt x="737" y="553"/>
                    <a:pt x="737" y="553"/>
                    <a:pt x="737" y="553"/>
                  </a:cubicBezTo>
                  <a:cubicBezTo>
                    <a:pt x="789" y="574"/>
                    <a:pt x="789" y="574"/>
                    <a:pt x="789" y="574"/>
                  </a:cubicBezTo>
                  <a:cubicBezTo>
                    <a:pt x="841" y="564"/>
                    <a:pt x="841" y="564"/>
                    <a:pt x="841" y="564"/>
                  </a:cubicBezTo>
                  <a:cubicBezTo>
                    <a:pt x="867" y="590"/>
                    <a:pt x="867" y="590"/>
                    <a:pt x="867" y="590"/>
                  </a:cubicBezTo>
                  <a:cubicBezTo>
                    <a:pt x="893" y="585"/>
                    <a:pt x="893" y="585"/>
                    <a:pt x="893" y="585"/>
                  </a:cubicBezTo>
                  <a:cubicBezTo>
                    <a:pt x="898" y="584"/>
                    <a:pt x="898" y="584"/>
                    <a:pt x="898" y="584"/>
                  </a:cubicBezTo>
                  <a:cubicBezTo>
                    <a:pt x="945" y="616"/>
                    <a:pt x="945" y="616"/>
                    <a:pt x="945" y="616"/>
                  </a:cubicBezTo>
                  <a:cubicBezTo>
                    <a:pt x="976" y="611"/>
                    <a:pt x="976" y="611"/>
                    <a:pt x="976" y="611"/>
                  </a:cubicBezTo>
                  <a:cubicBezTo>
                    <a:pt x="977" y="610"/>
                    <a:pt x="977" y="610"/>
                    <a:pt x="977" y="610"/>
                  </a:cubicBezTo>
                  <a:cubicBezTo>
                    <a:pt x="1003" y="631"/>
                    <a:pt x="1003" y="631"/>
                    <a:pt x="1003" y="631"/>
                  </a:cubicBezTo>
                  <a:cubicBezTo>
                    <a:pt x="1008" y="704"/>
                    <a:pt x="1008" y="704"/>
                    <a:pt x="1008" y="704"/>
                  </a:cubicBezTo>
                  <a:cubicBezTo>
                    <a:pt x="982" y="746"/>
                    <a:pt x="982" y="746"/>
                    <a:pt x="982" y="746"/>
                  </a:cubicBezTo>
                  <a:cubicBezTo>
                    <a:pt x="1050" y="809"/>
                    <a:pt x="1050" y="809"/>
                    <a:pt x="1050" y="809"/>
                  </a:cubicBezTo>
                  <a:cubicBezTo>
                    <a:pt x="1097" y="809"/>
                    <a:pt x="1097" y="809"/>
                    <a:pt x="1097" y="809"/>
                  </a:cubicBezTo>
                  <a:cubicBezTo>
                    <a:pt x="1123" y="856"/>
                    <a:pt x="1123" y="856"/>
                    <a:pt x="1123" y="856"/>
                  </a:cubicBezTo>
                  <a:cubicBezTo>
                    <a:pt x="1180" y="876"/>
                    <a:pt x="1180" y="876"/>
                    <a:pt x="1180" y="876"/>
                  </a:cubicBezTo>
                  <a:cubicBezTo>
                    <a:pt x="1232" y="850"/>
                    <a:pt x="1232" y="850"/>
                    <a:pt x="1232" y="850"/>
                  </a:cubicBezTo>
                  <a:cubicBezTo>
                    <a:pt x="1243" y="798"/>
                    <a:pt x="1243" y="798"/>
                    <a:pt x="1243" y="798"/>
                  </a:cubicBezTo>
                  <a:cubicBezTo>
                    <a:pt x="1321" y="762"/>
                    <a:pt x="1321" y="762"/>
                    <a:pt x="1321" y="762"/>
                  </a:cubicBezTo>
                  <a:cubicBezTo>
                    <a:pt x="1357" y="850"/>
                    <a:pt x="1357" y="850"/>
                    <a:pt x="1357" y="850"/>
                  </a:cubicBezTo>
                  <a:cubicBezTo>
                    <a:pt x="1420" y="882"/>
                    <a:pt x="1420" y="882"/>
                    <a:pt x="1420" y="882"/>
                  </a:cubicBezTo>
                  <a:cubicBezTo>
                    <a:pt x="1456" y="939"/>
                    <a:pt x="1456" y="939"/>
                    <a:pt x="1456" y="939"/>
                  </a:cubicBezTo>
                  <a:cubicBezTo>
                    <a:pt x="1430" y="960"/>
                    <a:pt x="1430" y="960"/>
                    <a:pt x="1430" y="960"/>
                  </a:cubicBezTo>
                  <a:cubicBezTo>
                    <a:pt x="1425" y="1017"/>
                    <a:pt x="1425" y="1017"/>
                    <a:pt x="1425" y="1017"/>
                  </a:cubicBezTo>
                  <a:cubicBezTo>
                    <a:pt x="1456" y="1054"/>
                    <a:pt x="1456" y="1054"/>
                    <a:pt x="1456" y="1054"/>
                  </a:cubicBezTo>
                  <a:cubicBezTo>
                    <a:pt x="1456" y="1054"/>
                    <a:pt x="1456" y="1309"/>
                    <a:pt x="1451" y="1309"/>
                  </a:cubicBezTo>
                  <a:cubicBezTo>
                    <a:pt x="1446" y="1309"/>
                    <a:pt x="1399" y="1356"/>
                    <a:pt x="1399" y="1356"/>
                  </a:cubicBezTo>
                  <a:cubicBezTo>
                    <a:pt x="1420" y="1429"/>
                    <a:pt x="1420" y="1429"/>
                    <a:pt x="1420" y="1429"/>
                  </a:cubicBezTo>
                  <a:cubicBezTo>
                    <a:pt x="1442" y="1446"/>
                    <a:pt x="1442" y="1446"/>
                    <a:pt x="1442" y="1446"/>
                  </a:cubicBezTo>
                  <a:cubicBezTo>
                    <a:pt x="1468" y="1465"/>
                    <a:pt x="1468" y="1465"/>
                    <a:pt x="1468" y="1465"/>
                  </a:cubicBezTo>
                  <a:cubicBezTo>
                    <a:pt x="1483" y="1476"/>
                    <a:pt x="1483" y="1476"/>
                    <a:pt x="1483" y="1476"/>
                  </a:cubicBezTo>
                  <a:cubicBezTo>
                    <a:pt x="1467" y="1508"/>
                    <a:pt x="1467" y="1508"/>
                    <a:pt x="1467" y="1508"/>
                  </a:cubicBezTo>
                  <a:cubicBezTo>
                    <a:pt x="1481" y="1527"/>
                    <a:pt x="1481" y="1527"/>
                    <a:pt x="1481" y="1527"/>
                  </a:cubicBezTo>
                  <a:lnTo>
                    <a:pt x="1509" y="15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" name="สระแก้ว">
              <a:extLst>
                <a:ext uri="{FF2B5EF4-FFF2-40B4-BE49-F238E27FC236}">
                  <a16:creationId xmlns:a16="http://schemas.microsoft.com/office/drawing/2014/main" id="{14EEA206-6A21-4EC1-846C-2A4FB4FAE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616" y="3367240"/>
              <a:ext cx="385889" cy="341996"/>
            </a:xfrm>
            <a:custGeom>
              <a:avLst/>
              <a:gdLst>
                <a:gd name="T0" fmla="*/ 915 w 943"/>
                <a:gd name="T1" fmla="*/ 147 h 840"/>
                <a:gd name="T2" fmla="*/ 875 w 943"/>
                <a:gd name="T3" fmla="*/ 159 h 840"/>
                <a:gd name="T4" fmla="*/ 795 w 943"/>
                <a:gd name="T5" fmla="*/ 239 h 840"/>
                <a:gd name="T6" fmla="*/ 791 w 943"/>
                <a:gd name="T7" fmla="*/ 291 h 840"/>
                <a:gd name="T8" fmla="*/ 751 w 943"/>
                <a:gd name="T9" fmla="*/ 343 h 840"/>
                <a:gd name="T10" fmla="*/ 751 w 943"/>
                <a:gd name="T11" fmla="*/ 375 h 840"/>
                <a:gd name="T12" fmla="*/ 639 w 943"/>
                <a:gd name="T13" fmla="*/ 411 h 840"/>
                <a:gd name="T14" fmla="*/ 599 w 943"/>
                <a:gd name="T15" fmla="*/ 471 h 840"/>
                <a:gd name="T16" fmla="*/ 651 w 943"/>
                <a:gd name="T17" fmla="*/ 515 h 840"/>
                <a:gd name="T18" fmla="*/ 619 w 943"/>
                <a:gd name="T19" fmla="*/ 527 h 840"/>
                <a:gd name="T20" fmla="*/ 599 w 943"/>
                <a:gd name="T21" fmla="*/ 547 h 840"/>
                <a:gd name="T22" fmla="*/ 559 w 943"/>
                <a:gd name="T23" fmla="*/ 559 h 840"/>
                <a:gd name="T24" fmla="*/ 471 w 943"/>
                <a:gd name="T25" fmla="*/ 555 h 840"/>
                <a:gd name="T26" fmla="*/ 431 w 943"/>
                <a:gd name="T27" fmla="*/ 535 h 840"/>
                <a:gd name="T28" fmla="*/ 399 w 943"/>
                <a:gd name="T29" fmla="*/ 579 h 840"/>
                <a:gd name="T30" fmla="*/ 427 w 943"/>
                <a:gd name="T31" fmla="*/ 603 h 840"/>
                <a:gd name="T32" fmla="*/ 415 w 943"/>
                <a:gd name="T33" fmla="*/ 807 h 840"/>
                <a:gd name="T34" fmla="*/ 415 w 943"/>
                <a:gd name="T35" fmla="*/ 808 h 840"/>
                <a:gd name="T36" fmla="*/ 371 w 943"/>
                <a:gd name="T37" fmla="*/ 804 h 840"/>
                <a:gd name="T38" fmla="*/ 334 w 943"/>
                <a:gd name="T39" fmla="*/ 840 h 840"/>
                <a:gd name="T40" fmla="*/ 287 w 943"/>
                <a:gd name="T41" fmla="*/ 835 h 840"/>
                <a:gd name="T42" fmla="*/ 266 w 943"/>
                <a:gd name="T43" fmla="*/ 783 h 840"/>
                <a:gd name="T44" fmla="*/ 219 w 943"/>
                <a:gd name="T45" fmla="*/ 772 h 840"/>
                <a:gd name="T46" fmla="*/ 188 w 943"/>
                <a:gd name="T47" fmla="*/ 830 h 840"/>
                <a:gd name="T48" fmla="*/ 131 w 943"/>
                <a:gd name="T49" fmla="*/ 840 h 840"/>
                <a:gd name="T50" fmla="*/ 115 w 943"/>
                <a:gd name="T51" fmla="*/ 814 h 840"/>
                <a:gd name="T52" fmla="*/ 94 w 943"/>
                <a:gd name="T53" fmla="*/ 777 h 840"/>
                <a:gd name="T54" fmla="*/ 94 w 943"/>
                <a:gd name="T55" fmla="*/ 715 h 840"/>
                <a:gd name="T56" fmla="*/ 68 w 943"/>
                <a:gd name="T57" fmla="*/ 694 h 840"/>
                <a:gd name="T58" fmla="*/ 52 w 943"/>
                <a:gd name="T59" fmla="*/ 647 h 840"/>
                <a:gd name="T60" fmla="*/ 16 w 943"/>
                <a:gd name="T61" fmla="*/ 647 h 840"/>
                <a:gd name="T62" fmla="*/ 3 w 943"/>
                <a:gd name="T63" fmla="*/ 605 h 840"/>
                <a:gd name="T64" fmla="*/ 0 w 943"/>
                <a:gd name="T65" fmla="*/ 595 h 840"/>
                <a:gd name="T66" fmla="*/ 24 w 943"/>
                <a:gd name="T67" fmla="*/ 555 h 840"/>
                <a:gd name="T68" fmla="*/ 63 w 943"/>
                <a:gd name="T69" fmla="*/ 491 h 840"/>
                <a:gd name="T70" fmla="*/ 68 w 943"/>
                <a:gd name="T71" fmla="*/ 360 h 840"/>
                <a:gd name="T72" fmla="*/ 37 w 943"/>
                <a:gd name="T73" fmla="*/ 298 h 840"/>
                <a:gd name="T74" fmla="*/ 26 w 943"/>
                <a:gd name="T75" fmla="*/ 230 h 840"/>
                <a:gd name="T76" fmla="*/ 68 w 943"/>
                <a:gd name="T77" fmla="*/ 209 h 840"/>
                <a:gd name="T78" fmla="*/ 42 w 943"/>
                <a:gd name="T79" fmla="*/ 136 h 840"/>
                <a:gd name="T80" fmla="*/ 167 w 943"/>
                <a:gd name="T81" fmla="*/ 136 h 840"/>
                <a:gd name="T82" fmla="*/ 167 w 943"/>
                <a:gd name="T83" fmla="*/ 73 h 840"/>
                <a:gd name="T84" fmla="*/ 199 w 943"/>
                <a:gd name="T85" fmla="*/ 36 h 840"/>
                <a:gd name="T86" fmla="*/ 225 w 943"/>
                <a:gd name="T87" fmla="*/ 52 h 840"/>
                <a:gd name="T88" fmla="*/ 286 w 943"/>
                <a:gd name="T89" fmla="*/ 16 h 840"/>
                <a:gd name="T90" fmla="*/ 287 w 943"/>
                <a:gd name="T91" fmla="*/ 16 h 840"/>
                <a:gd name="T92" fmla="*/ 371 w 943"/>
                <a:gd name="T93" fmla="*/ 52 h 840"/>
                <a:gd name="T94" fmla="*/ 499 w 943"/>
                <a:gd name="T95" fmla="*/ 19 h 840"/>
                <a:gd name="T96" fmla="*/ 517 w 943"/>
                <a:gd name="T97" fmla="*/ 37 h 840"/>
                <a:gd name="T98" fmla="*/ 590 w 943"/>
                <a:gd name="T99" fmla="*/ 37 h 840"/>
                <a:gd name="T100" fmla="*/ 642 w 943"/>
                <a:gd name="T101" fmla="*/ 6 h 840"/>
                <a:gd name="T102" fmla="*/ 689 w 943"/>
                <a:gd name="T103" fmla="*/ 11 h 840"/>
                <a:gd name="T104" fmla="*/ 720 w 943"/>
                <a:gd name="T105" fmla="*/ 37 h 840"/>
                <a:gd name="T106" fmla="*/ 772 w 943"/>
                <a:gd name="T107" fmla="*/ 37 h 840"/>
                <a:gd name="T108" fmla="*/ 803 w 943"/>
                <a:gd name="T109" fmla="*/ 11 h 840"/>
                <a:gd name="T110" fmla="*/ 866 w 943"/>
                <a:gd name="T111" fmla="*/ 11 h 840"/>
                <a:gd name="T112" fmla="*/ 932 w 943"/>
                <a:gd name="T113" fmla="*/ 0 h 840"/>
                <a:gd name="T114" fmla="*/ 931 w 943"/>
                <a:gd name="T115" fmla="*/ 3 h 840"/>
                <a:gd name="T116" fmla="*/ 943 w 943"/>
                <a:gd name="T117" fmla="*/ 35 h 840"/>
                <a:gd name="T118" fmla="*/ 907 w 943"/>
                <a:gd name="T119" fmla="*/ 75 h 840"/>
                <a:gd name="T120" fmla="*/ 915 w 943"/>
                <a:gd name="T121" fmla="*/ 147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3" h="840">
                  <a:moveTo>
                    <a:pt x="915" y="147"/>
                  </a:moveTo>
                  <a:cubicBezTo>
                    <a:pt x="875" y="159"/>
                    <a:pt x="875" y="159"/>
                    <a:pt x="875" y="159"/>
                  </a:cubicBezTo>
                  <a:cubicBezTo>
                    <a:pt x="875" y="159"/>
                    <a:pt x="795" y="235"/>
                    <a:pt x="795" y="239"/>
                  </a:cubicBezTo>
                  <a:cubicBezTo>
                    <a:pt x="795" y="243"/>
                    <a:pt x="791" y="291"/>
                    <a:pt x="791" y="291"/>
                  </a:cubicBezTo>
                  <a:cubicBezTo>
                    <a:pt x="751" y="343"/>
                    <a:pt x="751" y="343"/>
                    <a:pt x="751" y="343"/>
                  </a:cubicBezTo>
                  <a:cubicBezTo>
                    <a:pt x="751" y="375"/>
                    <a:pt x="751" y="375"/>
                    <a:pt x="751" y="375"/>
                  </a:cubicBezTo>
                  <a:cubicBezTo>
                    <a:pt x="639" y="411"/>
                    <a:pt x="639" y="411"/>
                    <a:pt x="639" y="411"/>
                  </a:cubicBezTo>
                  <a:cubicBezTo>
                    <a:pt x="599" y="471"/>
                    <a:pt x="599" y="471"/>
                    <a:pt x="599" y="471"/>
                  </a:cubicBezTo>
                  <a:cubicBezTo>
                    <a:pt x="651" y="515"/>
                    <a:pt x="651" y="515"/>
                    <a:pt x="651" y="515"/>
                  </a:cubicBezTo>
                  <a:cubicBezTo>
                    <a:pt x="619" y="527"/>
                    <a:pt x="619" y="527"/>
                    <a:pt x="619" y="527"/>
                  </a:cubicBezTo>
                  <a:cubicBezTo>
                    <a:pt x="599" y="547"/>
                    <a:pt x="599" y="547"/>
                    <a:pt x="599" y="547"/>
                  </a:cubicBezTo>
                  <a:cubicBezTo>
                    <a:pt x="559" y="559"/>
                    <a:pt x="559" y="559"/>
                    <a:pt x="559" y="559"/>
                  </a:cubicBezTo>
                  <a:cubicBezTo>
                    <a:pt x="471" y="555"/>
                    <a:pt x="471" y="555"/>
                    <a:pt x="471" y="555"/>
                  </a:cubicBezTo>
                  <a:cubicBezTo>
                    <a:pt x="431" y="535"/>
                    <a:pt x="431" y="535"/>
                    <a:pt x="431" y="535"/>
                  </a:cubicBezTo>
                  <a:cubicBezTo>
                    <a:pt x="399" y="579"/>
                    <a:pt x="399" y="579"/>
                    <a:pt x="399" y="579"/>
                  </a:cubicBezTo>
                  <a:cubicBezTo>
                    <a:pt x="427" y="603"/>
                    <a:pt x="427" y="603"/>
                    <a:pt x="427" y="603"/>
                  </a:cubicBezTo>
                  <a:cubicBezTo>
                    <a:pt x="415" y="807"/>
                    <a:pt x="415" y="807"/>
                    <a:pt x="415" y="807"/>
                  </a:cubicBezTo>
                  <a:cubicBezTo>
                    <a:pt x="415" y="808"/>
                    <a:pt x="415" y="808"/>
                    <a:pt x="415" y="808"/>
                  </a:cubicBezTo>
                  <a:cubicBezTo>
                    <a:pt x="371" y="804"/>
                    <a:pt x="371" y="804"/>
                    <a:pt x="371" y="804"/>
                  </a:cubicBezTo>
                  <a:cubicBezTo>
                    <a:pt x="334" y="840"/>
                    <a:pt x="334" y="840"/>
                    <a:pt x="334" y="840"/>
                  </a:cubicBezTo>
                  <a:cubicBezTo>
                    <a:pt x="287" y="835"/>
                    <a:pt x="287" y="835"/>
                    <a:pt x="287" y="835"/>
                  </a:cubicBezTo>
                  <a:cubicBezTo>
                    <a:pt x="266" y="783"/>
                    <a:pt x="266" y="783"/>
                    <a:pt x="266" y="783"/>
                  </a:cubicBezTo>
                  <a:cubicBezTo>
                    <a:pt x="219" y="772"/>
                    <a:pt x="219" y="772"/>
                    <a:pt x="219" y="772"/>
                  </a:cubicBezTo>
                  <a:cubicBezTo>
                    <a:pt x="188" y="830"/>
                    <a:pt x="188" y="830"/>
                    <a:pt x="188" y="830"/>
                  </a:cubicBezTo>
                  <a:cubicBezTo>
                    <a:pt x="131" y="840"/>
                    <a:pt x="131" y="840"/>
                    <a:pt x="131" y="840"/>
                  </a:cubicBezTo>
                  <a:cubicBezTo>
                    <a:pt x="115" y="814"/>
                    <a:pt x="115" y="814"/>
                    <a:pt x="115" y="814"/>
                  </a:cubicBezTo>
                  <a:cubicBezTo>
                    <a:pt x="94" y="777"/>
                    <a:pt x="94" y="777"/>
                    <a:pt x="94" y="777"/>
                  </a:cubicBezTo>
                  <a:cubicBezTo>
                    <a:pt x="94" y="715"/>
                    <a:pt x="94" y="715"/>
                    <a:pt x="94" y="715"/>
                  </a:cubicBezTo>
                  <a:cubicBezTo>
                    <a:pt x="68" y="694"/>
                    <a:pt x="68" y="694"/>
                    <a:pt x="68" y="694"/>
                  </a:cubicBezTo>
                  <a:cubicBezTo>
                    <a:pt x="52" y="647"/>
                    <a:pt x="52" y="647"/>
                    <a:pt x="52" y="647"/>
                  </a:cubicBezTo>
                  <a:cubicBezTo>
                    <a:pt x="16" y="647"/>
                    <a:pt x="16" y="647"/>
                    <a:pt x="16" y="647"/>
                  </a:cubicBezTo>
                  <a:cubicBezTo>
                    <a:pt x="3" y="605"/>
                    <a:pt x="3" y="605"/>
                    <a:pt x="3" y="605"/>
                  </a:cubicBezTo>
                  <a:cubicBezTo>
                    <a:pt x="0" y="595"/>
                    <a:pt x="0" y="595"/>
                    <a:pt x="0" y="595"/>
                  </a:cubicBezTo>
                  <a:cubicBezTo>
                    <a:pt x="24" y="555"/>
                    <a:pt x="24" y="555"/>
                    <a:pt x="24" y="555"/>
                  </a:cubicBezTo>
                  <a:cubicBezTo>
                    <a:pt x="63" y="491"/>
                    <a:pt x="63" y="491"/>
                    <a:pt x="63" y="491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37" y="298"/>
                    <a:pt x="37" y="298"/>
                    <a:pt x="37" y="298"/>
                  </a:cubicBezTo>
                  <a:cubicBezTo>
                    <a:pt x="26" y="230"/>
                    <a:pt x="26" y="230"/>
                    <a:pt x="26" y="230"/>
                  </a:cubicBezTo>
                  <a:cubicBezTo>
                    <a:pt x="68" y="209"/>
                    <a:pt x="68" y="209"/>
                    <a:pt x="68" y="209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167" y="136"/>
                    <a:pt x="167" y="136"/>
                    <a:pt x="167" y="136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99" y="36"/>
                    <a:pt x="199" y="36"/>
                    <a:pt x="199" y="36"/>
                  </a:cubicBezTo>
                  <a:cubicBezTo>
                    <a:pt x="225" y="52"/>
                    <a:pt x="225" y="52"/>
                    <a:pt x="225" y="52"/>
                  </a:cubicBezTo>
                  <a:cubicBezTo>
                    <a:pt x="286" y="16"/>
                    <a:pt x="286" y="16"/>
                    <a:pt x="286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371" y="52"/>
                    <a:pt x="371" y="52"/>
                    <a:pt x="371" y="52"/>
                  </a:cubicBezTo>
                  <a:cubicBezTo>
                    <a:pt x="499" y="19"/>
                    <a:pt x="499" y="19"/>
                    <a:pt x="499" y="19"/>
                  </a:cubicBezTo>
                  <a:cubicBezTo>
                    <a:pt x="517" y="37"/>
                    <a:pt x="517" y="37"/>
                    <a:pt x="517" y="37"/>
                  </a:cubicBezTo>
                  <a:cubicBezTo>
                    <a:pt x="590" y="37"/>
                    <a:pt x="590" y="37"/>
                    <a:pt x="590" y="37"/>
                  </a:cubicBezTo>
                  <a:cubicBezTo>
                    <a:pt x="642" y="6"/>
                    <a:pt x="642" y="6"/>
                    <a:pt x="642" y="6"/>
                  </a:cubicBezTo>
                  <a:cubicBezTo>
                    <a:pt x="689" y="11"/>
                    <a:pt x="689" y="11"/>
                    <a:pt x="689" y="11"/>
                  </a:cubicBezTo>
                  <a:cubicBezTo>
                    <a:pt x="720" y="37"/>
                    <a:pt x="720" y="37"/>
                    <a:pt x="720" y="37"/>
                  </a:cubicBezTo>
                  <a:cubicBezTo>
                    <a:pt x="772" y="37"/>
                    <a:pt x="772" y="37"/>
                    <a:pt x="772" y="37"/>
                  </a:cubicBezTo>
                  <a:cubicBezTo>
                    <a:pt x="803" y="11"/>
                    <a:pt x="803" y="11"/>
                    <a:pt x="803" y="11"/>
                  </a:cubicBezTo>
                  <a:cubicBezTo>
                    <a:pt x="866" y="11"/>
                    <a:pt x="866" y="11"/>
                    <a:pt x="866" y="11"/>
                  </a:cubicBezTo>
                  <a:cubicBezTo>
                    <a:pt x="932" y="0"/>
                    <a:pt x="932" y="0"/>
                    <a:pt x="932" y="0"/>
                  </a:cubicBezTo>
                  <a:cubicBezTo>
                    <a:pt x="931" y="3"/>
                    <a:pt x="931" y="3"/>
                    <a:pt x="931" y="3"/>
                  </a:cubicBezTo>
                  <a:cubicBezTo>
                    <a:pt x="943" y="35"/>
                    <a:pt x="943" y="35"/>
                    <a:pt x="943" y="35"/>
                  </a:cubicBezTo>
                  <a:cubicBezTo>
                    <a:pt x="943" y="35"/>
                    <a:pt x="911" y="67"/>
                    <a:pt x="907" y="75"/>
                  </a:cubicBezTo>
                  <a:cubicBezTo>
                    <a:pt x="903" y="83"/>
                    <a:pt x="915" y="147"/>
                    <a:pt x="915" y="14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" name="ระยอง">
              <a:extLst>
                <a:ext uri="{FF2B5EF4-FFF2-40B4-BE49-F238E27FC236}">
                  <a16:creationId xmlns:a16="http://schemas.microsoft.com/office/drawing/2014/main" id="{5C0A11DD-46F9-4896-8E31-2E0051150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080" y="3743983"/>
              <a:ext cx="307247" cy="210319"/>
            </a:xfrm>
            <a:custGeom>
              <a:avLst/>
              <a:gdLst>
                <a:gd name="T0" fmla="*/ 168 w 168"/>
                <a:gd name="T1" fmla="*/ 67 h 115"/>
                <a:gd name="T2" fmla="*/ 162 w 168"/>
                <a:gd name="T3" fmla="*/ 88 h 115"/>
                <a:gd name="T4" fmla="*/ 159 w 168"/>
                <a:gd name="T5" fmla="*/ 96 h 115"/>
                <a:gd name="T6" fmla="*/ 153 w 168"/>
                <a:gd name="T7" fmla="*/ 92 h 115"/>
                <a:gd name="T8" fmla="*/ 144 w 168"/>
                <a:gd name="T9" fmla="*/ 93 h 115"/>
                <a:gd name="T10" fmla="*/ 133 w 168"/>
                <a:gd name="T11" fmla="*/ 104 h 115"/>
                <a:gd name="T12" fmla="*/ 118 w 168"/>
                <a:gd name="T13" fmla="*/ 104 h 115"/>
                <a:gd name="T14" fmla="*/ 116 w 168"/>
                <a:gd name="T15" fmla="*/ 109 h 115"/>
                <a:gd name="T16" fmla="*/ 106 w 168"/>
                <a:gd name="T17" fmla="*/ 109 h 115"/>
                <a:gd name="T18" fmla="*/ 105 w 168"/>
                <a:gd name="T19" fmla="*/ 106 h 115"/>
                <a:gd name="T20" fmla="*/ 94 w 168"/>
                <a:gd name="T21" fmla="*/ 106 h 115"/>
                <a:gd name="T22" fmla="*/ 91 w 168"/>
                <a:gd name="T23" fmla="*/ 115 h 115"/>
                <a:gd name="T24" fmla="*/ 84 w 168"/>
                <a:gd name="T25" fmla="*/ 114 h 115"/>
                <a:gd name="T26" fmla="*/ 76 w 168"/>
                <a:gd name="T27" fmla="*/ 107 h 115"/>
                <a:gd name="T28" fmla="*/ 63 w 168"/>
                <a:gd name="T29" fmla="*/ 103 h 115"/>
                <a:gd name="T30" fmla="*/ 57 w 168"/>
                <a:gd name="T31" fmla="*/ 101 h 115"/>
                <a:gd name="T32" fmla="*/ 29 w 168"/>
                <a:gd name="T33" fmla="*/ 100 h 115"/>
                <a:gd name="T34" fmla="*/ 24 w 168"/>
                <a:gd name="T35" fmla="*/ 97 h 115"/>
                <a:gd name="T36" fmla="*/ 16 w 168"/>
                <a:gd name="T37" fmla="*/ 99 h 115"/>
                <a:gd name="T38" fmla="*/ 15 w 168"/>
                <a:gd name="T39" fmla="*/ 101 h 115"/>
                <a:gd name="T40" fmla="*/ 2 w 168"/>
                <a:gd name="T41" fmla="*/ 103 h 115"/>
                <a:gd name="T42" fmla="*/ 0 w 168"/>
                <a:gd name="T43" fmla="*/ 94 h 115"/>
                <a:gd name="T44" fmla="*/ 9 w 168"/>
                <a:gd name="T45" fmla="*/ 81 h 115"/>
                <a:gd name="T46" fmla="*/ 7 w 168"/>
                <a:gd name="T47" fmla="*/ 73 h 115"/>
                <a:gd name="T48" fmla="*/ 16 w 168"/>
                <a:gd name="T49" fmla="*/ 67 h 115"/>
                <a:gd name="T50" fmla="*/ 24 w 168"/>
                <a:gd name="T51" fmla="*/ 45 h 115"/>
                <a:gd name="T52" fmla="*/ 21 w 168"/>
                <a:gd name="T53" fmla="*/ 34 h 115"/>
                <a:gd name="T54" fmla="*/ 22 w 168"/>
                <a:gd name="T55" fmla="*/ 26 h 115"/>
                <a:gd name="T56" fmla="*/ 31 w 168"/>
                <a:gd name="T57" fmla="*/ 30 h 115"/>
                <a:gd name="T58" fmla="*/ 39 w 168"/>
                <a:gd name="T59" fmla="*/ 23 h 115"/>
                <a:gd name="T60" fmla="*/ 42 w 168"/>
                <a:gd name="T61" fmla="*/ 16 h 115"/>
                <a:gd name="T62" fmla="*/ 58 w 168"/>
                <a:gd name="T63" fmla="*/ 19 h 115"/>
                <a:gd name="T64" fmla="*/ 71 w 168"/>
                <a:gd name="T65" fmla="*/ 16 h 115"/>
                <a:gd name="T66" fmla="*/ 81 w 168"/>
                <a:gd name="T67" fmla="*/ 28 h 115"/>
                <a:gd name="T68" fmla="*/ 111 w 168"/>
                <a:gd name="T69" fmla="*/ 21 h 115"/>
                <a:gd name="T70" fmla="*/ 120 w 168"/>
                <a:gd name="T71" fmla="*/ 6 h 115"/>
                <a:gd name="T72" fmla="*/ 130 w 168"/>
                <a:gd name="T73" fmla="*/ 0 h 115"/>
                <a:gd name="T74" fmla="*/ 142 w 168"/>
                <a:gd name="T75" fmla="*/ 2 h 115"/>
                <a:gd name="T76" fmla="*/ 140 w 168"/>
                <a:gd name="T77" fmla="*/ 6 h 115"/>
                <a:gd name="T78" fmla="*/ 142 w 168"/>
                <a:gd name="T79" fmla="*/ 25 h 115"/>
                <a:gd name="T80" fmla="*/ 153 w 168"/>
                <a:gd name="T81" fmla="*/ 29 h 115"/>
                <a:gd name="T82" fmla="*/ 148 w 168"/>
                <a:gd name="T83" fmla="*/ 40 h 115"/>
                <a:gd name="T84" fmla="*/ 153 w 168"/>
                <a:gd name="T85" fmla="*/ 47 h 115"/>
                <a:gd name="T86" fmla="*/ 161 w 168"/>
                <a:gd name="T87" fmla="*/ 47 h 115"/>
                <a:gd name="T88" fmla="*/ 168 w 168"/>
                <a:gd name="T89" fmla="*/ 6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8" h="115">
                  <a:moveTo>
                    <a:pt x="168" y="67"/>
                  </a:moveTo>
                  <a:lnTo>
                    <a:pt x="162" y="88"/>
                  </a:lnTo>
                  <a:lnTo>
                    <a:pt x="159" y="96"/>
                  </a:lnTo>
                  <a:lnTo>
                    <a:pt x="153" y="92"/>
                  </a:lnTo>
                  <a:lnTo>
                    <a:pt x="144" y="93"/>
                  </a:lnTo>
                  <a:lnTo>
                    <a:pt x="133" y="104"/>
                  </a:lnTo>
                  <a:lnTo>
                    <a:pt x="118" y="104"/>
                  </a:lnTo>
                  <a:lnTo>
                    <a:pt x="116" y="109"/>
                  </a:lnTo>
                  <a:lnTo>
                    <a:pt x="106" y="109"/>
                  </a:lnTo>
                  <a:lnTo>
                    <a:pt x="105" y="106"/>
                  </a:lnTo>
                  <a:lnTo>
                    <a:pt x="94" y="106"/>
                  </a:lnTo>
                  <a:lnTo>
                    <a:pt x="91" y="115"/>
                  </a:lnTo>
                  <a:lnTo>
                    <a:pt x="84" y="114"/>
                  </a:lnTo>
                  <a:lnTo>
                    <a:pt x="76" y="107"/>
                  </a:lnTo>
                  <a:lnTo>
                    <a:pt x="63" y="103"/>
                  </a:lnTo>
                  <a:lnTo>
                    <a:pt x="57" y="101"/>
                  </a:lnTo>
                  <a:lnTo>
                    <a:pt x="29" y="100"/>
                  </a:lnTo>
                  <a:lnTo>
                    <a:pt x="24" y="97"/>
                  </a:lnTo>
                  <a:lnTo>
                    <a:pt x="16" y="99"/>
                  </a:lnTo>
                  <a:lnTo>
                    <a:pt x="15" y="101"/>
                  </a:lnTo>
                  <a:lnTo>
                    <a:pt x="2" y="103"/>
                  </a:lnTo>
                  <a:lnTo>
                    <a:pt x="0" y="94"/>
                  </a:lnTo>
                  <a:lnTo>
                    <a:pt x="9" y="81"/>
                  </a:lnTo>
                  <a:lnTo>
                    <a:pt x="7" y="73"/>
                  </a:lnTo>
                  <a:lnTo>
                    <a:pt x="16" y="67"/>
                  </a:lnTo>
                  <a:lnTo>
                    <a:pt x="24" y="45"/>
                  </a:lnTo>
                  <a:lnTo>
                    <a:pt x="21" y="34"/>
                  </a:lnTo>
                  <a:lnTo>
                    <a:pt x="22" y="26"/>
                  </a:lnTo>
                  <a:lnTo>
                    <a:pt x="31" y="30"/>
                  </a:lnTo>
                  <a:lnTo>
                    <a:pt x="39" y="23"/>
                  </a:lnTo>
                  <a:lnTo>
                    <a:pt x="42" y="16"/>
                  </a:lnTo>
                  <a:lnTo>
                    <a:pt x="58" y="19"/>
                  </a:lnTo>
                  <a:lnTo>
                    <a:pt x="71" y="16"/>
                  </a:lnTo>
                  <a:lnTo>
                    <a:pt x="81" y="28"/>
                  </a:lnTo>
                  <a:lnTo>
                    <a:pt x="111" y="21"/>
                  </a:lnTo>
                  <a:lnTo>
                    <a:pt x="120" y="6"/>
                  </a:lnTo>
                  <a:lnTo>
                    <a:pt x="130" y="0"/>
                  </a:lnTo>
                  <a:lnTo>
                    <a:pt x="142" y="2"/>
                  </a:lnTo>
                  <a:lnTo>
                    <a:pt x="140" y="6"/>
                  </a:lnTo>
                  <a:lnTo>
                    <a:pt x="142" y="25"/>
                  </a:lnTo>
                  <a:lnTo>
                    <a:pt x="153" y="29"/>
                  </a:lnTo>
                  <a:lnTo>
                    <a:pt x="148" y="40"/>
                  </a:lnTo>
                  <a:lnTo>
                    <a:pt x="153" y="47"/>
                  </a:lnTo>
                  <a:lnTo>
                    <a:pt x="161" y="47"/>
                  </a:lnTo>
                  <a:lnTo>
                    <a:pt x="168" y="6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1" name="ปราจีนบุรี">
              <a:extLst>
                <a:ext uri="{FF2B5EF4-FFF2-40B4-BE49-F238E27FC236}">
                  <a16:creationId xmlns:a16="http://schemas.microsoft.com/office/drawing/2014/main" id="{8CAF362E-B850-4238-A635-D8FD23025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945" y="3262995"/>
              <a:ext cx="352969" cy="329194"/>
            </a:xfrm>
            <a:custGeom>
              <a:avLst/>
              <a:gdLst>
                <a:gd name="T0" fmla="*/ 862 w 862"/>
                <a:gd name="T1" fmla="*/ 291 h 810"/>
                <a:gd name="T2" fmla="*/ 830 w 862"/>
                <a:gd name="T3" fmla="*/ 328 h 810"/>
                <a:gd name="T4" fmla="*/ 830 w 862"/>
                <a:gd name="T5" fmla="*/ 391 h 810"/>
                <a:gd name="T6" fmla="*/ 705 w 862"/>
                <a:gd name="T7" fmla="*/ 391 h 810"/>
                <a:gd name="T8" fmla="*/ 731 w 862"/>
                <a:gd name="T9" fmla="*/ 464 h 810"/>
                <a:gd name="T10" fmla="*/ 689 w 862"/>
                <a:gd name="T11" fmla="*/ 485 h 810"/>
                <a:gd name="T12" fmla="*/ 700 w 862"/>
                <a:gd name="T13" fmla="*/ 553 h 810"/>
                <a:gd name="T14" fmla="*/ 731 w 862"/>
                <a:gd name="T15" fmla="*/ 615 h 810"/>
                <a:gd name="T16" fmla="*/ 726 w 862"/>
                <a:gd name="T17" fmla="*/ 746 h 810"/>
                <a:gd name="T18" fmla="*/ 687 w 862"/>
                <a:gd name="T19" fmla="*/ 810 h 810"/>
                <a:gd name="T20" fmla="*/ 663 w 862"/>
                <a:gd name="T21" fmla="*/ 766 h 810"/>
                <a:gd name="T22" fmla="*/ 632 w 862"/>
                <a:gd name="T23" fmla="*/ 756 h 810"/>
                <a:gd name="T24" fmla="*/ 622 w 862"/>
                <a:gd name="T25" fmla="*/ 730 h 810"/>
                <a:gd name="T26" fmla="*/ 632 w 862"/>
                <a:gd name="T27" fmla="*/ 714 h 810"/>
                <a:gd name="T28" fmla="*/ 632 w 862"/>
                <a:gd name="T29" fmla="*/ 688 h 810"/>
                <a:gd name="T30" fmla="*/ 601 w 862"/>
                <a:gd name="T31" fmla="*/ 688 h 810"/>
                <a:gd name="T32" fmla="*/ 590 w 862"/>
                <a:gd name="T33" fmla="*/ 657 h 810"/>
                <a:gd name="T34" fmla="*/ 549 w 862"/>
                <a:gd name="T35" fmla="*/ 626 h 810"/>
                <a:gd name="T36" fmla="*/ 486 w 862"/>
                <a:gd name="T37" fmla="*/ 646 h 810"/>
                <a:gd name="T38" fmla="*/ 429 w 862"/>
                <a:gd name="T39" fmla="*/ 657 h 810"/>
                <a:gd name="T40" fmla="*/ 387 w 862"/>
                <a:gd name="T41" fmla="*/ 615 h 810"/>
                <a:gd name="T42" fmla="*/ 350 w 862"/>
                <a:gd name="T43" fmla="*/ 615 h 810"/>
                <a:gd name="T44" fmla="*/ 309 w 862"/>
                <a:gd name="T45" fmla="*/ 579 h 810"/>
                <a:gd name="T46" fmla="*/ 225 w 862"/>
                <a:gd name="T47" fmla="*/ 553 h 810"/>
                <a:gd name="T48" fmla="*/ 204 w 862"/>
                <a:gd name="T49" fmla="*/ 532 h 810"/>
                <a:gd name="T50" fmla="*/ 105 w 862"/>
                <a:gd name="T51" fmla="*/ 537 h 810"/>
                <a:gd name="T52" fmla="*/ 74 w 862"/>
                <a:gd name="T53" fmla="*/ 516 h 810"/>
                <a:gd name="T54" fmla="*/ 27 w 862"/>
                <a:gd name="T55" fmla="*/ 542 h 810"/>
                <a:gd name="T56" fmla="*/ 22 w 862"/>
                <a:gd name="T57" fmla="*/ 500 h 810"/>
                <a:gd name="T58" fmla="*/ 32 w 862"/>
                <a:gd name="T59" fmla="*/ 474 h 810"/>
                <a:gd name="T60" fmla="*/ 6 w 862"/>
                <a:gd name="T61" fmla="*/ 443 h 810"/>
                <a:gd name="T62" fmla="*/ 0 w 862"/>
                <a:gd name="T63" fmla="*/ 443 h 810"/>
                <a:gd name="T64" fmla="*/ 11 w 862"/>
                <a:gd name="T65" fmla="*/ 417 h 810"/>
                <a:gd name="T66" fmla="*/ 53 w 862"/>
                <a:gd name="T67" fmla="*/ 407 h 810"/>
                <a:gd name="T68" fmla="*/ 74 w 862"/>
                <a:gd name="T69" fmla="*/ 370 h 810"/>
                <a:gd name="T70" fmla="*/ 173 w 862"/>
                <a:gd name="T71" fmla="*/ 360 h 810"/>
                <a:gd name="T72" fmla="*/ 147 w 862"/>
                <a:gd name="T73" fmla="*/ 292 h 810"/>
                <a:gd name="T74" fmla="*/ 183 w 862"/>
                <a:gd name="T75" fmla="*/ 240 h 810"/>
                <a:gd name="T76" fmla="*/ 246 w 862"/>
                <a:gd name="T77" fmla="*/ 229 h 810"/>
                <a:gd name="T78" fmla="*/ 246 w 862"/>
                <a:gd name="T79" fmla="*/ 208 h 810"/>
                <a:gd name="T80" fmla="*/ 225 w 862"/>
                <a:gd name="T81" fmla="*/ 198 h 810"/>
                <a:gd name="T82" fmla="*/ 230 w 862"/>
                <a:gd name="T83" fmla="*/ 172 h 810"/>
                <a:gd name="T84" fmla="*/ 288 w 862"/>
                <a:gd name="T85" fmla="*/ 177 h 810"/>
                <a:gd name="T86" fmla="*/ 329 w 862"/>
                <a:gd name="T87" fmla="*/ 167 h 810"/>
                <a:gd name="T88" fmla="*/ 329 w 862"/>
                <a:gd name="T89" fmla="*/ 104 h 810"/>
                <a:gd name="T90" fmla="*/ 272 w 862"/>
                <a:gd name="T91" fmla="*/ 62 h 810"/>
                <a:gd name="T92" fmla="*/ 283 w 862"/>
                <a:gd name="T93" fmla="*/ 15 h 810"/>
                <a:gd name="T94" fmla="*/ 288 w 862"/>
                <a:gd name="T95" fmla="*/ 13 h 810"/>
                <a:gd name="T96" fmla="*/ 319 w 862"/>
                <a:gd name="T97" fmla="*/ 0 h 810"/>
                <a:gd name="T98" fmla="*/ 356 w 862"/>
                <a:gd name="T99" fmla="*/ 21 h 810"/>
                <a:gd name="T100" fmla="*/ 423 w 862"/>
                <a:gd name="T101" fmla="*/ 15 h 810"/>
                <a:gd name="T102" fmla="*/ 522 w 862"/>
                <a:gd name="T103" fmla="*/ 120 h 810"/>
                <a:gd name="T104" fmla="*/ 559 w 862"/>
                <a:gd name="T105" fmla="*/ 83 h 810"/>
                <a:gd name="T106" fmla="*/ 606 w 862"/>
                <a:gd name="T107" fmla="*/ 83 h 810"/>
                <a:gd name="T108" fmla="*/ 648 w 862"/>
                <a:gd name="T109" fmla="*/ 120 h 810"/>
                <a:gd name="T110" fmla="*/ 705 w 862"/>
                <a:gd name="T111" fmla="*/ 120 h 810"/>
                <a:gd name="T112" fmla="*/ 721 w 862"/>
                <a:gd name="T113" fmla="*/ 198 h 810"/>
                <a:gd name="T114" fmla="*/ 862 w 862"/>
                <a:gd name="T115" fmla="*/ 291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2" h="810">
                  <a:moveTo>
                    <a:pt x="862" y="291"/>
                  </a:moveTo>
                  <a:cubicBezTo>
                    <a:pt x="830" y="328"/>
                    <a:pt x="830" y="328"/>
                    <a:pt x="830" y="328"/>
                  </a:cubicBezTo>
                  <a:cubicBezTo>
                    <a:pt x="830" y="391"/>
                    <a:pt x="830" y="391"/>
                    <a:pt x="830" y="391"/>
                  </a:cubicBezTo>
                  <a:cubicBezTo>
                    <a:pt x="705" y="391"/>
                    <a:pt x="705" y="391"/>
                    <a:pt x="705" y="391"/>
                  </a:cubicBezTo>
                  <a:cubicBezTo>
                    <a:pt x="731" y="464"/>
                    <a:pt x="731" y="464"/>
                    <a:pt x="731" y="464"/>
                  </a:cubicBezTo>
                  <a:cubicBezTo>
                    <a:pt x="689" y="485"/>
                    <a:pt x="689" y="485"/>
                    <a:pt x="689" y="485"/>
                  </a:cubicBezTo>
                  <a:cubicBezTo>
                    <a:pt x="700" y="553"/>
                    <a:pt x="700" y="553"/>
                    <a:pt x="700" y="553"/>
                  </a:cubicBezTo>
                  <a:cubicBezTo>
                    <a:pt x="731" y="615"/>
                    <a:pt x="731" y="615"/>
                    <a:pt x="731" y="615"/>
                  </a:cubicBezTo>
                  <a:cubicBezTo>
                    <a:pt x="726" y="746"/>
                    <a:pt x="726" y="746"/>
                    <a:pt x="726" y="746"/>
                  </a:cubicBezTo>
                  <a:cubicBezTo>
                    <a:pt x="687" y="810"/>
                    <a:pt x="687" y="810"/>
                    <a:pt x="687" y="810"/>
                  </a:cubicBezTo>
                  <a:cubicBezTo>
                    <a:pt x="663" y="766"/>
                    <a:pt x="663" y="766"/>
                    <a:pt x="663" y="766"/>
                  </a:cubicBezTo>
                  <a:cubicBezTo>
                    <a:pt x="632" y="756"/>
                    <a:pt x="632" y="756"/>
                    <a:pt x="632" y="756"/>
                  </a:cubicBezTo>
                  <a:cubicBezTo>
                    <a:pt x="622" y="730"/>
                    <a:pt x="622" y="730"/>
                    <a:pt x="622" y="730"/>
                  </a:cubicBezTo>
                  <a:cubicBezTo>
                    <a:pt x="632" y="714"/>
                    <a:pt x="632" y="714"/>
                    <a:pt x="632" y="714"/>
                  </a:cubicBezTo>
                  <a:cubicBezTo>
                    <a:pt x="632" y="688"/>
                    <a:pt x="632" y="688"/>
                    <a:pt x="632" y="688"/>
                  </a:cubicBezTo>
                  <a:cubicBezTo>
                    <a:pt x="601" y="688"/>
                    <a:pt x="601" y="688"/>
                    <a:pt x="601" y="688"/>
                  </a:cubicBezTo>
                  <a:cubicBezTo>
                    <a:pt x="590" y="657"/>
                    <a:pt x="590" y="657"/>
                    <a:pt x="590" y="657"/>
                  </a:cubicBezTo>
                  <a:cubicBezTo>
                    <a:pt x="549" y="626"/>
                    <a:pt x="549" y="626"/>
                    <a:pt x="549" y="626"/>
                  </a:cubicBezTo>
                  <a:cubicBezTo>
                    <a:pt x="549" y="626"/>
                    <a:pt x="491" y="646"/>
                    <a:pt x="486" y="646"/>
                  </a:cubicBezTo>
                  <a:cubicBezTo>
                    <a:pt x="481" y="646"/>
                    <a:pt x="429" y="657"/>
                    <a:pt x="429" y="657"/>
                  </a:cubicBezTo>
                  <a:cubicBezTo>
                    <a:pt x="387" y="615"/>
                    <a:pt x="387" y="615"/>
                    <a:pt x="387" y="615"/>
                  </a:cubicBezTo>
                  <a:cubicBezTo>
                    <a:pt x="350" y="615"/>
                    <a:pt x="350" y="615"/>
                    <a:pt x="350" y="615"/>
                  </a:cubicBezTo>
                  <a:cubicBezTo>
                    <a:pt x="345" y="615"/>
                    <a:pt x="309" y="579"/>
                    <a:pt x="309" y="579"/>
                  </a:cubicBezTo>
                  <a:cubicBezTo>
                    <a:pt x="225" y="553"/>
                    <a:pt x="225" y="553"/>
                    <a:pt x="225" y="553"/>
                  </a:cubicBezTo>
                  <a:cubicBezTo>
                    <a:pt x="204" y="532"/>
                    <a:pt x="204" y="532"/>
                    <a:pt x="204" y="532"/>
                  </a:cubicBezTo>
                  <a:cubicBezTo>
                    <a:pt x="105" y="537"/>
                    <a:pt x="105" y="537"/>
                    <a:pt x="105" y="537"/>
                  </a:cubicBezTo>
                  <a:cubicBezTo>
                    <a:pt x="74" y="516"/>
                    <a:pt x="74" y="516"/>
                    <a:pt x="74" y="516"/>
                  </a:cubicBezTo>
                  <a:cubicBezTo>
                    <a:pt x="27" y="542"/>
                    <a:pt x="27" y="542"/>
                    <a:pt x="27" y="542"/>
                  </a:cubicBezTo>
                  <a:cubicBezTo>
                    <a:pt x="22" y="500"/>
                    <a:pt x="22" y="500"/>
                    <a:pt x="22" y="500"/>
                  </a:cubicBezTo>
                  <a:cubicBezTo>
                    <a:pt x="32" y="474"/>
                    <a:pt x="32" y="474"/>
                    <a:pt x="32" y="474"/>
                  </a:cubicBezTo>
                  <a:cubicBezTo>
                    <a:pt x="6" y="443"/>
                    <a:pt x="6" y="443"/>
                    <a:pt x="6" y="44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11" y="417"/>
                    <a:pt x="11" y="417"/>
                    <a:pt x="11" y="417"/>
                  </a:cubicBezTo>
                  <a:cubicBezTo>
                    <a:pt x="53" y="407"/>
                    <a:pt x="53" y="407"/>
                    <a:pt x="53" y="407"/>
                  </a:cubicBezTo>
                  <a:cubicBezTo>
                    <a:pt x="74" y="370"/>
                    <a:pt x="74" y="370"/>
                    <a:pt x="74" y="370"/>
                  </a:cubicBezTo>
                  <a:cubicBezTo>
                    <a:pt x="173" y="360"/>
                    <a:pt x="173" y="360"/>
                    <a:pt x="173" y="360"/>
                  </a:cubicBezTo>
                  <a:cubicBezTo>
                    <a:pt x="147" y="292"/>
                    <a:pt x="147" y="292"/>
                    <a:pt x="147" y="292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246" y="229"/>
                    <a:pt x="246" y="229"/>
                    <a:pt x="246" y="229"/>
                  </a:cubicBezTo>
                  <a:cubicBezTo>
                    <a:pt x="246" y="208"/>
                    <a:pt x="246" y="208"/>
                    <a:pt x="246" y="208"/>
                  </a:cubicBezTo>
                  <a:cubicBezTo>
                    <a:pt x="225" y="198"/>
                    <a:pt x="225" y="198"/>
                    <a:pt x="225" y="198"/>
                  </a:cubicBezTo>
                  <a:cubicBezTo>
                    <a:pt x="230" y="172"/>
                    <a:pt x="230" y="172"/>
                    <a:pt x="230" y="172"/>
                  </a:cubicBezTo>
                  <a:cubicBezTo>
                    <a:pt x="288" y="177"/>
                    <a:pt x="288" y="177"/>
                    <a:pt x="288" y="177"/>
                  </a:cubicBezTo>
                  <a:cubicBezTo>
                    <a:pt x="329" y="167"/>
                    <a:pt x="329" y="167"/>
                    <a:pt x="329" y="167"/>
                  </a:cubicBezTo>
                  <a:cubicBezTo>
                    <a:pt x="329" y="104"/>
                    <a:pt x="329" y="104"/>
                    <a:pt x="329" y="104"/>
                  </a:cubicBezTo>
                  <a:cubicBezTo>
                    <a:pt x="272" y="62"/>
                    <a:pt x="272" y="62"/>
                    <a:pt x="272" y="62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8" y="13"/>
                    <a:pt x="288" y="13"/>
                    <a:pt x="288" y="13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423" y="15"/>
                    <a:pt x="423" y="15"/>
                    <a:pt x="423" y="15"/>
                  </a:cubicBezTo>
                  <a:cubicBezTo>
                    <a:pt x="522" y="120"/>
                    <a:pt x="522" y="120"/>
                    <a:pt x="522" y="120"/>
                  </a:cubicBezTo>
                  <a:cubicBezTo>
                    <a:pt x="559" y="83"/>
                    <a:pt x="559" y="83"/>
                    <a:pt x="559" y="83"/>
                  </a:cubicBezTo>
                  <a:cubicBezTo>
                    <a:pt x="606" y="83"/>
                    <a:pt x="606" y="83"/>
                    <a:pt x="606" y="83"/>
                  </a:cubicBezTo>
                  <a:cubicBezTo>
                    <a:pt x="648" y="120"/>
                    <a:pt x="648" y="120"/>
                    <a:pt x="648" y="120"/>
                  </a:cubicBezTo>
                  <a:cubicBezTo>
                    <a:pt x="705" y="120"/>
                    <a:pt x="705" y="120"/>
                    <a:pt x="705" y="120"/>
                  </a:cubicBezTo>
                  <a:cubicBezTo>
                    <a:pt x="721" y="198"/>
                    <a:pt x="721" y="198"/>
                    <a:pt x="721" y="198"/>
                  </a:cubicBezTo>
                  <a:lnTo>
                    <a:pt x="862" y="29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" name="ตราด (เกาะช้าง)">
              <a:extLst>
                <a:ext uri="{FF2B5EF4-FFF2-40B4-BE49-F238E27FC236}">
                  <a16:creationId xmlns:a16="http://schemas.microsoft.com/office/drawing/2014/main" id="{7045DE9A-8E8E-4D7E-824D-20816041C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015" y="4148161"/>
              <a:ext cx="60353" cy="73154"/>
            </a:xfrm>
            <a:custGeom>
              <a:avLst/>
              <a:gdLst>
                <a:gd name="T0" fmla="*/ 0 w 146"/>
                <a:gd name="T1" fmla="*/ 0 h 178"/>
                <a:gd name="T2" fmla="*/ 58 w 146"/>
                <a:gd name="T3" fmla="*/ 11 h 178"/>
                <a:gd name="T4" fmla="*/ 94 w 146"/>
                <a:gd name="T5" fmla="*/ 47 h 178"/>
                <a:gd name="T6" fmla="*/ 146 w 146"/>
                <a:gd name="T7" fmla="*/ 136 h 178"/>
                <a:gd name="T8" fmla="*/ 146 w 146"/>
                <a:gd name="T9" fmla="*/ 162 h 178"/>
                <a:gd name="T10" fmla="*/ 115 w 146"/>
                <a:gd name="T11" fmla="*/ 131 h 178"/>
                <a:gd name="T12" fmla="*/ 99 w 146"/>
                <a:gd name="T13" fmla="*/ 136 h 178"/>
                <a:gd name="T14" fmla="*/ 120 w 146"/>
                <a:gd name="T15" fmla="*/ 167 h 178"/>
                <a:gd name="T16" fmla="*/ 84 w 146"/>
                <a:gd name="T17" fmla="*/ 178 h 178"/>
                <a:gd name="T18" fmla="*/ 26 w 146"/>
                <a:gd name="T19" fmla="*/ 146 h 178"/>
                <a:gd name="T20" fmla="*/ 21 w 146"/>
                <a:gd name="T21" fmla="*/ 73 h 178"/>
                <a:gd name="T22" fmla="*/ 0 w 146"/>
                <a:gd name="T23" fmla="*/ 42 h 178"/>
                <a:gd name="T24" fmla="*/ 0 w 146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78">
                  <a:moveTo>
                    <a:pt x="0" y="0"/>
                  </a:moveTo>
                  <a:cubicBezTo>
                    <a:pt x="58" y="11"/>
                    <a:pt x="58" y="11"/>
                    <a:pt x="58" y="11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6" y="162"/>
                    <a:pt x="146" y="162"/>
                    <a:pt x="146" y="162"/>
                  </a:cubicBezTo>
                  <a:cubicBezTo>
                    <a:pt x="115" y="131"/>
                    <a:pt x="115" y="131"/>
                    <a:pt x="115" y="131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94" y="178"/>
                    <a:pt x="84" y="178"/>
                  </a:cubicBezTo>
                  <a:cubicBezTo>
                    <a:pt x="73" y="178"/>
                    <a:pt x="26" y="146"/>
                    <a:pt x="26" y="146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" name="ตราด">
              <a:extLst>
                <a:ext uri="{FF2B5EF4-FFF2-40B4-BE49-F238E27FC236}">
                  <a16:creationId xmlns:a16="http://schemas.microsoft.com/office/drawing/2014/main" id="{B1930C8B-134C-48F6-B4EA-EB727BB24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096" y="3897607"/>
              <a:ext cx="226778" cy="367600"/>
            </a:xfrm>
            <a:custGeom>
              <a:avLst/>
              <a:gdLst>
                <a:gd name="T0" fmla="*/ 400 w 557"/>
                <a:gd name="T1" fmla="*/ 348 h 902"/>
                <a:gd name="T2" fmla="*/ 384 w 557"/>
                <a:gd name="T3" fmla="*/ 520 h 902"/>
                <a:gd name="T4" fmla="*/ 440 w 557"/>
                <a:gd name="T5" fmla="*/ 608 h 902"/>
                <a:gd name="T6" fmla="*/ 447 w 557"/>
                <a:gd name="T7" fmla="*/ 662 h 902"/>
                <a:gd name="T8" fmla="*/ 452 w 557"/>
                <a:gd name="T9" fmla="*/ 704 h 902"/>
                <a:gd name="T10" fmla="*/ 557 w 557"/>
                <a:gd name="T11" fmla="*/ 902 h 902"/>
                <a:gd name="T12" fmla="*/ 447 w 557"/>
                <a:gd name="T13" fmla="*/ 756 h 902"/>
                <a:gd name="T14" fmla="*/ 432 w 557"/>
                <a:gd name="T15" fmla="*/ 662 h 902"/>
                <a:gd name="T16" fmla="*/ 320 w 557"/>
                <a:gd name="T17" fmla="*/ 548 h 902"/>
                <a:gd name="T18" fmla="*/ 344 w 557"/>
                <a:gd name="T19" fmla="*/ 532 h 902"/>
                <a:gd name="T20" fmla="*/ 292 w 557"/>
                <a:gd name="T21" fmla="*/ 484 h 902"/>
                <a:gd name="T22" fmla="*/ 260 w 557"/>
                <a:gd name="T23" fmla="*/ 508 h 902"/>
                <a:gd name="T24" fmla="*/ 260 w 557"/>
                <a:gd name="T25" fmla="*/ 604 h 902"/>
                <a:gd name="T26" fmla="*/ 280 w 557"/>
                <a:gd name="T27" fmla="*/ 640 h 902"/>
                <a:gd name="T28" fmla="*/ 224 w 557"/>
                <a:gd name="T29" fmla="*/ 608 h 902"/>
                <a:gd name="T30" fmla="*/ 228 w 557"/>
                <a:gd name="T31" fmla="*/ 580 h 902"/>
                <a:gd name="T32" fmla="*/ 184 w 557"/>
                <a:gd name="T33" fmla="*/ 528 h 902"/>
                <a:gd name="T34" fmla="*/ 116 w 557"/>
                <a:gd name="T35" fmla="*/ 528 h 902"/>
                <a:gd name="T36" fmla="*/ 96 w 557"/>
                <a:gd name="T37" fmla="*/ 500 h 902"/>
                <a:gd name="T38" fmla="*/ 16 w 557"/>
                <a:gd name="T39" fmla="*/ 500 h 902"/>
                <a:gd name="T40" fmla="*/ 3 w 557"/>
                <a:gd name="T41" fmla="*/ 437 h 902"/>
                <a:gd name="T42" fmla="*/ 0 w 557"/>
                <a:gd name="T43" fmla="*/ 424 h 902"/>
                <a:gd name="T44" fmla="*/ 44 w 557"/>
                <a:gd name="T45" fmla="*/ 416 h 902"/>
                <a:gd name="T46" fmla="*/ 80 w 557"/>
                <a:gd name="T47" fmla="*/ 372 h 902"/>
                <a:gd name="T48" fmla="*/ 61 w 557"/>
                <a:gd name="T49" fmla="*/ 346 h 902"/>
                <a:gd name="T50" fmla="*/ 61 w 557"/>
                <a:gd name="T51" fmla="*/ 344 h 902"/>
                <a:gd name="T52" fmla="*/ 77 w 557"/>
                <a:gd name="T53" fmla="*/ 323 h 902"/>
                <a:gd name="T54" fmla="*/ 40 w 557"/>
                <a:gd name="T55" fmla="*/ 297 h 902"/>
                <a:gd name="T56" fmla="*/ 40 w 557"/>
                <a:gd name="T57" fmla="*/ 250 h 902"/>
                <a:gd name="T58" fmla="*/ 30 w 557"/>
                <a:gd name="T59" fmla="*/ 209 h 902"/>
                <a:gd name="T60" fmla="*/ 35 w 557"/>
                <a:gd name="T61" fmla="*/ 167 h 902"/>
                <a:gd name="T62" fmla="*/ 82 w 557"/>
                <a:gd name="T63" fmla="*/ 141 h 902"/>
                <a:gd name="T64" fmla="*/ 103 w 557"/>
                <a:gd name="T65" fmla="*/ 125 h 902"/>
                <a:gd name="T66" fmla="*/ 93 w 557"/>
                <a:gd name="T67" fmla="*/ 57 h 902"/>
                <a:gd name="T68" fmla="*/ 160 w 557"/>
                <a:gd name="T69" fmla="*/ 0 h 902"/>
                <a:gd name="T70" fmla="*/ 198 w 557"/>
                <a:gd name="T71" fmla="*/ 0 h 902"/>
                <a:gd name="T72" fmla="*/ 196 w 557"/>
                <a:gd name="T73" fmla="*/ 4 h 902"/>
                <a:gd name="T74" fmla="*/ 200 w 557"/>
                <a:gd name="T75" fmla="*/ 56 h 902"/>
                <a:gd name="T76" fmla="*/ 232 w 557"/>
                <a:gd name="T77" fmla="*/ 84 h 902"/>
                <a:gd name="T78" fmla="*/ 272 w 557"/>
                <a:gd name="T79" fmla="*/ 80 h 902"/>
                <a:gd name="T80" fmla="*/ 275 w 557"/>
                <a:gd name="T81" fmla="*/ 84 h 902"/>
                <a:gd name="T82" fmla="*/ 277 w 557"/>
                <a:gd name="T83" fmla="*/ 85 h 902"/>
                <a:gd name="T84" fmla="*/ 293 w 557"/>
                <a:gd name="T85" fmla="*/ 98 h 902"/>
                <a:gd name="T86" fmla="*/ 295 w 557"/>
                <a:gd name="T87" fmla="*/ 100 h 902"/>
                <a:gd name="T88" fmla="*/ 298 w 557"/>
                <a:gd name="T89" fmla="*/ 102 h 902"/>
                <a:gd name="T90" fmla="*/ 332 w 557"/>
                <a:gd name="T91" fmla="*/ 128 h 902"/>
                <a:gd name="T92" fmla="*/ 352 w 557"/>
                <a:gd name="T93" fmla="*/ 180 h 902"/>
                <a:gd name="T94" fmla="*/ 400 w 557"/>
                <a:gd name="T95" fmla="*/ 208 h 902"/>
                <a:gd name="T96" fmla="*/ 396 w 557"/>
                <a:gd name="T97" fmla="*/ 236 h 902"/>
                <a:gd name="T98" fmla="*/ 456 w 557"/>
                <a:gd name="T99" fmla="*/ 288 h 902"/>
                <a:gd name="T100" fmla="*/ 452 w 557"/>
                <a:gd name="T101" fmla="*/ 312 h 902"/>
                <a:gd name="T102" fmla="*/ 400 w 557"/>
                <a:gd name="T103" fmla="*/ 348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7" h="902">
                  <a:moveTo>
                    <a:pt x="400" y="348"/>
                  </a:moveTo>
                  <a:cubicBezTo>
                    <a:pt x="384" y="520"/>
                    <a:pt x="384" y="520"/>
                    <a:pt x="384" y="520"/>
                  </a:cubicBezTo>
                  <a:cubicBezTo>
                    <a:pt x="440" y="608"/>
                    <a:pt x="440" y="608"/>
                    <a:pt x="440" y="608"/>
                  </a:cubicBezTo>
                  <a:cubicBezTo>
                    <a:pt x="447" y="662"/>
                    <a:pt x="447" y="662"/>
                    <a:pt x="447" y="662"/>
                  </a:cubicBezTo>
                  <a:cubicBezTo>
                    <a:pt x="447" y="663"/>
                    <a:pt x="452" y="703"/>
                    <a:pt x="452" y="704"/>
                  </a:cubicBezTo>
                  <a:cubicBezTo>
                    <a:pt x="557" y="902"/>
                    <a:pt x="557" y="902"/>
                    <a:pt x="557" y="902"/>
                  </a:cubicBezTo>
                  <a:cubicBezTo>
                    <a:pt x="447" y="756"/>
                    <a:pt x="447" y="756"/>
                    <a:pt x="447" y="756"/>
                  </a:cubicBezTo>
                  <a:cubicBezTo>
                    <a:pt x="432" y="662"/>
                    <a:pt x="432" y="662"/>
                    <a:pt x="432" y="662"/>
                  </a:cubicBezTo>
                  <a:cubicBezTo>
                    <a:pt x="320" y="548"/>
                    <a:pt x="320" y="548"/>
                    <a:pt x="320" y="548"/>
                  </a:cubicBezTo>
                  <a:cubicBezTo>
                    <a:pt x="344" y="532"/>
                    <a:pt x="344" y="532"/>
                    <a:pt x="344" y="532"/>
                  </a:cubicBezTo>
                  <a:cubicBezTo>
                    <a:pt x="292" y="484"/>
                    <a:pt x="292" y="484"/>
                    <a:pt x="292" y="484"/>
                  </a:cubicBezTo>
                  <a:cubicBezTo>
                    <a:pt x="260" y="508"/>
                    <a:pt x="260" y="508"/>
                    <a:pt x="260" y="508"/>
                  </a:cubicBezTo>
                  <a:cubicBezTo>
                    <a:pt x="260" y="604"/>
                    <a:pt x="260" y="604"/>
                    <a:pt x="260" y="604"/>
                  </a:cubicBezTo>
                  <a:cubicBezTo>
                    <a:pt x="280" y="640"/>
                    <a:pt x="280" y="640"/>
                    <a:pt x="280" y="640"/>
                  </a:cubicBezTo>
                  <a:cubicBezTo>
                    <a:pt x="224" y="608"/>
                    <a:pt x="224" y="608"/>
                    <a:pt x="224" y="608"/>
                  </a:cubicBezTo>
                  <a:cubicBezTo>
                    <a:pt x="228" y="580"/>
                    <a:pt x="228" y="580"/>
                    <a:pt x="228" y="580"/>
                  </a:cubicBezTo>
                  <a:cubicBezTo>
                    <a:pt x="184" y="528"/>
                    <a:pt x="184" y="528"/>
                    <a:pt x="184" y="528"/>
                  </a:cubicBezTo>
                  <a:cubicBezTo>
                    <a:pt x="116" y="528"/>
                    <a:pt x="116" y="528"/>
                    <a:pt x="116" y="528"/>
                  </a:cubicBezTo>
                  <a:cubicBezTo>
                    <a:pt x="96" y="500"/>
                    <a:pt x="96" y="500"/>
                    <a:pt x="96" y="500"/>
                  </a:cubicBezTo>
                  <a:cubicBezTo>
                    <a:pt x="16" y="500"/>
                    <a:pt x="16" y="500"/>
                    <a:pt x="16" y="500"/>
                  </a:cubicBezTo>
                  <a:cubicBezTo>
                    <a:pt x="3" y="437"/>
                    <a:pt x="3" y="437"/>
                    <a:pt x="3" y="437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44" y="416"/>
                    <a:pt x="44" y="416"/>
                    <a:pt x="44" y="416"/>
                  </a:cubicBezTo>
                  <a:cubicBezTo>
                    <a:pt x="80" y="372"/>
                    <a:pt x="80" y="372"/>
                    <a:pt x="80" y="372"/>
                  </a:cubicBezTo>
                  <a:cubicBezTo>
                    <a:pt x="61" y="346"/>
                    <a:pt x="61" y="346"/>
                    <a:pt x="61" y="346"/>
                  </a:cubicBezTo>
                  <a:cubicBezTo>
                    <a:pt x="61" y="344"/>
                    <a:pt x="61" y="344"/>
                    <a:pt x="61" y="344"/>
                  </a:cubicBezTo>
                  <a:cubicBezTo>
                    <a:pt x="77" y="323"/>
                    <a:pt x="77" y="323"/>
                    <a:pt x="77" y="323"/>
                  </a:cubicBezTo>
                  <a:cubicBezTo>
                    <a:pt x="40" y="297"/>
                    <a:pt x="40" y="297"/>
                    <a:pt x="40" y="297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0" y="209"/>
                    <a:pt x="30" y="209"/>
                    <a:pt x="30" y="209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3" y="125"/>
                    <a:pt x="98" y="63"/>
                    <a:pt x="93" y="57"/>
                  </a:cubicBezTo>
                  <a:cubicBezTo>
                    <a:pt x="87" y="52"/>
                    <a:pt x="160" y="0"/>
                    <a:pt x="16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6" y="4"/>
                    <a:pt x="196" y="4"/>
                    <a:pt x="196" y="4"/>
                  </a:cubicBezTo>
                  <a:cubicBezTo>
                    <a:pt x="200" y="56"/>
                    <a:pt x="200" y="56"/>
                    <a:pt x="200" y="56"/>
                  </a:cubicBezTo>
                  <a:cubicBezTo>
                    <a:pt x="232" y="84"/>
                    <a:pt x="232" y="84"/>
                    <a:pt x="232" y="84"/>
                  </a:cubicBezTo>
                  <a:cubicBezTo>
                    <a:pt x="232" y="84"/>
                    <a:pt x="272" y="76"/>
                    <a:pt x="272" y="80"/>
                  </a:cubicBezTo>
                  <a:cubicBezTo>
                    <a:pt x="272" y="80"/>
                    <a:pt x="273" y="82"/>
                    <a:pt x="275" y="84"/>
                  </a:cubicBezTo>
                  <a:cubicBezTo>
                    <a:pt x="276" y="84"/>
                    <a:pt x="276" y="85"/>
                    <a:pt x="277" y="85"/>
                  </a:cubicBezTo>
                  <a:cubicBezTo>
                    <a:pt x="280" y="88"/>
                    <a:pt x="286" y="93"/>
                    <a:pt x="293" y="98"/>
                  </a:cubicBezTo>
                  <a:cubicBezTo>
                    <a:pt x="294" y="99"/>
                    <a:pt x="295" y="100"/>
                    <a:pt x="295" y="100"/>
                  </a:cubicBezTo>
                  <a:cubicBezTo>
                    <a:pt x="296" y="101"/>
                    <a:pt x="297" y="102"/>
                    <a:pt x="298" y="102"/>
                  </a:cubicBezTo>
                  <a:cubicBezTo>
                    <a:pt x="314" y="115"/>
                    <a:pt x="332" y="128"/>
                    <a:pt x="332" y="128"/>
                  </a:cubicBezTo>
                  <a:cubicBezTo>
                    <a:pt x="352" y="180"/>
                    <a:pt x="352" y="180"/>
                    <a:pt x="352" y="180"/>
                  </a:cubicBezTo>
                  <a:cubicBezTo>
                    <a:pt x="400" y="208"/>
                    <a:pt x="400" y="208"/>
                    <a:pt x="400" y="208"/>
                  </a:cubicBezTo>
                  <a:cubicBezTo>
                    <a:pt x="400" y="208"/>
                    <a:pt x="392" y="236"/>
                    <a:pt x="396" y="236"/>
                  </a:cubicBezTo>
                  <a:cubicBezTo>
                    <a:pt x="400" y="236"/>
                    <a:pt x="456" y="288"/>
                    <a:pt x="456" y="288"/>
                  </a:cubicBezTo>
                  <a:cubicBezTo>
                    <a:pt x="456" y="288"/>
                    <a:pt x="456" y="308"/>
                    <a:pt x="452" y="312"/>
                  </a:cubicBezTo>
                  <a:cubicBezTo>
                    <a:pt x="448" y="316"/>
                    <a:pt x="400" y="348"/>
                    <a:pt x="400" y="348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" name="ชลบุรี">
              <a:extLst>
                <a:ext uri="{FF2B5EF4-FFF2-40B4-BE49-F238E27FC236}">
                  <a16:creationId xmlns:a16="http://schemas.microsoft.com/office/drawing/2014/main" id="{918461B7-35AE-4C24-AA4B-8314BDE3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017" y="3586702"/>
              <a:ext cx="312735" cy="367600"/>
            </a:xfrm>
            <a:custGeom>
              <a:avLst/>
              <a:gdLst>
                <a:gd name="T0" fmla="*/ 171 w 171"/>
                <a:gd name="T1" fmla="*/ 81 h 201"/>
                <a:gd name="T2" fmla="*/ 169 w 171"/>
                <a:gd name="T3" fmla="*/ 81 h 201"/>
                <a:gd name="T4" fmla="*/ 165 w 171"/>
                <a:gd name="T5" fmla="*/ 86 h 201"/>
                <a:gd name="T6" fmla="*/ 165 w 171"/>
                <a:gd name="T7" fmla="*/ 88 h 201"/>
                <a:gd name="T8" fmla="*/ 153 w 171"/>
                <a:gd name="T9" fmla="*/ 86 h 201"/>
                <a:gd name="T10" fmla="*/ 143 w 171"/>
                <a:gd name="T11" fmla="*/ 92 h 201"/>
                <a:gd name="T12" fmla="*/ 134 w 171"/>
                <a:gd name="T13" fmla="*/ 107 h 201"/>
                <a:gd name="T14" fmla="*/ 104 w 171"/>
                <a:gd name="T15" fmla="*/ 114 h 201"/>
                <a:gd name="T16" fmla="*/ 94 w 171"/>
                <a:gd name="T17" fmla="*/ 102 h 201"/>
                <a:gd name="T18" fmla="*/ 81 w 171"/>
                <a:gd name="T19" fmla="*/ 105 h 201"/>
                <a:gd name="T20" fmla="*/ 65 w 171"/>
                <a:gd name="T21" fmla="*/ 102 h 201"/>
                <a:gd name="T22" fmla="*/ 62 w 171"/>
                <a:gd name="T23" fmla="*/ 109 h 201"/>
                <a:gd name="T24" fmla="*/ 54 w 171"/>
                <a:gd name="T25" fmla="*/ 116 h 201"/>
                <a:gd name="T26" fmla="*/ 45 w 171"/>
                <a:gd name="T27" fmla="*/ 112 h 201"/>
                <a:gd name="T28" fmla="*/ 44 w 171"/>
                <a:gd name="T29" fmla="*/ 120 h 201"/>
                <a:gd name="T30" fmla="*/ 47 w 171"/>
                <a:gd name="T31" fmla="*/ 131 h 201"/>
                <a:gd name="T32" fmla="*/ 39 w 171"/>
                <a:gd name="T33" fmla="*/ 153 h 201"/>
                <a:gd name="T34" fmla="*/ 30 w 171"/>
                <a:gd name="T35" fmla="*/ 159 h 201"/>
                <a:gd name="T36" fmla="*/ 32 w 171"/>
                <a:gd name="T37" fmla="*/ 167 h 201"/>
                <a:gd name="T38" fmla="*/ 23 w 171"/>
                <a:gd name="T39" fmla="*/ 180 h 201"/>
                <a:gd name="T40" fmla="*/ 25 w 171"/>
                <a:gd name="T41" fmla="*/ 189 h 201"/>
                <a:gd name="T42" fmla="*/ 25 w 171"/>
                <a:gd name="T43" fmla="*/ 189 h 201"/>
                <a:gd name="T44" fmla="*/ 22 w 171"/>
                <a:gd name="T45" fmla="*/ 201 h 201"/>
                <a:gd name="T46" fmla="*/ 19 w 171"/>
                <a:gd name="T47" fmla="*/ 199 h 201"/>
                <a:gd name="T48" fmla="*/ 14 w 171"/>
                <a:gd name="T49" fmla="*/ 198 h 201"/>
                <a:gd name="T50" fmla="*/ 15 w 171"/>
                <a:gd name="T51" fmla="*/ 189 h 201"/>
                <a:gd name="T52" fmla="*/ 0 w 171"/>
                <a:gd name="T53" fmla="*/ 187 h 201"/>
                <a:gd name="T54" fmla="*/ 1 w 171"/>
                <a:gd name="T55" fmla="*/ 168 h 201"/>
                <a:gd name="T56" fmla="*/ 9 w 171"/>
                <a:gd name="T57" fmla="*/ 163 h 201"/>
                <a:gd name="T58" fmla="*/ 11 w 171"/>
                <a:gd name="T59" fmla="*/ 148 h 201"/>
                <a:gd name="T60" fmla="*/ 1 w 171"/>
                <a:gd name="T61" fmla="*/ 138 h 201"/>
                <a:gd name="T62" fmla="*/ 3 w 171"/>
                <a:gd name="T63" fmla="*/ 127 h 201"/>
                <a:gd name="T64" fmla="*/ 14 w 171"/>
                <a:gd name="T65" fmla="*/ 120 h 201"/>
                <a:gd name="T66" fmla="*/ 13 w 171"/>
                <a:gd name="T67" fmla="*/ 111 h 201"/>
                <a:gd name="T68" fmla="*/ 7 w 171"/>
                <a:gd name="T69" fmla="*/ 103 h 201"/>
                <a:gd name="T70" fmla="*/ 7 w 171"/>
                <a:gd name="T71" fmla="*/ 95 h 201"/>
                <a:gd name="T72" fmla="*/ 17 w 171"/>
                <a:gd name="T73" fmla="*/ 78 h 201"/>
                <a:gd name="T74" fmla="*/ 11 w 171"/>
                <a:gd name="T75" fmla="*/ 63 h 201"/>
                <a:gd name="T76" fmla="*/ 10 w 171"/>
                <a:gd name="T77" fmla="*/ 56 h 201"/>
                <a:gd name="T78" fmla="*/ 14 w 171"/>
                <a:gd name="T79" fmla="*/ 51 h 201"/>
                <a:gd name="T80" fmla="*/ 24 w 171"/>
                <a:gd name="T81" fmla="*/ 45 h 201"/>
                <a:gd name="T82" fmla="*/ 24 w 171"/>
                <a:gd name="T83" fmla="*/ 33 h 201"/>
                <a:gd name="T84" fmla="*/ 24 w 171"/>
                <a:gd name="T85" fmla="*/ 30 h 201"/>
                <a:gd name="T86" fmla="*/ 32 w 171"/>
                <a:gd name="T87" fmla="*/ 19 h 201"/>
                <a:gd name="T88" fmla="*/ 41 w 171"/>
                <a:gd name="T89" fmla="*/ 15 h 201"/>
                <a:gd name="T90" fmla="*/ 39 w 171"/>
                <a:gd name="T91" fmla="*/ 5 h 201"/>
                <a:gd name="T92" fmla="*/ 55 w 171"/>
                <a:gd name="T93" fmla="*/ 0 h 201"/>
                <a:gd name="T94" fmla="*/ 75 w 171"/>
                <a:gd name="T95" fmla="*/ 3 h 201"/>
                <a:gd name="T96" fmla="*/ 98 w 171"/>
                <a:gd name="T97" fmla="*/ 24 h 201"/>
                <a:gd name="T98" fmla="*/ 132 w 171"/>
                <a:gd name="T99" fmla="*/ 34 h 201"/>
                <a:gd name="T100" fmla="*/ 138 w 171"/>
                <a:gd name="T101" fmla="*/ 52 h 201"/>
                <a:gd name="T102" fmla="*/ 160 w 171"/>
                <a:gd name="T103" fmla="*/ 64 h 201"/>
                <a:gd name="T104" fmla="*/ 171 w 171"/>
                <a:gd name="T105" fmla="*/ 8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1" h="201">
                  <a:moveTo>
                    <a:pt x="171" y="81"/>
                  </a:moveTo>
                  <a:lnTo>
                    <a:pt x="169" y="81"/>
                  </a:lnTo>
                  <a:lnTo>
                    <a:pt x="165" y="86"/>
                  </a:lnTo>
                  <a:lnTo>
                    <a:pt x="165" y="88"/>
                  </a:lnTo>
                  <a:lnTo>
                    <a:pt x="153" y="86"/>
                  </a:lnTo>
                  <a:lnTo>
                    <a:pt x="143" y="92"/>
                  </a:lnTo>
                  <a:lnTo>
                    <a:pt x="134" y="107"/>
                  </a:lnTo>
                  <a:lnTo>
                    <a:pt x="104" y="114"/>
                  </a:lnTo>
                  <a:lnTo>
                    <a:pt x="94" y="102"/>
                  </a:lnTo>
                  <a:lnTo>
                    <a:pt x="81" y="105"/>
                  </a:lnTo>
                  <a:lnTo>
                    <a:pt x="65" y="102"/>
                  </a:lnTo>
                  <a:lnTo>
                    <a:pt x="62" y="109"/>
                  </a:lnTo>
                  <a:lnTo>
                    <a:pt x="54" y="116"/>
                  </a:lnTo>
                  <a:lnTo>
                    <a:pt x="45" y="112"/>
                  </a:lnTo>
                  <a:lnTo>
                    <a:pt x="44" y="120"/>
                  </a:lnTo>
                  <a:lnTo>
                    <a:pt x="47" y="131"/>
                  </a:lnTo>
                  <a:lnTo>
                    <a:pt x="39" y="153"/>
                  </a:lnTo>
                  <a:lnTo>
                    <a:pt x="30" y="159"/>
                  </a:lnTo>
                  <a:lnTo>
                    <a:pt x="32" y="167"/>
                  </a:lnTo>
                  <a:lnTo>
                    <a:pt x="23" y="180"/>
                  </a:lnTo>
                  <a:lnTo>
                    <a:pt x="25" y="189"/>
                  </a:lnTo>
                  <a:lnTo>
                    <a:pt x="25" y="189"/>
                  </a:lnTo>
                  <a:lnTo>
                    <a:pt x="22" y="201"/>
                  </a:lnTo>
                  <a:lnTo>
                    <a:pt x="19" y="199"/>
                  </a:lnTo>
                  <a:lnTo>
                    <a:pt x="14" y="198"/>
                  </a:lnTo>
                  <a:lnTo>
                    <a:pt x="15" y="189"/>
                  </a:lnTo>
                  <a:lnTo>
                    <a:pt x="0" y="187"/>
                  </a:lnTo>
                  <a:lnTo>
                    <a:pt x="1" y="168"/>
                  </a:lnTo>
                  <a:lnTo>
                    <a:pt x="9" y="163"/>
                  </a:lnTo>
                  <a:lnTo>
                    <a:pt x="11" y="148"/>
                  </a:lnTo>
                  <a:lnTo>
                    <a:pt x="1" y="138"/>
                  </a:lnTo>
                  <a:lnTo>
                    <a:pt x="3" y="127"/>
                  </a:lnTo>
                  <a:lnTo>
                    <a:pt x="14" y="120"/>
                  </a:lnTo>
                  <a:lnTo>
                    <a:pt x="13" y="111"/>
                  </a:lnTo>
                  <a:lnTo>
                    <a:pt x="7" y="103"/>
                  </a:lnTo>
                  <a:lnTo>
                    <a:pt x="7" y="95"/>
                  </a:lnTo>
                  <a:lnTo>
                    <a:pt x="17" y="78"/>
                  </a:lnTo>
                  <a:lnTo>
                    <a:pt x="11" y="63"/>
                  </a:lnTo>
                  <a:lnTo>
                    <a:pt x="10" y="56"/>
                  </a:lnTo>
                  <a:lnTo>
                    <a:pt x="14" y="51"/>
                  </a:lnTo>
                  <a:lnTo>
                    <a:pt x="24" y="45"/>
                  </a:lnTo>
                  <a:lnTo>
                    <a:pt x="24" y="33"/>
                  </a:lnTo>
                  <a:lnTo>
                    <a:pt x="24" y="30"/>
                  </a:lnTo>
                  <a:lnTo>
                    <a:pt x="32" y="19"/>
                  </a:lnTo>
                  <a:lnTo>
                    <a:pt x="41" y="15"/>
                  </a:lnTo>
                  <a:lnTo>
                    <a:pt x="39" y="5"/>
                  </a:lnTo>
                  <a:lnTo>
                    <a:pt x="55" y="0"/>
                  </a:lnTo>
                  <a:lnTo>
                    <a:pt x="75" y="3"/>
                  </a:lnTo>
                  <a:lnTo>
                    <a:pt x="98" y="24"/>
                  </a:lnTo>
                  <a:lnTo>
                    <a:pt x="132" y="34"/>
                  </a:lnTo>
                  <a:lnTo>
                    <a:pt x="138" y="52"/>
                  </a:lnTo>
                  <a:lnTo>
                    <a:pt x="160" y="64"/>
                  </a:lnTo>
                  <a:lnTo>
                    <a:pt x="171" y="8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" name="ฉะเชิงเทรา">
              <a:extLst>
                <a:ext uri="{FF2B5EF4-FFF2-40B4-BE49-F238E27FC236}">
                  <a16:creationId xmlns:a16="http://schemas.microsoft.com/office/drawing/2014/main" id="{0CD4EE78-5554-40C4-8100-CD9FEA20A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187" y="3440394"/>
              <a:ext cx="407835" cy="294446"/>
            </a:xfrm>
            <a:custGeom>
              <a:avLst/>
              <a:gdLst>
                <a:gd name="T0" fmla="*/ 996 w 996"/>
                <a:gd name="T1" fmla="*/ 594 h 718"/>
                <a:gd name="T2" fmla="*/ 918 w 996"/>
                <a:gd name="T3" fmla="*/ 678 h 718"/>
                <a:gd name="T4" fmla="*/ 845 w 996"/>
                <a:gd name="T5" fmla="*/ 678 h 718"/>
                <a:gd name="T6" fmla="*/ 767 w 996"/>
                <a:gd name="T7" fmla="*/ 718 h 718"/>
                <a:gd name="T8" fmla="*/ 621 w 996"/>
                <a:gd name="T9" fmla="*/ 589 h 718"/>
                <a:gd name="T10" fmla="*/ 443 w 996"/>
                <a:gd name="T11" fmla="*/ 464 h 718"/>
                <a:gd name="T12" fmla="*/ 250 w 996"/>
                <a:gd name="T13" fmla="*/ 355 h 718"/>
                <a:gd name="T14" fmla="*/ 188 w 996"/>
                <a:gd name="T15" fmla="*/ 422 h 718"/>
                <a:gd name="T16" fmla="*/ 112 w 996"/>
                <a:gd name="T17" fmla="*/ 492 h 718"/>
                <a:gd name="T18" fmla="*/ 105 w 996"/>
                <a:gd name="T19" fmla="*/ 448 h 718"/>
                <a:gd name="T20" fmla="*/ 81 w 996"/>
                <a:gd name="T21" fmla="*/ 468 h 718"/>
                <a:gd name="T22" fmla="*/ 8 w 996"/>
                <a:gd name="T23" fmla="*/ 438 h 718"/>
                <a:gd name="T24" fmla="*/ 78 w 996"/>
                <a:gd name="T25" fmla="*/ 323 h 718"/>
                <a:gd name="T26" fmla="*/ 0 w 996"/>
                <a:gd name="T27" fmla="*/ 255 h 718"/>
                <a:gd name="T28" fmla="*/ 73 w 996"/>
                <a:gd name="T29" fmla="*/ 146 h 718"/>
                <a:gd name="T30" fmla="*/ 49 w 996"/>
                <a:gd name="T31" fmla="*/ 33 h 718"/>
                <a:gd name="T32" fmla="*/ 52 w 996"/>
                <a:gd name="T33" fmla="*/ 16 h 718"/>
                <a:gd name="T34" fmla="*/ 107 w 996"/>
                <a:gd name="T35" fmla="*/ 1 h 718"/>
                <a:gd name="T36" fmla="*/ 239 w 996"/>
                <a:gd name="T37" fmla="*/ 5 h 718"/>
                <a:gd name="T38" fmla="*/ 271 w 996"/>
                <a:gd name="T39" fmla="*/ 36 h 718"/>
                <a:gd name="T40" fmla="*/ 266 w 996"/>
                <a:gd name="T41" fmla="*/ 104 h 718"/>
                <a:gd name="T42" fmla="*/ 344 w 996"/>
                <a:gd name="T43" fmla="*/ 99 h 718"/>
                <a:gd name="T44" fmla="*/ 464 w 996"/>
                <a:gd name="T45" fmla="*/ 115 h 718"/>
                <a:gd name="T46" fmla="*/ 589 w 996"/>
                <a:gd name="T47" fmla="*/ 177 h 718"/>
                <a:gd name="T48" fmla="*/ 668 w 996"/>
                <a:gd name="T49" fmla="*/ 219 h 718"/>
                <a:gd name="T50" fmla="*/ 788 w 996"/>
                <a:gd name="T51" fmla="*/ 188 h 718"/>
                <a:gd name="T52" fmla="*/ 840 w 996"/>
                <a:gd name="T53" fmla="*/ 250 h 718"/>
                <a:gd name="T54" fmla="*/ 871 w 996"/>
                <a:gd name="T55" fmla="*/ 276 h 718"/>
                <a:gd name="T56" fmla="*/ 871 w 996"/>
                <a:gd name="T57" fmla="*/ 318 h 718"/>
                <a:gd name="T58" fmla="*/ 926 w 996"/>
                <a:gd name="T59" fmla="*/ 372 h 718"/>
                <a:gd name="T60" fmla="*/ 905 w 996"/>
                <a:gd name="T61" fmla="*/ 422 h 718"/>
                <a:gd name="T62" fmla="*/ 954 w 996"/>
                <a:gd name="T63" fmla="*/ 464 h 718"/>
                <a:gd name="T64" fmla="*/ 996 w 996"/>
                <a:gd name="T65" fmla="*/ 53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6" h="718">
                  <a:moveTo>
                    <a:pt x="996" y="532"/>
                  </a:moveTo>
                  <a:cubicBezTo>
                    <a:pt x="996" y="594"/>
                    <a:pt x="996" y="594"/>
                    <a:pt x="996" y="594"/>
                  </a:cubicBezTo>
                  <a:cubicBezTo>
                    <a:pt x="918" y="636"/>
                    <a:pt x="918" y="636"/>
                    <a:pt x="918" y="636"/>
                  </a:cubicBezTo>
                  <a:cubicBezTo>
                    <a:pt x="918" y="678"/>
                    <a:pt x="918" y="678"/>
                    <a:pt x="918" y="678"/>
                  </a:cubicBezTo>
                  <a:cubicBezTo>
                    <a:pt x="881" y="694"/>
                    <a:pt x="881" y="694"/>
                    <a:pt x="881" y="694"/>
                  </a:cubicBezTo>
                  <a:cubicBezTo>
                    <a:pt x="845" y="678"/>
                    <a:pt x="845" y="678"/>
                    <a:pt x="845" y="678"/>
                  </a:cubicBezTo>
                  <a:cubicBezTo>
                    <a:pt x="808" y="714"/>
                    <a:pt x="808" y="714"/>
                    <a:pt x="808" y="714"/>
                  </a:cubicBezTo>
                  <a:cubicBezTo>
                    <a:pt x="767" y="718"/>
                    <a:pt x="767" y="718"/>
                    <a:pt x="767" y="718"/>
                  </a:cubicBezTo>
                  <a:cubicBezTo>
                    <a:pt x="720" y="641"/>
                    <a:pt x="720" y="641"/>
                    <a:pt x="720" y="641"/>
                  </a:cubicBezTo>
                  <a:cubicBezTo>
                    <a:pt x="621" y="589"/>
                    <a:pt x="621" y="589"/>
                    <a:pt x="621" y="589"/>
                  </a:cubicBezTo>
                  <a:cubicBezTo>
                    <a:pt x="595" y="511"/>
                    <a:pt x="595" y="511"/>
                    <a:pt x="595" y="511"/>
                  </a:cubicBezTo>
                  <a:cubicBezTo>
                    <a:pt x="443" y="464"/>
                    <a:pt x="443" y="464"/>
                    <a:pt x="443" y="464"/>
                  </a:cubicBezTo>
                  <a:cubicBezTo>
                    <a:pt x="339" y="370"/>
                    <a:pt x="339" y="370"/>
                    <a:pt x="339" y="370"/>
                  </a:cubicBezTo>
                  <a:cubicBezTo>
                    <a:pt x="250" y="355"/>
                    <a:pt x="250" y="355"/>
                    <a:pt x="250" y="355"/>
                  </a:cubicBezTo>
                  <a:cubicBezTo>
                    <a:pt x="177" y="381"/>
                    <a:pt x="177" y="381"/>
                    <a:pt x="177" y="381"/>
                  </a:cubicBezTo>
                  <a:cubicBezTo>
                    <a:pt x="188" y="422"/>
                    <a:pt x="188" y="422"/>
                    <a:pt x="188" y="422"/>
                  </a:cubicBezTo>
                  <a:cubicBezTo>
                    <a:pt x="146" y="443"/>
                    <a:pt x="146" y="443"/>
                    <a:pt x="146" y="443"/>
                  </a:cubicBezTo>
                  <a:cubicBezTo>
                    <a:pt x="112" y="492"/>
                    <a:pt x="112" y="492"/>
                    <a:pt x="112" y="492"/>
                  </a:cubicBezTo>
                  <a:cubicBezTo>
                    <a:pt x="113" y="472"/>
                    <a:pt x="113" y="472"/>
                    <a:pt x="113" y="472"/>
                  </a:cubicBezTo>
                  <a:cubicBezTo>
                    <a:pt x="105" y="448"/>
                    <a:pt x="105" y="448"/>
                    <a:pt x="105" y="448"/>
                  </a:cubicBezTo>
                  <a:cubicBezTo>
                    <a:pt x="86" y="464"/>
                    <a:pt x="86" y="464"/>
                    <a:pt x="86" y="464"/>
                  </a:cubicBezTo>
                  <a:cubicBezTo>
                    <a:pt x="81" y="468"/>
                    <a:pt x="81" y="468"/>
                    <a:pt x="81" y="468"/>
                  </a:cubicBezTo>
                  <a:cubicBezTo>
                    <a:pt x="41" y="464"/>
                    <a:pt x="41" y="464"/>
                    <a:pt x="41" y="464"/>
                  </a:cubicBezTo>
                  <a:cubicBezTo>
                    <a:pt x="8" y="438"/>
                    <a:pt x="8" y="438"/>
                    <a:pt x="8" y="438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78" y="323"/>
                    <a:pt x="78" y="323"/>
                    <a:pt x="78" y="323"/>
                  </a:cubicBezTo>
                  <a:cubicBezTo>
                    <a:pt x="24" y="276"/>
                    <a:pt x="24" y="276"/>
                    <a:pt x="24" y="276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5" y="5"/>
                    <a:pt x="245" y="5"/>
                    <a:pt x="245" y="5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6" y="104"/>
                    <a:pt x="266" y="104"/>
                    <a:pt x="266" y="104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44" y="99"/>
                    <a:pt x="344" y="99"/>
                    <a:pt x="344" y="99"/>
                  </a:cubicBezTo>
                  <a:cubicBezTo>
                    <a:pt x="443" y="94"/>
                    <a:pt x="443" y="94"/>
                    <a:pt x="443" y="94"/>
                  </a:cubicBezTo>
                  <a:cubicBezTo>
                    <a:pt x="464" y="115"/>
                    <a:pt x="464" y="115"/>
                    <a:pt x="464" y="115"/>
                  </a:cubicBezTo>
                  <a:cubicBezTo>
                    <a:pt x="548" y="141"/>
                    <a:pt x="548" y="141"/>
                    <a:pt x="548" y="141"/>
                  </a:cubicBezTo>
                  <a:cubicBezTo>
                    <a:pt x="548" y="141"/>
                    <a:pt x="584" y="177"/>
                    <a:pt x="589" y="177"/>
                  </a:cubicBezTo>
                  <a:cubicBezTo>
                    <a:pt x="626" y="177"/>
                    <a:pt x="626" y="177"/>
                    <a:pt x="626" y="177"/>
                  </a:cubicBezTo>
                  <a:cubicBezTo>
                    <a:pt x="668" y="219"/>
                    <a:pt x="668" y="219"/>
                    <a:pt x="668" y="219"/>
                  </a:cubicBezTo>
                  <a:cubicBezTo>
                    <a:pt x="668" y="219"/>
                    <a:pt x="720" y="208"/>
                    <a:pt x="725" y="208"/>
                  </a:cubicBezTo>
                  <a:cubicBezTo>
                    <a:pt x="730" y="208"/>
                    <a:pt x="788" y="188"/>
                    <a:pt x="788" y="188"/>
                  </a:cubicBezTo>
                  <a:cubicBezTo>
                    <a:pt x="829" y="219"/>
                    <a:pt x="829" y="219"/>
                    <a:pt x="829" y="219"/>
                  </a:cubicBezTo>
                  <a:cubicBezTo>
                    <a:pt x="840" y="250"/>
                    <a:pt x="840" y="250"/>
                    <a:pt x="840" y="250"/>
                  </a:cubicBezTo>
                  <a:cubicBezTo>
                    <a:pt x="871" y="250"/>
                    <a:pt x="871" y="250"/>
                    <a:pt x="871" y="250"/>
                  </a:cubicBezTo>
                  <a:cubicBezTo>
                    <a:pt x="871" y="276"/>
                    <a:pt x="871" y="276"/>
                    <a:pt x="871" y="276"/>
                  </a:cubicBezTo>
                  <a:cubicBezTo>
                    <a:pt x="861" y="292"/>
                    <a:pt x="861" y="292"/>
                    <a:pt x="861" y="292"/>
                  </a:cubicBezTo>
                  <a:cubicBezTo>
                    <a:pt x="871" y="318"/>
                    <a:pt x="871" y="318"/>
                    <a:pt x="871" y="318"/>
                  </a:cubicBezTo>
                  <a:cubicBezTo>
                    <a:pt x="902" y="328"/>
                    <a:pt x="902" y="328"/>
                    <a:pt x="902" y="328"/>
                  </a:cubicBezTo>
                  <a:cubicBezTo>
                    <a:pt x="926" y="372"/>
                    <a:pt x="926" y="372"/>
                    <a:pt x="926" y="372"/>
                  </a:cubicBezTo>
                  <a:cubicBezTo>
                    <a:pt x="902" y="412"/>
                    <a:pt x="902" y="412"/>
                    <a:pt x="902" y="412"/>
                  </a:cubicBezTo>
                  <a:cubicBezTo>
                    <a:pt x="905" y="422"/>
                    <a:pt x="905" y="422"/>
                    <a:pt x="905" y="422"/>
                  </a:cubicBezTo>
                  <a:cubicBezTo>
                    <a:pt x="918" y="464"/>
                    <a:pt x="918" y="464"/>
                    <a:pt x="918" y="464"/>
                  </a:cubicBezTo>
                  <a:cubicBezTo>
                    <a:pt x="954" y="464"/>
                    <a:pt x="954" y="464"/>
                    <a:pt x="954" y="464"/>
                  </a:cubicBezTo>
                  <a:cubicBezTo>
                    <a:pt x="970" y="511"/>
                    <a:pt x="970" y="511"/>
                    <a:pt x="970" y="511"/>
                  </a:cubicBezTo>
                  <a:lnTo>
                    <a:pt x="996" y="53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" name="จันทบุรี">
              <a:extLst>
                <a:ext uri="{FF2B5EF4-FFF2-40B4-BE49-F238E27FC236}">
                  <a16:creationId xmlns:a16="http://schemas.microsoft.com/office/drawing/2014/main" id="{66BC23E0-AA3F-4569-A8AB-E8218A405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119" y="3681802"/>
              <a:ext cx="307247" cy="374916"/>
            </a:xfrm>
            <a:custGeom>
              <a:avLst/>
              <a:gdLst>
                <a:gd name="T0" fmla="*/ 721 w 751"/>
                <a:gd name="T1" fmla="*/ 527 h 919"/>
                <a:gd name="T2" fmla="*/ 616 w 751"/>
                <a:gd name="T3" fmla="*/ 584 h 919"/>
                <a:gd name="T4" fmla="*/ 605 w 751"/>
                <a:gd name="T5" fmla="*/ 668 h 919"/>
                <a:gd name="T6" fmla="*/ 553 w 751"/>
                <a:gd name="T7" fmla="*/ 736 h 919"/>
                <a:gd name="T8" fmla="*/ 563 w 751"/>
                <a:gd name="T9" fmla="*/ 824 h 919"/>
                <a:gd name="T10" fmla="*/ 584 w 751"/>
                <a:gd name="T11" fmla="*/ 871 h 919"/>
                <a:gd name="T12" fmla="*/ 583 w 751"/>
                <a:gd name="T13" fmla="*/ 871 h 919"/>
                <a:gd name="T14" fmla="*/ 527 w 751"/>
                <a:gd name="T15" fmla="*/ 887 h 919"/>
                <a:gd name="T16" fmla="*/ 507 w 751"/>
                <a:gd name="T17" fmla="*/ 819 h 919"/>
                <a:gd name="T18" fmla="*/ 491 w 751"/>
                <a:gd name="T19" fmla="*/ 855 h 919"/>
                <a:gd name="T20" fmla="*/ 499 w 751"/>
                <a:gd name="T21" fmla="*/ 919 h 919"/>
                <a:gd name="T22" fmla="*/ 295 w 751"/>
                <a:gd name="T23" fmla="*/ 727 h 919"/>
                <a:gd name="T24" fmla="*/ 195 w 751"/>
                <a:gd name="T25" fmla="*/ 671 h 919"/>
                <a:gd name="T26" fmla="*/ 151 w 751"/>
                <a:gd name="T27" fmla="*/ 623 h 919"/>
                <a:gd name="T28" fmla="*/ 99 w 751"/>
                <a:gd name="T29" fmla="*/ 548 h 919"/>
                <a:gd name="T30" fmla="*/ 94 w 751"/>
                <a:gd name="T31" fmla="*/ 365 h 919"/>
                <a:gd name="T32" fmla="*/ 37 w 751"/>
                <a:gd name="T33" fmla="*/ 334 h 919"/>
                <a:gd name="T34" fmla="*/ 11 w 751"/>
                <a:gd name="T35" fmla="*/ 266 h 919"/>
                <a:gd name="T36" fmla="*/ 9 w 751"/>
                <a:gd name="T37" fmla="*/ 161 h 919"/>
                <a:gd name="T38" fmla="*/ 26 w 751"/>
                <a:gd name="T39" fmla="*/ 131 h 919"/>
                <a:gd name="T40" fmla="*/ 78 w 751"/>
                <a:gd name="T41" fmla="*/ 125 h 919"/>
                <a:gd name="T42" fmla="*/ 151 w 751"/>
                <a:gd name="T43" fmla="*/ 105 h 919"/>
                <a:gd name="T44" fmla="*/ 188 w 751"/>
                <a:gd name="T45" fmla="*/ 47 h 919"/>
                <a:gd name="T46" fmla="*/ 287 w 751"/>
                <a:gd name="T47" fmla="*/ 42 h 919"/>
                <a:gd name="T48" fmla="*/ 360 w 751"/>
                <a:gd name="T49" fmla="*/ 58 h 919"/>
                <a:gd name="T50" fmla="*/ 438 w 751"/>
                <a:gd name="T51" fmla="*/ 11 h 919"/>
                <a:gd name="T52" fmla="*/ 506 w 751"/>
                <a:gd name="T53" fmla="*/ 68 h 919"/>
                <a:gd name="T54" fmla="*/ 587 w 751"/>
                <a:gd name="T55" fmla="*/ 36 h 919"/>
                <a:gd name="T56" fmla="*/ 599 w 751"/>
                <a:gd name="T57" fmla="*/ 127 h 919"/>
                <a:gd name="T58" fmla="*/ 652 w 751"/>
                <a:gd name="T59" fmla="*/ 199 h 919"/>
                <a:gd name="T60" fmla="*/ 711 w 751"/>
                <a:gd name="T61" fmla="*/ 279 h 919"/>
                <a:gd name="T62" fmla="*/ 707 w 751"/>
                <a:gd name="T63" fmla="*/ 319 h 919"/>
                <a:gd name="T64" fmla="*/ 723 w 751"/>
                <a:gd name="T65" fmla="*/ 435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1" h="919">
                  <a:moveTo>
                    <a:pt x="751" y="483"/>
                  </a:moveTo>
                  <a:cubicBezTo>
                    <a:pt x="721" y="527"/>
                    <a:pt x="721" y="527"/>
                    <a:pt x="721" y="527"/>
                  </a:cubicBezTo>
                  <a:cubicBezTo>
                    <a:pt x="683" y="527"/>
                    <a:pt x="683" y="527"/>
                    <a:pt x="683" y="527"/>
                  </a:cubicBezTo>
                  <a:cubicBezTo>
                    <a:pt x="683" y="527"/>
                    <a:pt x="610" y="579"/>
                    <a:pt x="616" y="584"/>
                  </a:cubicBezTo>
                  <a:cubicBezTo>
                    <a:pt x="621" y="590"/>
                    <a:pt x="626" y="652"/>
                    <a:pt x="626" y="652"/>
                  </a:cubicBezTo>
                  <a:cubicBezTo>
                    <a:pt x="605" y="668"/>
                    <a:pt x="605" y="668"/>
                    <a:pt x="605" y="668"/>
                  </a:cubicBezTo>
                  <a:cubicBezTo>
                    <a:pt x="558" y="694"/>
                    <a:pt x="558" y="694"/>
                    <a:pt x="558" y="694"/>
                  </a:cubicBezTo>
                  <a:cubicBezTo>
                    <a:pt x="553" y="736"/>
                    <a:pt x="553" y="736"/>
                    <a:pt x="553" y="736"/>
                  </a:cubicBezTo>
                  <a:cubicBezTo>
                    <a:pt x="563" y="777"/>
                    <a:pt x="563" y="777"/>
                    <a:pt x="563" y="777"/>
                  </a:cubicBezTo>
                  <a:cubicBezTo>
                    <a:pt x="563" y="824"/>
                    <a:pt x="563" y="824"/>
                    <a:pt x="563" y="824"/>
                  </a:cubicBezTo>
                  <a:cubicBezTo>
                    <a:pt x="600" y="850"/>
                    <a:pt x="600" y="850"/>
                    <a:pt x="600" y="850"/>
                  </a:cubicBezTo>
                  <a:cubicBezTo>
                    <a:pt x="584" y="871"/>
                    <a:pt x="584" y="871"/>
                    <a:pt x="584" y="871"/>
                  </a:cubicBezTo>
                  <a:cubicBezTo>
                    <a:pt x="584" y="873"/>
                    <a:pt x="584" y="873"/>
                    <a:pt x="584" y="873"/>
                  </a:cubicBezTo>
                  <a:cubicBezTo>
                    <a:pt x="583" y="871"/>
                    <a:pt x="583" y="871"/>
                    <a:pt x="583" y="871"/>
                  </a:cubicBezTo>
                  <a:cubicBezTo>
                    <a:pt x="583" y="871"/>
                    <a:pt x="563" y="907"/>
                    <a:pt x="559" y="907"/>
                  </a:cubicBezTo>
                  <a:cubicBezTo>
                    <a:pt x="555" y="907"/>
                    <a:pt x="527" y="887"/>
                    <a:pt x="527" y="887"/>
                  </a:cubicBezTo>
                  <a:cubicBezTo>
                    <a:pt x="539" y="863"/>
                    <a:pt x="539" y="863"/>
                    <a:pt x="539" y="863"/>
                  </a:cubicBezTo>
                  <a:cubicBezTo>
                    <a:pt x="507" y="819"/>
                    <a:pt x="507" y="819"/>
                    <a:pt x="507" y="819"/>
                  </a:cubicBezTo>
                  <a:cubicBezTo>
                    <a:pt x="491" y="835"/>
                    <a:pt x="491" y="835"/>
                    <a:pt x="491" y="835"/>
                  </a:cubicBezTo>
                  <a:cubicBezTo>
                    <a:pt x="491" y="855"/>
                    <a:pt x="491" y="855"/>
                    <a:pt x="491" y="855"/>
                  </a:cubicBezTo>
                  <a:cubicBezTo>
                    <a:pt x="527" y="919"/>
                    <a:pt x="527" y="919"/>
                    <a:pt x="527" y="919"/>
                  </a:cubicBezTo>
                  <a:cubicBezTo>
                    <a:pt x="499" y="919"/>
                    <a:pt x="499" y="919"/>
                    <a:pt x="499" y="919"/>
                  </a:cubicBezTo>
                  <a:cubicBezTo>
                    <a:pt x="335" y="763"/>
                    <a:pt x="335" y="763"/>
                    <a:pt x="335" y="763"/>
                  </a:cubicBezTo>
                  <a:cubicBezTo>
                    <a:pt x="295" y="727"/>
                    <a:pt x="295" y="727"/>
                    <a:pt x="295" y="727"/>
                  </a:cubicBezTo>
                  <a:cubicBezTo>
                    <a:pt x="235" y="723"/>
                    <a:pt x="235" y="723"/>
                    <a:pt x="235" y="723"/>
                  </a:cubicBezTo>
                  <a:cubicBezTo>
                    <a:pt x="195" y="671"/>
                    <a:pt x="195" y="671"/>
                    <a:pt x="195" y="671"/>
                  </a:cubicBezTo>
                  <a:cubicBezTo>
                    <a:pt x="156" y="629"/>
                    <a:pt x="156" y="629"/>
                    <a:pt x="156" y="629"/>
                  </a:cubicBezTo>
                  <a:cubicBezTo>
                    <a:pt x="151" y="623"/>
                    <a:pt x="151" y="623"/>
                    <a:pt x="151" y="623"/>
                  </a:cubicBezTo>
                  <a:cubicBezTo>
                    <a:pt x="88" y="582"/>
                    <a:pt x="88" y="582"/>
                    <a:pt x="88" y="582"/>
                  </a:cubicBezTo>
                  <a:cubicBezTo>
                    <a:pt x="99" y="548"/>
                    <a:pt x="99" y="548"/>
                    <a:pt x="99" y="548"/>
                  </a:cubicBezTo>
                  <a:cubicBezTo>
                    <a:pt x="125" y="454"/>
                    <a:pt x="125" y="454"/>
                    <a:pt x="125" y="454"/>
                  </a:cubicBezTo>
                  <a:cubicBezTo>
                    <a:pt x="94" y="365"/>
                    <a:pt x="94" y="365"/>
                    <a:pt x="94" y="365"/>
                  </a:cubicBezTo>
                  <a:cubicBezTo>
                    <a:pt x="58" y="365"/>
                    <a:pt x="58" y="365"/>
                    <a:pt x="58" y="365"/>
                  </a:cubicBezTo>
                  <a:cubicBezTo>
                    <a:pt x="37" y="334"/>
                    <a:pt x="37" y="334"/>
                    <a:pt x="37" y="334"/>
                  </a:cubicBezTo>
                  <a:cubicBezTo>
                    <a:pt x="58" y="282"/>
                    <a:pt x="58" y="282"/>
                    <a:pt x="58" y="282"/>
                  </a:cubicBezTo>
                  <a:cubicBezTo>
                    <a:pt x="11" y="266"/>
                    <a:pt x="11" y="266"/>
                    <a:pt x="11" y="266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87" y="42"/>
                    <a:pt x="287" y="42"/>
                    <a:pt x="287" y="42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60" y="58"/>
                    <a:pt x="360" y="58"/>
                    <a:pt x="360" y="58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506" y="68"/>
                    <a:pt x="506" y="68"/>
                    <a:pt x="506" y="68"/>
                  </a:cubicBezTo>
                  <a:cubicBezTo>
                    <a:pt x="543" y="32"/>
                    <a:pt x="543" y="32"/>
                    <a:pt x="543" y="32"/>
                  </a:cubicBezTo>
                  <a:cubicBezTo>
                    <a:pt x="587" y="36"/>
                    <a:pt x="587" y="36"/>
                    <a:pt x="587" y="36"/>
                  </a:cubicBezTo>
                  <a:cubicBezTo>
                    <a:pt x="603" y="75"/>
                    <a:pt x="603" y="75"/>
                    <a:pt x="603" y="75"/>
                  </a:cubicBezTo>
                  <a:cubicBezTo>
                    <a:pt x="599" y="127"/>
                    <a:pt x="599" y="127"/>
                    <a:pt x="599" y="127"/>
                  </a:cubicBezTo>
                  <a:cubicBezTo>
                    <a:pt x="639" y="191"/>
                    <a:pt x="639" y="191"/>
                    <a:pt x="639" y="191"/>
                  </a:cubicBezTo>
                  <a:cubicBezTo>
                    <a:pt x="652" y="199"/>
                    <a:pt x="652" y="199"/>
                    <a:pt x="652" y="199"/>
                  </a:cubicBezTo>
                  <a:cubicBezTo>
                    <a:pt x="683" y="219"/>
                    <a:pt x="683" y="219"/>
                    <a:pt x="683" y="219"/>
                  </a:cubicBezTo>
                  <a:cubicBezTo>
                    <a:pt x="683" y="219"/>
                    <a:pt x="707" y="275"/>
                    <a:pt x="711" y="279"/>
                  </a:cubicBezTo>
                  <a:cubicBezTo>
                    <a:pt x="715" y="283"/>
                    <a:pt x="747" y="295"/>
                    <a:pt x="747" y="295"/>
                  </a:cubicBezTo>
                  <a:cubicBezTo>
                    <a:pt x="707" y="319"/>
                    <a:pt x="707" y="319"/>
                    <a:pt x="707" y="319"/>
                  </a:cubicBezTo>
                  <a:cubicBezTo>
                    <a:pt x="731" y="387"/>
                    <a:pt x="731" y="387"/>
                    <a:pt x="731" y="387"/>
                  </a:cubicBezTo>
                  <a:cubicBezTo>
                    <a:pt x="723" y="435"/>
                    <a:pt x="723" y="435"/>
                    <a:pt x="723" y="435"/>
                  </a:cubicBezTo>
                  <a:lnTo>
                    <a:pt x="751" y="48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" name="อุทัยธานี">
              <a:extLst>
                <a:ext uri="{FF2B5EF4-FFF2-40B4-BE49-F238E27FC236}">
                  <a16:creationId xmlns:a16="http://schemas.microsoft.com/office/drawing/2014/main" id="{49B6CFFC-A6F9-4C4C-81E9-562856090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656" y="2763718"/>
              <a:ext cx="400519" cy="316392"/>
            </a:xfrm>
            <a:custGeom>
              <a:avLst/>
              <a:gdLst>
                <a:gd name="T0" fmla="*/ 954 w 978"/>
                <a:gd name="T1" fmla="*/ 379 h 775"/>
                <a:gd name="T2" fmla="*/ 970 w 978"/>
                <a:gd name="T3" fmla="*/ 421 h 775"/>
                <a:gd name="T4" fmla="*/ 923 w 978"/>
                <a:gd name="T5" fmla="*/ 468 h 775"/>
                <a:gd name="T6" fmla="*/ 897 w 978"/>
                <a:gd name="T7" fmla="*/ 452 h 775"/>
                <a:gd name="T8" fmla="*/ 813 w 978"/>
                <a:gd name="T9" fmla="*/ 447 h 775"/>
                <a:gd name="T10" fmla="*/ 777 w 978"/>
                <a:gd name="T11" fmla="*/ 457 h 775"/>
                <a:gd name="T12" fmla="*/ 751 w 978"/>
                <a:gd name="T13" fmla="*/ 431 h 775"/>
                <a:gd name="T14" fmla="*/ 693 w 978"/>
                <a:gd name="T15" fmla="*/ 421 h 775"/>
                <a:gd name="T16" fmla="*/ 646 w 978"/>
                <a:gd name="T17" fmla="*/ 457 h 775"/>
                <a:gd name="T18" fmla="*/ 636 w 978"/>
                <a:gd name="T19" fmla="*/ 520 h 775"/>
                <a:gd name="T20" fmla="*/ 693 w 978"/>
                <a:gd name="T21" fmla="*/ 588 h 775"/>
                <a:gd name="T22" fmla="*/ 693 w 978"/>
                <a:gd name="T23" fmla="*/ 650 h 775"/>
                <a:gd name="T24" fmla="*/ 641 w 978"/>
                <a:gd name="T25" fmla="*/ 713 h 775"/>
                <a:gd name="T26" fmla="*/ 641 w 978"/>
                <a:gd name="T27" fmla="*/ 755 h 775"/>
                <a:gd name="T28" fmla="*/ 578 w 978"/>
                <a:gd name="T29" fmla="*/ 739 h 775"/>
                <a:gd name="T30" fmla="*/ 547 w 978"/>
                <a:gd name="T31" fmla="*/ 775 h 775"/>
                <a:gd name="T32" fmla="*/ 438 w 978"/>
                <a:gd name="T33" fmla="*/ 734 h 775"/>
                <a:gd name="T34" fmla="*/ 380 w 978"/>
                <a:gd name="T35" fmla="*/ 734 h 775"/>
                <a:gd name="T36" fmla="*/ 365 w 978"/>
                <a:gd name="T37" fmla="*/ 671 h 775"/>
                <a:gd name="T38" fmla="*/ 312 w 978"/>
                <a:gd name="T39" fmla="*/ 671 h 775"/>
                <a:gd name="T40" fmla="*/ 297 w 978"/>
                <a:gd name="T41" fmla="*/ 650 h 775"/>
                <a:gd name="T42" fmla="*/ 266 w 978"/>
                <a:gd name="T43" fmla="*/ 671 h 775"/>
                <a:gd name="T44" fmla="*/ 244 w 978"/>
                <a:gd name="T45" fmla="*/ 729 h 775"/>
                <a:gd name="T46" fmla="*/ 213 w 978"/>
                <a:gd name="T47" fmla="*/ 734 h 775"/>
                <a:gd name="T48" fmla="*/ 166 w 978"/>
                <a:gd name="T49" fmla="*/ 702 h 775"/>
                <a:gd name="T50" fmla="*/ 161 w 978"/>
                <a:gd name="T51" fmla="*/ 703 h 775"/>
                <a:gd name="T52" fmla="*/ 135 w 978"/>
                <a:gd name="T53" fmla="*/ 708 h 775"/>
                <a:gd name="T54" fmla="*/ 109 w 978"/>
                <a:gd name="T55" fmla="*/ 682 h 775"/>
                <a:gd name="T56" fmla="*/ 57 w 978"/>
                <a:gd name="T57" fmla="*/ 692 h 775"/>
                <a:gd name="T58" fmla="*/ 5 w 978"/>
                <a:gd name="T59" fmla="*/ 671 h 775"/>
                <a:gd name="T60" fmla="*/ 0 w 978"/>
                <a:gd name="T61" fmla="*/ 588 h 775"/>
                <a:gd name="T62" fmla="*/ 10 w 978"/>
                <a:gd name="T63" fmla="*/ 489 h 775"/>
                <a:gd name="T64" fmla="*/ 36 w 978"/>
                <a:gd name="T65" fmla="*/ 452 h 775"/>
                <a:gd name="T66" fmla="*/ 31 w 978"/>
                <a:gd name="T67" fmla="*/ 405 h 775"/>
                <a:gd name="T68" fmla="*/ 57 w 978"/>
                <a:gd name="T69" fmla="*/ 363 h 775"/>
                <a:gd name="T70" fmla="*/ 46 w 978"/>
                <a:gd name="T71" fmla="*/ 296 h 775"/>
                <a:gd name="T72" fmla="*/ 67 w 978"/>
                <a:gd name="T73" fmla="*/ 264 h 775"/>
                <a:gd name="T74" fmla="*/ 46 w 978"/>
                <a:gd name="T75" fmla="*/ 228 h 775"/>
                <a:gd name="T76" fmla="*/ 41 w 978"/>
                <a:gd name="T77" fmla="*/ 196 h 775"/>
                <a:gd name="T78" fmla="*/ 88 w 978"/>
                <a:gd name="T79" fmla="*/ 170 h 775"/>
                <a:gd name="T80" fmla="*/ 88 w 978"/>
                <a:gd name="T81" fmla="*/ 97 h 775"/>
                <a:gd name="T82" fmla="*/ 119 w 978"/>
                <a:gd name="T83" fmla="*/ 66 h 775"/>
                <a:gd name="T84" fmla="*/ 119 w 978"/>
                <a:gd name="T85" fmla="*/ 0 h 775"/>
                <a:gd name="T86" fmla="*/ 182 w 978"/>
                <a:gd name="T87" fmla="*/ 14 h 775"/>
                <a:gd name="T88" fmla="*/ 208 w 978"/>
                <a:gd name="T89" fmla="*/ 61 h 775"/>
                <a:gd name="T90" fmla="*/ 307 w 978"/>
                <a:gd name="T91" fmla="*/ 97 h 775"/>
                <a:gd name="T92" fmla="*/ 323 w 978"/>
                <a:gd name="T93" fmla="*/ 144 h 775"/>
                <a:gd name="T94" fmla="*/ 401 w 978"/>
                <a:gd name="T95" fmla="*/ 207 h 775"/>
                <a:gd name="T96" fmla="*/ 464 w 978"/>
                <a:gd name="T97" fmla="*/ 207 h 775"/>
                <a:gd name="T98" fmla="*/ 599 w 978"/>
                <a:gd name="T99" fmla="*/ 113 h 775"/>
                <a:gd name="T100" fmla="*/ 662 w 978"/>
                <a:gd name="T101" fmla="*/ 97 h 775"/>
                <a:gd name="T102" fmla="*/ 751 w 978"/>
                <a:gd name="T103" fmla="*/ 155 h 775"/>
                <a:gd name="T104" fmla="*/ 761 w 978"/>
                <a:gd name="T105" fmla="*/ 118 h 775"/>
                <a:gd name="T106" fmla="*/ 797 w 978"/>
                <a:gd name="T107" fmla="*/ 97 h 775"/>
                <a:gd name="T108" fmla="*/ 824 w 978"/>
                <a:gd name="T109" fmla="*/ 129 h 775"/>
                <a:gd name="T110" fmla="*/ 824 w 978"/>
                <a:gd name="T111" fmla="*/ 207 h 775"/>
                <a:gd name="T112" fmla="*/ 826 w 978"/>
                <a:gd name="T113" fmla="*/ 234 h 775"/>
                <a:gd name="T114" fmla="*/ 829 w 978"/>
                <a:gd name="T115" fmla="*/ 264 h 775"/>
                <a:gd name="T116" fmla="*/ 886 w 978"/>
                <a:gd name="T117" fmla="*/ 275 h 775"/>
                <a:gd name="T118" fmla="*/ 928 w 978"/>
                <a:gd name="T119" fmla="*/ 296 h 775"/>
                <a:gd name="T120" fmla="*/ 928 w 978"/>
                <a:gd name="T121" fmla="*/ 332 h 775"/>
                <a:gd name="T122" fmla="*/ 978 w 978"/>
                <a:gd name="T123" fmla="*/ 346 h 775"/>
                <a:gd name="T124" fmla="*/ 954 w 978"/>
                <a:gd name="T125" fmla="*/ 379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8" h="775">
                  <a:moveTo>
                    <a:pt x="954" y="379"/>
                  </a:moveTo>
                  <a:cubicBezTo>
                    <a:pt x="970" y="421"/>
                    <a:pt x="970" y="421"/>
                    <a:pt x="970" y="421"/>
                  </a:cubicBezTo>
                  <a:cubicBezTo>
                    <a:pt x="923" y="468"/>
                    <a:pt x="923" y="468"/>
                    <a:pt x="923" y="468"/>
                  </a:cubicBezTo>
                  <a:cubicBezTo>
                    <a:pt x="897" y="452"/>
                    <a:pt x="897" y="452"/>
                    <a:pt x="897" y="452"/>
                  </a:cubicBezTo>
                  <a:cubicBezTo>
                    <a:pt x="813" y="447"/>
                    <a:pt x="813" y="447"/>
                    <a:pt x="813" y="447"/>
                  </a:cubicBezTo>
                  <a:cubicBezTo>
                    <a:pt x="777" y="457"/>
                    <a:pt x="777" y="457"/>
                    <a:pt x="777" y="457"/>
                  </a:cubicBezTo>
                  <a:cubicBezTo>
                    <a:pt x="751" y="431"/>
                    <a:pt x="751" y="431"/>
                    <a:pt x="751" y="431"/>
                  </a:cubicBezTo>
                  <a:cubicBezTo>
                    <a:pt x="693" y="421"/>
                    <a:pt x="693" y="421"/>
                    <a:pt x="693" y="421"/>
                  </a:cubicBezTo>
                  <a:cubicBezTo>
                    <a:pt x="646" y="457"/>
                    <a:pt x="646" y="457"/>
                    <a:pt x="646" y="457"/>
                  </a:cubicBezTo>
                  <a:cubicBezTo>
                    <a:pt x="636" y="520"/>
                    <a:pt x="636" y="520"/>
                    <a:pt x="636" y="520"/>
                  </a:cubicBezTo>
                  <a:cubicBezTo>
                    <a:pt x="693" y="588"/>
                    <a:pt x="693" y="588"/>
                    <a:pt x="693" y="588"/>
                  </a:cubicBezTo>
                  <a:cubicBezTo>
                    <a:pt x="693" y="650"/>
                    <a:pt x="693" y="650"/>
                    <a:pt x="693" y="650"/>
                  </a:cubicBezTo>
                  <a:cubicBezTo>
                    <a:pt x="641" y="713"/>
                    <a:pt x="641" y="713"/>
                    <a:pt x="641" y="713"/>
                  </a:cubicBezTo>
                  <a:cubicBezTo>
                    <a:pt x="641" y="755"/>
                    <a:pt x="641" y="755"/>
                    <a:pt x="641" y="755"/>
                  </a:cubicBezTo>
                  <a:cubicBezTo>
                    <a:pt x="578" y="739"/>
                    <a:pt x="578" y="739"/>
                    <a:pt x="578" y="739"/>
                  </a:cubicBezTo>
                  <a:cubicBezTo>
                    <a:pt x="547" y="775"/>
                    <a:pt x="547" y="775"/>
                    <a:pt x="547" y="775"/>
                  </a:cubicBezTo>
                  <a:cubicBezTo>
                    <a:pt x="438" y="734"/>
                    <a:pt x="438" y="734"/>
                    <a:pt x="438" y="734"/>
                  </a:cubicBezTo>
                  <a:cubicBezTo>
                    <a:pt x="380" y="734"/>
                    <a:pt x="380" y="734"/>
                    <a:pt x="380" y="734"/>
                  </a:cubicBezTo>
                  <a:cubicBezTo>
                    <a:pt x="365" y="671"/>
                    <a:pt x="365" y="671"/>
                    <a:pt x="365" y="671"/>
                  </a:cubicBezTo>
                  <a:cubicBezTo>
                    <a:pt x="312" y="671"/>
                    <a:pt x="312" y="671"/>
                    <a:pt x="312" y="671"/>
                  </a:cubicBezTo>
                  <a:cubicBezTo>
                    <a:pt x="297" y="650"/>
                    <a:pt x="297" y="650"/>
                    <a:pt x="297" y="650"/>
                  </a:cubicBezTo>
                  <a:cubicBezTo>
                    <a:pt x="266" y="671"/>
                    <a:pt x="266" y="671"/>
                    <a:pt x="266" y="671"/>
                  </a:cubicBezTo>
                  <a:cubicBezTo>
                    <a:pt x="244" y="729"/>
                    <a:pt x="244" y="729"/>
                    <a:pt x="244" y="729"/>
                  </a:cubicBezTo>
                  <a:cubicBezTo>
                    <a:pt x="213" y="734"/>
                    <a:pt x="213" y="734"/>
                    <a:pt x="213" y="734"/>
                  </a:cubicBezTo>
                  <a:cubicBezTo>
                    <a:pt x="166" y="702"/>
                    <a:pt x="166" y="702"/>
                    <a:pt x="166" y="702"/>
                  </a:cubicBezTo>
                  <a:cubicBezTo>
                    <a:pt x="161" y="703"/>
                    <a:pt x="161" y="703"/>
                    <a:pt x="161" y="703"/>
                  </a:cubicBezTo>
                  <a:cubicBezTo>
                    <a:pt x="135" y="708"/>
                    <a:pt x="135" y="708"/>
                    <a:pt x="135" y="708"/>
                  </a:cubicBezTo>
                  <a:cubicBezTo>
                    <a:pt x="109" y="682"/>
                    <a:pt x="109" y="682"/>
                    <a:pt x="109" y="682"/>
                  </a:cubicBezTo>
                  <a:cubicBezTo>
                    <a:pt x="57" y="692"/>
                    <a:pt x="57" y="692"/>
                    <a:pt x="57" y="692"/>
                  </a:cubicBezTo>
                  <a:cubicBezTo>
                    <a:pt x="5" y="671"/>
                    <a:pt x="5" y="671"/>
                    <a:pt x="5" y="671"/>
                  </a:cubicBezTo>
                  <a:cubicBezTo>
                    <a:pt x="0" y="588"/>
                    <a:pt x="0" y="588"/>
                    <a:pt x="0" y="588"/>
                  </a:cubicBezTo>
                  <a:cubicBezTo>
                    <a:pt x="10" y="489"/>
                    <a:pt x="10" y="489"/>
                    <a:pt x="10" y="489"/>
                  </a:cubicBezTo>
                  <a:cubicBezTo>
                    <a:pt x="36" y="452"/>
                    <a:pt x="36" y="452"/>
                    <a:pt x="36" y="452"/>
                  </a:cubicBezTo>
                  <a:cubicBezTo>
                    <a:pt x="31" y="405"/>
                    <a:pt x="31" y="405"/>
                    <a:pt x="31" y="405"/>
                  </a:cubicBezTo>
                  <a:cubicBezTo>
                    <a:pt x="57" y="363"/>
                    <a:pt x="57" y="363"/>
                    <a:pt x="57" y="363"/>
                  </a:cubicBezTo>
                  <a:cubicBezTo>
                    <a:pt x="46" y="296"/>
                    <a:pt x="46" y="296"/>
                    <a:pt x="46" y="296"/>
                  </a:cubicBezTo>
                  <a:cubicBezTo>
                    <a:pt x="67" y="264"/>
                    <a:pt x="67" y="264"/>
                    <a:pt x="67" y="264"/>
                  </a:cubicBezTo>
                  <a:cubicBezTo>
                    <a:pt x="46" y="228"/>
                    <a:pt x="46" y="228"/>
                    <a:pt x="46" y="228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307" y="97"/>
                    <a:pt x="307" y="97"/>
                    <a:pt x="307" y="97"/>
                  </a:cubicBezTo>
                  <a:cubicBezTo>
                    <a:pt x="323" y="144"/>
                    <a:pt x="323" y="144"/>
                    <a:pt x="323" y="144"/>
                  </a:cubicBezTo>
                  <a:cubicBezTo>
                    <a:pt x="401" y="207"/>
                    <a:pt x="401" y="207"/>
                    <a:pt x="401" y="207"/>
                  </a:cubicBezTo>
                  <a:cubicBezTo>
                    <a:pt x="464" y="207"/>
                    <a:pt x="464" y="207"/>
                    <a:pt x="464" y="207"/>
                  </a:cubicBezTo>
                  <a:cubicBezTo>
                    <a:pt x="599" y="113"/>
                    <a:pt x="599" y="113"/>
                    <a:pt x="599" y="113"/>
                  </a:cubicBezTo>
                  <a:cubicBezTo>
                    <a:pt x="662" y="97"/>
                    <a:pt x="662" y="97"/>
                    <a:pt x="662" y="97"/>
                  </a:cubicBezTo>
                  <a:cubicBezTo>
                    <a:pt x="751" y="155"/>
                    <a:pt x="751" y="155"/>
                    <a:pt x="751" y="155"/>
                  </a:cubicBezTo>
                  <a:cubicBezTo>
                    <a:pt x="761" y="118"/>
                    <a:pt x="761" y="118"/>
                    <a:pt x="761" y="118"/>
                  </a:cubicBezTo>
                  <a:cubicBezTo>
                    <a:pt x="797" y="97"/>
                    <a:pt x="797" y="97"/>
                    <a:pt x="797" y="97"/>
                  </a:cubicBezTo>
                  <a:cubicBezTo>
                    <a:pt x="824" y="129"/>
                    <a:pt x="824" y="129"/>
                    <a:pt x="824" y="129"/>
                  </a:cubicBezTo>
                  <a:cubicBezTo>
                    <a:pt x="824" y="207"/>
                    <a:pt x="824" y="207"/>
                    <a:pt x="824" y="207"/>
                  </a:cubicBezTo>
                  <a:cubicBezTo>
                    <a:pt x="826" y="234"/>
                    <a:pt x="826" y="234"/>
                    <a:pt x="826" y="234"/>
                  </a:cubicBezTo>
                  <a:cubicBezTo>
                    <a:pt x="829" y="264"/>
                    <a:pt x="829" y="264"/>
                    <a:pt x="829" y="264"/>
                  </a:cubicBezTo>
                  <a:cubicBezTo>
                    <a:pt x="886" y="275"/>
                    <a:pt x="886" y="275"/>
                    <a:pt x="886" y="275"/>
                  </a:cubicBezTo>
                  <a:cubicBezTo>
                    <a:pt x="928" y="296"/>
                    <a:pt x="928" y="296"/>
                    <a:pt x="928" y="296"/>
                  </a:cubicBezTo>
                  <a:cubicBezTo>
                    <a:pt x="928" y="296"/>
                    <a:pt x="923" y="327"/>
                    <a:pt x="928" y="332"/>
                  </a:cubicBezTo>
                  <a:cubicBezTo>
                    <a:pt x="932" y="336"/>
                    <a:pt x="964" y="343"/>
                    <a:pt x="978" y="346"/>
                  </a:cubicBezTo>
                  <a:lnTo>
                    <a:pt x="954" y="37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" name="อ่างทอง">
              <a:extLst>
                <a:ext uri="{FF2B5EF4-FFF2-40B4-BE49-F238E27FC236}">
                  <a16:creationId xmlns:a16="http://schemas.microsoft.com/office/drawing/2014/main" id="{C54243A6-DD4C-472A-8EA4-00D1A15E7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436" y="3134976"/>
              <a:ext cx="118876" cy="133507"/>
            </a:xfrm>
            <a:custGeom>
              <a:avLst/>
              <a:gdLst>
                <a:gd name="T0" fmla="*/ 271 w 292"/>
                <a:gd name="T1" fmla="*/ 140 h 327"/>
                <a:gd name="T2" fmla="*/ 255 w 292"/>
                <a:gd name="T3" fmla="*/ 192 h 327"/>
                <a:gd name="T4" fmla="*/ 271 w 292"/>
                <a:gd name="T5" fmla="*/ 234 h 327"/>
                <a:gd name="T6" fmla="*/ 271 w 292"/>
                <a:gd name="T7" fmla="*/ 296 h 327"/>
                <a:gd name="T8" fmla="*/ 250 w 292"/>
                <a:gd name="T9" fmla="*/ 327 h 327"/>
                <a:gd name="T10" fmla="*/ 203 w 292"/>
                <a:gd name="T11" fmla="*/ 322 h 327"/>
                <a:gd name="T12" fmla="*/ 208 w 292"/>
                <a:gd name="T13" fmla="*/ 280 h 327"/>
                <a:gd name="T14" fmla="*/ 177 w 292"/>
                <a:gd name="T15" fmla="*/ 265 h 327"/>
                <a:gd name="T16" fmla="*/ 151 w 292"/>
                <a:gd name="T17" fmla="*/ 270 h 327"/>
                <a:gd name="T18" fmla="*/ 115 w 292"/>
                <a:gd name="T19" fmla="*/ 286 h 327"/>
                <a:gd name="T20" fmla="*/ 68 w 292"/>
                <a:gd name="T21" fmla="*/ 275 h 327"/>
                <a:gd name="T22" fmla="*/ 38 w 292"/>
                <a:gd name="T23" fmla="*/ 291 h 327"/>
                <a:gd name="T24" fmla="*/ 36 w 292"/>
                <a:gd name="T25" fmla="*/ 270 h 327"/>
                <a:gd name="T26" fmla="*/ 11 w 292"/>
                <a:gd name="T27" fmla="*/ 237 h 327"/>
                <a:gd name="T28" fmla="*/ 0 w 292"/>
                <a:gd name="T29" fmla="*/ 223 h 327"/>
                <a:gd name="T30" fmla="*/ 10 w 292"/>
                <a:gd name="T31" fmla="*/ 187 h 327"/>
                <a:gd name="T32" fmla="*/ 10 w 292"/>
                <a:gd name="T33" fmla="*/ 155 h 327"/>
                <a:gd name="T34" fmla="*/ 26 w 292"/>
                <a:gd name="T35" fmla="*/ 114 h 327"/>
                <a:gd name="T36" fmla="*/ 5 w 292"/>
                <a:gd name="T37" fmla="*/ 41 h 327"/>
                <a:gd name="T38" fmla="*/ 19 w 292"/>
                <a:gd name="T39" fmla="*/ 0 h 327"/>
                <a:gd name="T40" fmla="*/ 89 w 292"/>
                <a:gd name="T41" fmla="*/ 20 h 327"/>
                <a:gd name="T42" fmla="*/ 120 w 292"/>
                <a:gd name="T43" fmla="*/ 9 h 327"/>
                <a:gd name="T44" fmla="*/ 193 w 292"/>
                <a:gd name="T45" fmla="*/ 67 h 327"/>
                <a:gd name="T46" fmla="*/ 250 w 292"/>
                <a:gd name="T47" fmla="*/ 83 h 327"/>
                <a:gd name="T48" fmla="*/ 250 w 292"/>
                <a:gd name="T49" fmla="*/ 87 h 327"/>
                <a:gd name="T50" fmla="*/ 287 w 292"/>
                <a:gd name="T51" fmla="*/ 124 h 327"/>
                <a:gd name="T52" fmla="*/ 292 w 292"/>
                <a:gd name="T53" fmla="*/ 125 h 327"/>
                <a:gd name="T54" fmla="*/ 271 w 292"/>
                <a:gd name="T55" fmla="*/ 14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2" h="327">
                  <a:moveTo>
                    <a:pt x="271" y="140"/>
                  </a:moveTo>
                  <a:cubicBezTo>
                    <a:pt x="271" y="140"/>
                    <a:pt x="255" y="187"/>
                    <a:pt x="255" y="192"/>
                  </a:cubicBezTo>
                  <a:cubicBezTo>
                    <a:pt x="255" y="197"/>
                    <a:pt x="271" y="234"/>
                    <a:pt x="271" y="234"/>
                  </a:cubicBezTo>
                  <a:cubicBezTo>
                    <a:pt x="271" y="296"/>
                    <a:pt x="271" y="296"/>
                    <a:pt x="271" y="296"/>
                  </a:cubicBezTo>
                  <a:cubicBezTo>
                    <a:pt x="250" y="327"/>
                    <a:pt x="250" y="327"/>
                    <a:pt x="250" y="327"/>
                  </a:cubicBezTo>
                  <a:cubicBezTo>
                    <a:pt x="250" y="327"/>
                    <a:pt x="208" y="327"/>
                    <a:pt x="203" y="322"/>
                  </a:cubicBezTo>
                  <a:cubicBezTo>
                    <a:pt x="198" y="317"/>
                    <a:pt x="208" y="280"/>
                    <a:pt x="208" y="280"/>
                  </a:cubicBezTo>
                  <a:cubicBezTo>
                    <a:pt x="177" y="265"/>
                    <a:pt x="177" y="265"/>
                    <a:pt x="177" y="265"/>
                  </a:cubicBezTo>
                  <a:cubicBezTo>
                    <a:pt x="151" y="270"/>
                    <a:pt x="151" y="270"/>
                    <a:pt x="151" y="270"/>
                  </a:cubicBezTo>
                  <a:cubicBezTo>
                    <a:pt x="115" y="286"/>
                    <a:pt x="115" y="286"/>
                    <a:pt x="115" y="286"/>
                  </a:cubicBezTo>
                  <a:cubicBezTo>
                    <a:pt x="68" y="275"/>
                    <a:pt x="68" y="275"/>
                    <a:pt x="68" y="275"/>
                  </a:cubicBezTo>
                  <a:cubicBezTo>
                    <a:pt x="38" y="291"/>
                    <a:pt x="38" y="291"/>
                    <a:pt x="38" y="291"/>
                  </a:cubicBezTo>
                  <a:cubicBezTo>
                    <a:pt x="36" y="270"/>
                    <a:pt x="36" y="270"/>
                    <a:pt x="36" y="270"/>
                  </a:cubicBezTo>
                  <a:cubicBezTo>
                    <a:pt x="11" y="237"/>
                    <a:pt x="11" y="237"/>
                    <a:pt x="11" y="23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10" y="187"/>
                    <a:pt x="10" y="187"/>
                    <a:pt x="10" y="187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87" y="124"/>
                    <a:pt x="287" y="124"/>
                    <a:pt x="287" y="124"/>
                  </a:cubicBezTo>
                  <a:cubicBezTo>
                    <a:pt x="292" y="125"/>
                    <a:pt x="292" y="125"/>
                    <a:pt x="292" y="125"/>
                  </a:cubicBezTo>
                  <a:lnTo>
                    <a:pt x="271" y="14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" name="สระบุรี">
              <a:extLst>
                <a:ext uri="{FF2B5EF4-FFF2-40B4-BE49-F238E27FC236}">
                  <a16:creationId xmlns:a16="http://schemas.microsoft.com/office/drawing/2014/main" id="{02BB743E-AC27-463A-9D5F-0A2DDA4DA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943" y="3043533"/>
              <a:ext cx="320050" cy="298104"/>
            </a:xfrm>
            <a:custGeom>
              <a:avLst/>
              <a:gdLst>
                <a:gd name="T0" fmla="*/ 689 w 783"/>
                <a:gd name="T1" fmla="*/ 229 h 730"/>
                <a:gd name="T2" fmla="*/ 558 w 783"/>
                <a:gd name="T3" fmla="*/ 266 h 730"/>
                <a:gd name="T4" fmla="*/ 569 w 783"/>
                <a:gd name="T5" fmla="*/ 344 h 730"/>
                <a:gd name="T6" fmla="*/ 553 w 783"/>
                <a:gd name="T7" fmla="*/ 438 h 730"/>
                <a:gd name="T8" fmla="*/ 595 w 783"/>
                <a:gd name="T9" fmla="*/ 516 h 730"/>
                <a:gd name="T10" fmla="*/ 564 w 783"/>
                <a:gd name="T11" fmla="*/ 563 h 730"/>
                <a:gd name="T12" fmla="*/ 569 w 783"/>
                <a:gd name="T13" fmla="*/ 620 h 730"/>
                <a:gd name="T14" fmla="*/ 512 w 783"/>
                <a:gd name="T15" fmla="*/ 620 h 730"/>
                <a:gd name="T16" fmla="*/ 439 w 783"/>
                <a:gd name="T17" fmla="*/ 641 h 730"/>
                <a:gd name="T18" fmla="*/ 351 w 783"/>
                <a:gd name="T19" fmla="*/ 684 h 730"/>
                <a:gd name="T20" fmla="*/ 345 w 783"/>
                <a:gd name="T21" fmla="*/ 711 h 730"/>
                <a:gd name="T22" fmla="*/ 266 w 783"/>
                <a:gd name="T23" fmla="*/ 709 h 730"/>
                <a:gd name="T24" fmla="*/ 225 w 783"/>
                <a:gd name="T25" fmla="*/ 662 h 730"/>
                <a:gd name="T26" fmla="*/ 196 w 783"/>
                <a:gd name="T27" fmla="*/ 600 h 730"/>
                <a:gd name="T28" fmla="*/ 173 w 783"/>
                <a:gd name="T29" fmla="*/ 573 h 730"/>
                <a:gd name="T30" fmla="*/ 162 w 783"/>
                <a:gd name="T31" fmla="*/ 479 h 730"/>
                <a:gd name="T32" fmla="*/ 193 w 783"/>
                <a:gd name="T33" fmla="*/ 432 h 730"/>
                <a:gd name="T34" fmla="*/ 110 w 783"/>
                <a:gd name="T35" fmla="*/ 422 h 730"/>
                <a:gd name="T36" fmla="*/ 37 w 783"/>
                <a:gd name="T37" fmla="*/ 438 h 730"/>
                <a:gd name="T38" fmla="*/ 25 w 783"/>
                <a:gd name="T39" fmla="*/ 358 h 730"/>
                <a:gd name="T40" fmla="*/ 70 w 783"/>
                <a:gd name="T41" fmla="*/ 321 h 730"/>
                <a:gd name="T42" fmla="*/ 110 w 783"/>
                <a:gd name="T43" fmla="*/ 239 h 730"/>
                <a:gd name="T44" fmla="*/ 193 w 783"/>
                <a:gd name="T45" fmla="*/ 219 h 730"/>
                <a:gd name="T46" fmla="*/ 266 w 783"/>
                <a:gd name="T47" fmla="*/ 250 h 730"/>
                <a:gd name="T48" fmla="*/ 334 w 783"/>
                <a:gd name="T49" fmla="*/ 271 h 730"/>
                <a:gd name="T50" fmla="*/ 444 w 783"/>
                <a:gd name="T51" fmla="*/ 250 h 730"/>
                <a:gd name="T52" fmla="*/ 454 w 783"/>
                <a:gd name="T53" fmla="*/ 146 h 730"/>
                <a:gd name="T54" fmla="*/ 517 w 783"/>
                <a:gd name="T55" fmla="*/ 135 h 730"/>
                <a:gd name="T56" fmla="*/ 626 w 783"/>
                <a:gd name="T57" fmla="*/ 119 h 730"/>
                <a:gd name="T58" fmla="*/ 684 w 783"/>
                <a:gd name="T59" fmla="*/ 62 h 730"/>
                <a:gd name="T60" fmla="*/ 710 w 783"/>
                <a:gd name="T61" fmla="*/ 0 h 730"/>
                <a:gd name="T62" fmla="*/ 783 w 783"/>
                <a:gd name="T63" fmla="*/ 17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3" h="730">
                  <a:moveTo>
                    <a:pt x="783" y="172"/>
                  </a:moveTo>
                  <a:cubicBezTo>
                    <a:pt x="689" y="229"/>
                    <a:pt x="689" y="229"/>
                    <a:pt x="689" y="229"/>
                  </a:cubicBezTo>
                  <a:cubicBezTo>
                    <a:pt x="637" y="286"/>
                    <a:pt x="637" y="286"/>
                    <a:pt x="637" y="286"/>
                  </a:cubicBezTo>
                  <a:cubicBezTo>
                    <a:pt x="558" y="266"/>
                    <a:pt x="558" y="266"/>
                    <a:pt x="558" y="266"/>
                  </a:cubicBezTo>
                  <a:cubicBezTo>
                    <a:pt x="548" y="292"/>
                    <a:pt x="548" y="292"/>
                    <a:pt x="548" y="292"/>
                  </a:cubicBezTo>
                  <a:cubicBezTo>
                    <a:pt x="569" y="344"/>
                    <a:pt x="569" y="344"/>
                    <a:pt x="569" y="344"/>
                  </a:cubicBezTo>
                  <a:cubicBezTo>
                    <a:pt x="574" y="412"/>
                    <a:pt x="574" y="412"/>
                    <a:pt x="574" y="412"/>
                  </a:cubicBezTo>
                  <a:cubicBezTo>
                    <a:pt x="553" y="438"/>
                    <a:pt x="553" y="438"/>
                    <a:pt x="553" y="438"/>
                  </a:cubicBezTo>
                  <a:cubicBezTo>
                    <a:pt x="548" y="469"/>
                    <a:pt x="548" y="469"/>
                    <a:pt x="548" y="469"/>
                  </a:cubicBezTo>
                  <a:cubicBezTo>
                    <a:pt x="595" y="516"/>
                    <a:pt x="595" y="516"/>
                    <a:pt x="595" y="516"/>
                  </a:cubicBezTo>
                  <a:cubicBezTo>
                    <a:pt x="585" y="558"/>
                    <a:pt x="585" y="558"/>
                    <a:pt x="585" y="558"/>
                  </a:cubicBezTo>
                  <a:cubicBezTo>
                    <a:pt x="564" y="563"/>
                    <a:pt x="564" y="563"/>
                    <a:pt x="564" y="563"/>
                  </a:cubicBezTo>
                  <a:cubicBezTo>
                    <a:pt x="558" y="589"/>
                    <a:pt x="558" y="589"/>
                    <a:pt x="558" y="589"/>
                  </a:cubicBezTo>
                  <a:cubicBezTo>
                    <a:pt x="569" y="620"/>
                    <a:pt x="569" y="620"/>
                    <a:pt x="569" y="620"/>
                  </a:cubicBezTo>
                  <a:cubicBezTo>
                    <a:pt x="538" y="641"/>
                    <a:pt x="538" y="641"/>
                    <a:pt x="538" y="641"/>
                  </a:cubicBezTo>
                  <a:cubicBezTo>
                    <a:pt x="512" y="620"/>
                    <a:pt x="512" y="620"/>
                    <a:pt x="512" y="620"/>
                  </a:cubicBezTo>
                  <a:cubicBezTo>
                    <a:pt x="433" y="578"/>
                    <a:pt x="433" y="578"/>
                    <a:pt x="433" y="578"/>
                  </a:cubicBezTo>
                  <a:cubicBezTo>
                    <a:pt x="439" y="641"/>
                    <a:pt x="439" y="641"/>
                    <a:pt x="439" y="641"/>
                  </a:cubicBezTo>
                  <a:cubicBezTo>
                    <a:pt x="386" y="688"/>
                    <a:pt x="386" y="688"/>
                    <a:pt x="386" y="688"/>
                  </a:cubicBezTo>
                  <a:cubicBezTo>
                    <a:pt x="351" y="684"/>
                    <a:pt x="351" y="684"/>
                    <a:pt x="351" y="684"/>
                  </a:cubicBezTo>
                  <a:cubicBezTo>
                    <a:pt x="345" y="683"/>
                    <a:pt x="345" y="683"/>
                    <a:pt x="345" y="683"/>
                  </a:cubicBezTo>
                  <a:cubicBezTo>
                    <a:pt x="345" y="711"/>
                    <a:pt x="345" y="711"/>
                    <a:pt x="345" y="711"/>
                  </a:cubicBezTo>
                  <a:cubicBezTo>
                    <a:pt x="293" y="719"/>
                    <a:pt x="293" y="719"/>
                    <a:pt x="293" y="719"/>
                  </a:cubicBezTo>
                  <a:cubicBezTo>
                    <a:pt x="266" y="709"/>
                    <a:pt x="266" y="709"/>
                    <a:pt x="266" y="709"/>
                  </a:cubicBezTo>
                  <a:cubicBezTo>
                    <a:pt x="225" y="730"/>
                    <a:pt x="225" y="730"/>
                    <a:pt x="225" y="730"/>
                  </a:cubicBezTo>
                  <a:cubicBezTo>
                    <a:pt x="225" y="662"/>
                    <a:pt x="225" y="662"/>
                    <a:pt x="225" y="662"/>
                  </a:cubicBezTo>
                  <a:cubicBezTo>
                    <a:pt x="188" y="636"/>
                    <a:pt x="188" y="636"/>
                    <a:pt x="188" y="636"/>
                  </a:cubicBezTo>
                  <a:cubicBezTo>
                    <a:pt x="196" y="600"/>
                    <a:pt x="196" y="600"/>
                    <a:pt x="196" y="600"/>
                  </a:cubicBezTo>
                  <a:cubicBezTo>
                    <a:pt x="199" y="589"/>
                    <a:pt x="199" y="589"/>
                    <a:pt x="199" y="589"/>
                  </a:cubicBezTo>
                  <a:cubicBezTo>
                    <a:pt x="173" y="573"/>
                    <a:pt x="173" y="573"/>
                    <a:pt x="173" y="573"/>
                  </a:cubicBezTo>
                  <a:cubicBezTo>
                    <a:pt x="183" y="505"/>
                    <a:pt x="183" y="505"/>
                    <a:pt x="183" y="505"/>
                  </a:cubicBezTo>
                  <a:cubicBezTo>
                    <a:pt x="162" y="479"/>
                    <a:pt x="162" y="479"/>
                    <a:pt x="162" y="479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32"/>
                    <a:pt x="193" y="432"/>
                    <a:pt x="193" y="432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10" y="422"/>
                    <a:pt x="110" y="422"/>
                    <a:pt x="110" y="422"/>
                  </a:cubicBezTo>
                  <a:cubicBezTo>
                    <a:pt x="94" y="443"/>
                    <a:pt x="94" y="443"/>
                    <a:pt x="94" y="443"/>
                  </a:cubicBezTo>
                  <a:cubicBezTo>
                    <a:pt x="37" y="438"/>
                    <a:pt x="37" y="438"/>
                    <a:pt x="37" y="438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25" y="358"/>
                    <a:pt x="25" y="358"/>
                    <a:pt x="25" y="358"/>
                  </a:cubicBezTo>
                  <a:cubicBezTo>
                    <a:pt x="37" y="359"/>
                    <a:pt x="37" y="359"/>
                    <a:pt x="37" y="359"/>
                  </a:cubicBezTo>
                  <a:cubicBezTo>
                    <a:pt x="70" y="321"/>
                    <a:pt x="70" y="321"/>
                    <a:pt x="70" y="321"/>
                  </a:cubicBezTo>
                  <a:cubicBezTo>
                    <a:pt x="94" y="292"/>
                    <a:pt x="94" y="292"/>
                    <a:pt x="94" y="292"/>
                  </a:cubicBezTo>
                  <a:cubicBezTo>
                    <a:pt x="110" y="239"/>
                    <a:pt x="110" y="239"/>
                    <a:pt x="110" y="239"/>
                  </a:cubicBezTo>
                  <a:cubicBezTo>
                    <a:pt x="167" y="208"/>
                    <a:pt x="167" y="208"/>
                    <a:pt x="167" y="208"/>
                  </a:cubicBezTo>
                  <a:cubicBezTo>
                    <a:pt x="167" y="208"/>
                    <a:pt x="188" y="219"/>
                    <a:pt x="193" y="219"/>
                  </a:cubicBezTo>
                  <a:cubicBezTo>
                    <a:pt x="240" y="219"/>
                    <a:pt x="240" y="219"/>
                    <a:pt x="240" y="219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98" y="250"/>
                    <a:pt x="298" y="250"/>
                    <a:pt x="298" y="250"/>
                  </a:cubicBezTo>
                  <a:cubicBezTo>
                    <a:pt x="334" y="271"/>
                    <a:pt x="334" y="271"/>
                    <a:pt x="334" y="27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444" y="250"/>
                    <a:pt x="444" y="250"/>
                    <a:pt x="444" y="250"/>
                  </a:cubicBezTo>
                  <a:cubicBezTo>
                    <a:pt x="465" y="182"/>
                    <a:pt x="465" y="182"/>
                    <a:pt x="465" y="182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75" y="125"/>
                    <a:pt x="475" y="125"/>
                    <a:pt x="475" y="125"/>
                  </a:cubicBezTo>
                  <a:cubicBezTo>
                    <a:pt x="517" y="135"/>
                    <a:pt x="517" y="135"/>
                    <a:pt x="517" y="135"/>
                  </a:cubicBezTo>
                  <a:cubicBezTo>
                    <a:pt x="548" y="114"/>
                    <a:pt x="548" y="114"/>
                    <a:pt x="548" y="114"/>
                  </a:cubicBezTo>
                  <a:cubicBezTo>
                    <a:pt x="626" y="119"/>
                    <a:pt x="626" y="119"/>
                    <a:pt x="626" y="119"/>
                  </a:cubicBezTo>
                  <a:cubicBezTo>
                    <a:pt x="637" y="73"/>
                    <a:pt x="637" y="73"/>
                    <a:pt x="637" y="73"/>
                  </a:cubicBezTo>
                  <a:cubicBezTo>
                    <a:pt x="684" y="62"/>
                    <a:pt x="684" y="62"/>
                    <a:pt x="684" y="62"/>
                  </a:cubicBezTo>
                  <a:cubicBezTo>
                    <a:pt x="705" y="36"/>
                    <a:pt x="705" y="36"/>
                    <a:pt x="705" y="36"/>
                  </a:cubicBezTo>
                  <a:cubicBezTo>
                    <a:pt x="710" y="0"/>
                    <a:pt x="710" y="0"/>
                    <a:pt x="710" y="0"/>
                  </a:cubicBezTo>
                  <a:cubicBezTo>
                    <a:pt x="746" y="0"/>
                    <a:pt x="746" y="0"/>
                    <a:pt x="746" y="0"/>
                  </a:cubicBezTo>
                  <a:lnTo>
                    <a:pt x="783" y="1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" name="สุพรรณบุรี">
              <a:extLst>
                <a:ext uri="{FF2B5EF4-FFF2-40B4-BE49-F238E27FC236}">
                  <a16:creationId xmlns:a16="http://schemas.microsoft.com/office/drawing/2014/main" id="{C715CA5F-0C5C-4609-AC3D-3AFFA8571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243" y="3030731"/>
              <a:ext cx="360285" cy="380402"/>
            </a:xfrm>
            <a:custGeom>
              <a:avLst/>
              <a:gdLst>
                <a:gd name="T0" fmla="*/ 882 w 882"/>
                <a:gd name="T1" fmla="*/ 689 h 933"/>
                <a:gd name="T2" fmla="*/ 856 w 882"/>
                <a:gd name="T3" fmla="*/ 751 h 933"/>
                <a:gd name="T4" fmla="*/ 840 w 882"/>
                <a:gd name="T5" fmla="*/ 803 h 933"/>
                <a:gd name="T6" fmla="*/ 757 w 882"/>
                <a:gd name="T7" fmla="*/ 856 h 933"/>
                <a:gd name="T8" fmla="*/ 559 w 882"/>
                <a:gd name="T9" fmla="*/ 871 h 933"/>
                <a:gd name="T10" fmla="*/ 466 w 882"/>
                <a:gd name="T11" fmla="*/ 914 h 933"/>
                <a:gd name="T12" fmla="*/ 423 w 882"/>
                <a:gd name="T13" fmla="*/ 824 h 933"/>
                <a:gd name="T14" fmla="*/ 480 w 882"/>
                <a:gd name="T15" fmla="*/ 522 h 933"/>
                <a:gd name="T16" fmla="*/ 454 w 882"/>
                <a:gd name="T17" fmla="*/ 428 h 933"/>
                <a:gd name="T18" fmla="*/ 444 w 882"/>
                <a:gd name="T19" fmla="*/ 350 h 933"/>
                <a:gd name="T20" fmla="*/ 345 w 882"/>
                <a:gd name="T21" fmla="*/ 230 h 933"/>
                <a:gd name="T22" fmla="*/ 256 w 882"/>
                <a:gd name="T23" fmla="*/ 318 h 933"/>
                <a:gd name="T24" fmla="*/ 147 w 882"/>
                <a:gd name="T25" fmla="*/ 324 h 933"/>
                <a:gd name="T26" fmla="*/ 74 w 882"/>
                <a:gd name="T27" fmla="*/ 277 h 933"/>
                <a:gd name="T28" fmla="*/ 32 w 882"/>
                <a:gd name="T29" fmla="*/ 172 h 933"/>
                <a:gd name="T30" fmla="*/ 1 w 882"/>
                <a:gd name="T31" fmla="*/ 78 h 933"/>
                <a:gd name="T32" fmla="*/ 22 w 882"/>
                <a:gd name="T33" fmla="*/ 21 h 933"/>
                <a:gd name="T34" fmla="*/ 68 w 882"/>
                <a:gd name="T35" fmla="*/ 21 h 933"/>
                <a:gd name="T36" fmla="*/ 136 w 882"/>
                <a:gd name="T37" fmla="*/ 84 h 933"/>
                <a:gd name="T38" fmla="*/ 303 w 882"/>
                <a:gd name="T39" fmla="*/ 125 h 933"/>
                <a:gd name="T40" fmla="*/ 397 w 882"/>
                <a:gd name="T41" fmla="*/ 105 h 933"/>
                <a:gd name="T42" fmla="*/ 454 w 882"/>
                <a:gd name="T43" fmla="*/ 136 h 933"/>
                <a:gd name="T44" fmla="*/ 653 w 882"/>
                <a:gd name="T45" fmla="*/ 151 h 933"/>
                <a:gd name="T46" fmla="*/ 720 w 882"/>
                <a:gd name="T47" fmla="*/ 125 h 933"/>
                <a:gd name="T48" fmla="*/ 757 w 882"/>
                <a:gd name="T49" fmla="*/ 151 h 933"/>
                <a:gd name="T50" fmla="*/ 830 w 882"/>
                <a:gd name="T51" fmla="*/ 172 h 933"/>
                <a:gd name="T52" fmla="*/ 819 w 882"/>
                <a:gd name="T53" fmla="*/ 214 h 933"/>
                <a:gd name="T54" fmla="*/ 823 w 882"/>
                <a:gd name="T55" fmla="*/ 257 h 933"/>
                <a:gd name="T56" fmla="*/ 830 w 882"/>
                <a:gd name="T57" fmla="*/ 371 h 933"/>
                <a:gd name="T58" fmla="*/ 814 w 882"/>
                <a:gd name="T59" fmla="*/ 444 h 933"/>
                <a:gd name="T60" fmla="*/ 815 w 882"/>
                <a:gd name="T61" fmla="*/ 494 h 933"/>
                <a:gd name="T62" fmla="*/ 842 w 882"/>
                <a:gd name="T63" fmla="*/ 548 h 933"/>
                <a:gd name="T64" fmla="*/ 882 w 882"/>
                <a:gd name="T65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2" h="933">
                  <a:moveTo>
                    <a:pt x="882" y="621"/>
                  </a:moveTo>
                  <a:cubicBezTo>
                    <a:pt x="882" y="689"/>
                    <a:pt x="882" y="689"/>
                    <a:pt x="882" y="689"/>
                  </a:cubicBezTo>
                  <a:cubicBezTo>
                    <a:pt x="856" y="715"/>
                    <a:pt x="856" y="715"/>
                    <a:pt x="856" y="715"/>
                  </a:cubicBezTo>
                  <a:cubicBezTo>
                    <a:pt x="856" y="751"/>
                    <a:pt x="856" y="751"/>
                    <a:pt x="856" y="751"/>
                  </a:cubicBezTo>
                  <a:cubicBezTo>
                    <a:pt x="843" y="793"/>
                    <a:pt x="843" y="793"/>
                    <a:pt x="843" y="793"/>
                  </a:cubicBezTo>
                  <a:cubicBezTo>
                    <a:pt x="840" y="803"/>
                    <a:pt x="840" y="803"/>
                    <a:pt x="840" y="803"/>
                  </a:cubicBezTo>
                  <a:cubicBezTo>
                    <a:pt x="819" y="817"/>
                    <a:pt x="819" y="817"/>
                    <a:pt x="819" y="817"/>
                  </a:cubicBezTo>
                  <a:cubicBezTo>
                    <a:pt x="757" y="856"/>
                    <a:pt x="757" y="856"/>
                    <a:pt x="757" y="856"/>
                  </a:cubicBezTo>
                  <a:cubicBezTo>
                    <a:pt x="658" y="845"/>
                    <a:pt x="658" y="845"/>
                    <a:pt x="658" y="845"/>
                  </a:cubicBezTo>
                  <a:cubicBezTo>
                    <a:pt x="559" y="871"/>
                    <a:pt x="559" y="871"/>
                    <a:pt x="559" y="871"/>
                  </a:cubicBezTo>
                  <a:cubicBezTo>
                    <a:pt x="492" y="933"/>
                    <a:pt x="492" y="933"/>
                    <a:pt x="492" y="933"/>
                  </a:cubicBezTo>
                  <a:cubicBezTo>
                    <a:pt x="466" y="914"/>
                    <a:pt x="466" y="914"/>
                    <a:pt x="466" y="914"/>
                  </a:cubicBezTo>
                  <a:cubicBezTo>
                    <a:pt x="444" y="897"/>
                    <a:pt x="444" y="897"/>
                    <a:pt x="444" y="897"/>
                  </a:cubicBezTo>
                  <a:cubicBezTo>
                    <a:pt x="423" y="824"/>
                    <a:pt x="423" y="824"/>
                    <a:pt x="423" y="824"/>
                  </a:cubicBezTo>
                  <a:cubicBezTo>
                    <a:pt x="423" y="824"/>
                    <a:pt x="470" y="777"/>
                    <a:pt x="475" y="777"/>
                  </a:cubicBezTo>
                  <a:cubicBezTo>
                    <a:pt x="480" y="777"/>
                    <a:pt x="480" y="522"/>
                    <a:pt x="480" y="522"/>
                  </a:cubicBezTo>
                  <a:cubicBezTo>
                    <a:pt x="449" y="485"/>
                    <a:pt x="449" y="485"/>
                    <a:pt x="449" y="485"/>
                  </a:cubicBezTo>
                  <a:cubicBezTo>
                    <a:pt x="454" y="428"/>
                    <a:pt x="454" y="428"/>
                    <a:pt x="454" y="428"/>
                  </a:cubicBezTo>
                  <a:cubicBezTo>
                    <a:pt x="480" y="407"/>
                    <a:pt x="480" y="407"/>
                    <a:pt x="480" y="407"/>
                  </a:cubicBezTo>
                  <a:cubicBezTo>
                    <a:pt x="444" y="350"/>
                    <a:pt x="444" y="350"/>
                    <a:pt x="444" y="350"/>
                  </a:cubicBezTo>
                  <a:cubicBezTo>
                    <a:pt x="381" y="318"/>
                    <a:pt x="381" y="318"/>
                    <a:pt x="381" y="318"/>
                  </a:cubicBezTo>
                  <a:cubicBezTo>
                    <a:pt x="345" y="230"/>
                    <a:pt x="345" y="230"/>
                    <a:pt x="345" y="230"/>
                  </a:cubicBezTo>
                  <a:cubicBezTo>
                    <a:pt x="267" y="266"/>
                    <a:pt x="267" y="266"/>
                    <a:pt x="267" y="266"/>
                  </a:cubicBezTo>
                  <a:cubicBezTo>
                    <a:pt x="256" y="318"/>
                    <a:pt x="256" y="318"/>
                    <a:pt x="256" y="318"/>
                  </a:cubicBezTo>
                  <a:cubicBezTo>
                    <a:pt x="204" y="344"/>
                    <a:pt x="204" y="344"/>
                    <a:pt x="204" y="344"/>
                  </a:cubicBezTo>
                  <a:cubicBezTo>
                    <a:pt x="147" y="324"/>
                    <a:pt x="147" y="324"/>
                    <a:pt x="147" y="324"/>
                  </a:cubicBezTo>
                  <a:cubicBezTo>
                    <a:pt x="121" y="277"/>
                    <a:pt x="121" y="277"/>
                    <a:pt x="121" y="277"/>
                  </a:cubicBezTo>
                  <a:cubicBezTo>
                    <a:pt x="74" y="277"/>
                    <a:pt x="74" y="277"/>
                    <a:pt x="74" y="277"/>
                  </a:cubicBezTo>
                  <a:cubicBezTo>
                    <a:pt x="6" y="214"/>
                    <a:pt x="6" y="214"/>
                    <a:pt x="6" y="214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303" y="125"/>
                    <a:pt x="303" y="125"/>
                    <a:pt x="303" y="125"/>
                  </a:cubicBezTo>
                  <a:cubicBezTo>
                    <a:pt x="334" y="89"/>
                    <a:pt x="334" y="89"/>
                    <a:pt x="334" y="89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7" y="102"/>
                    <a:pt x="397" y="102"/>
                    <a:pt x="397" y="102"/>
                  </a:cubicBezTo>
                  <a:cubicBezTo>
                    <a:pt x="454" y="136"/>
                    <a:pt x="454" y="136"/>
                    <a:pt x="454" y="136"/>
                  </a:cubicBezTo>
                  <a:cubicBezTo>
                    <a:pt x="564" y="162"/>
                    <a:pt x="564" y="162"/>
                    <a:pt x="564" y="162"/>
                  </a:cubicBezTo>
                  <a:cubicBezTo>
                    <a:pt x="653" y="151"/>
                    <a:pt x="653" y="151"/>
                    <a:pt x="653" y="151"/>
                  </a:cubicBezTo>
                  <a:cubicBezTo>
                    <a:pt x="668" y="110"/>
                    <a:pt x="668" y="110"/>
                    <a:pt x="668" y="110"/>
                  </a:cubicBezTo>
                  <a:cubicBezTo>
                    <a:pt x="720" y="125"/>
                    <a:pt x="720" y="125"/>
                    <a:pt x="720" y="125"/>
                  </a:cubicBezTo>
                  <a:cubicBezTo>
                    <a:pt x="755" y="150"/>
                    <a:pt x="755" y="150"/>
                    <a:pt x="755" y="150"/>
                  </a:cubicBezTo>
                  <a:cubicBezTo>
                    <a:pt x="757" y="151"/>
                    <a:pt x="757" y="151"/>
                    <a:pt x="757" y="151"/>
                  </a:cubicBezTo>
                  <a:cubicBezTo>
                    <a:pt x="788" y="130"/>
                    <a:pt x="788" y="130"/>
                    <a:pt x="788" y="130"/>
                  </a:cubicBezTo>
                  <a:cubicBezTo>
                    <a:pt x="830" y="172"/>
                    <a:pt x="830" y="172"/>
                    <a:pt x="830" y="172"/>
                  </a:cubicBezTo>
                  <a:cubicBezTo>
                    <a:pt x="827" y="186"/>
                    <a:pt x="827" y="186"/>
                    <a:pt x="827" y="186"/>
                  </a:cubicBezTo>
                  <a:cubicBezTo>
                    <a:pt x="819" y="214"/>
                    <a:pt x="819" y="214"/>
                    <a:pt x="819" y="214"/>
                  </a:cubicBezTo>
                  <a:cubicBezTo>
                    <a:pt x="825" y="251"/>
                    <a:pt x="825" y="251"/>
                    <a:pt x="825" y="251"/>
                  </a:cubicBezTo>
                  <a:cubicBezTo>
                    <a:pt x="823" y="257"/>
                    <a:pt x="823" y="257"/>
                    <a:pt x="823" y="257"/>
                  </a:cubicBezTo>
                  <a:cubicBezTo>
                    <a:pt x="809" y="298"/>
                    <a:pt x="809" y="298"/>
                    <a:pt x="809" y="298"/>
                  </a:cubicBezTo>
                  <a:cubicBezTo>
                    <a:pt x="830" y="371"/>
                    <a:pt x="830" y="371"/>
                    <a:pt x="830" y="371"/>
                  </a:cubicBezTo>
                  <a:cubicBezTo>
                    <a:pt x="814" y="412"/>
                    <a:pt x="814" y="412"/>
                    <a:pt x="814" y="412"/>
                  </a:cubicBezTo>
                  <a:cubicBezTo>
                    <a:pt x="814" y="444"/>
                    <a:pt x="814" y="444"/>
                    <a:pt x="814" y="444"/>
                  </a:cubicBezTo>
                  <a:cubicBezTo>
                    <a:pt x="804" y="480"/>
                    <a:pt x="804" y="480"/>
                    <a:pt x="804" y="480"/>
                  </a:cubicBezTo>
                  <a:cubicBezTo>
                    <a:pt x="815" y="494"/>
                    <a:pt x="815" y="494"/>
                    <a:pt x="815" y="494"/>
                  </a:cubicBezTo>
                  <a:cubicBezTo>
                    <a:pt x="840" y="527"/>
                    <a:pt x="840" y="527"/>
                    <a:pt x="840" y="527"/>
                  </a:cubicBezTo>
                  <a:cubicBezTo>
                    <a:pt x="842" y="548"/>
                    <a:pt x="842" y="548"/>
                    <a:pt x="842" y="548"/>
                  </a:cubicBezTo>
                  <a:cubicBezTo>
                    <a:pt x="846" y="579"/>
                    <a:pt x="846" y="579"/>
                    <a:pt x="846" y="579"/>
                  </a:cubicBezTo>
                  <a:lnTo>
                    <a:pt x="882" y="6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" name="สุโขทัย">
              <a:extLst>
                <a:ext uri="{FF2B5EF4-FFF2-40B4-BE49-F238E27FC236}">
                  <a16:creationId xmlns:a16="http://schemas.microsoft.com/office/drawing/2014/main" id="{6BAC4679-8165-413E-B57B-9B73393F0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045" y="1999257"/>
              <a:ext cx="285301" cy="427952"/>
            </a:xfrm>
            <a:custGeom>
              <a:avLst/>
              <a:gdLst>
                <a:gd name="T0" fmla="*/ 699 w 699"/>
                <a:gd name="T1" fmla="*/ 845 h 1048"/>
                <a:gd name="T2" fmla="*/ 610 w 699"/>
                <a:gd name="T3" fmla="*/ 860 h 1048"/>
                <a:gd name="T4" fmla="*/ 558 w 699"/>
                <a:gd name="T5" fmla="*/ 892 h 1048"/>
                <a:gd name="T6" fmla="*/ 516 w 699"/>
                <a:gd name="T7" fmla="*/ 949 h 1048"/>
                <a:gd name="T8" fmla="*/ 485 w 699"/>
                <a:gd name="T9" fmla="*/ 1020 h 1048"/>
                <a:gd name="T10" fmla="*/ 464 w 699"/>
                <a:gd name="T11" fmla="*/ 1012 h 1048"/>
                <a:gd name="T12" fmla="*/ 375 w 699"/>
                <a:gd name="T13" fmla="*/ 996 h 1048"/>
                <a:gd name="T14" fmla="*/ 266 w 699"/>
                <a:gd name="T15" fmla="*/ 980 h 1048"/>
                <a:gd name="T16" fmla="*/ 224 w 699"/>
                <a:gd name="T17" fmla="*/ 892 h 1048"/>
                <a:gd name="T18" fmla="*/ 193 w 699"/>
                <a:gd name="T19" fmla="*/ 913 h 1048"/>
                <a:gd name="T20" fmla="*/ 151 w 699"/>
                <a:gd name="T21" fmla="*/ 840 h 1048"/>
                <a:gd name="T22" fmla="*/ 151 w 699"/>
                <a:gd name="T23" fmla="*/ 834 h 1048"/>
                <a:gd name="T24" fmla="*/ 125 w 699"/>
                <a:gd name="T25" fmla="*/ 777 h 1048"/>
                <a:gd name="T26" fmla="*/ 63 w 699"/>
                <a:gd name="T27" fmla="*/ 725 h 1048"/>
                <a:gd name="T28" fmla="*/ 42 w 699"/>
                <a:gd name="T29" fmla="*/ 673 h 1048"/>
                <a:gd name="T30" fmla="*/ 0 w 699"/>
                <a:gd name="T31" fmla="*/ 626 h 1048"/>
                <a:gd name="T32" fmla="*/ 10 w 699"/>
                <a:gd name="T33" fmla="*/ 516 h 1048"/>
                <a:gd name="T34" fmla="*/ 120 w 699"/>
                <a:gd name="T35" fmla="*/ 516 h 1048"/>
                <a:gd name="T36" fmla="*/ 136 w 699"/>
                <a:gd name="T37" fmla="*/ 428 h 1048"/>
                <a:gd name="T38" fmla="*/ 104 w 699"/>
                <a:gd name="T39" fmla="*/ 360 h 1048"/>
                <a:gd name="T40" fmla="*/ 104 w 699"/>
                <a:gd name="T41" fmla="*/ 276 h 1048"/>
                <a:gd name="T42" fmla="*/ 120 w 699"/>
                <a:gd name="T43" fmla="*/ 209 h 1048"/>
                <a:gd name="T44" fmla="*/ 136 w 699"/>
                <a:gd name="T45" fmla="*/ 120 h 1048"/>
                <a:gd name="T46" fmla="*/ 130 w 699"/>
                <a:gd name="T47" fmla="*/ 87 h 1048"/>
                <a:gd name="T48" fmla="*/ 250 w 699"/>
                <a:gd name="T49" fmla="*/ 0 h 1048"/>
                <a:gd name="T50" fmla="*/ 349 w 699"/>
                <a:gd name="T51" fmla="*/ 89 h 1048"/>
                <a:gd name="T52" fmla="*/ 511 w 699"/>
                <a:gd name="T53" fmla="*/ 16 h 1048"/>
                <a:gd name="T54" fmla="*/ 527 w 699"/>
                <a:gd name="T55" fmla="*/ 52 h 1048"/>
                <a:gd name="T56" fmla="*/ 579 w 699"/>
                <a:gd name="T57" fmla="*/ 167 h 1048"/>
                <a:gd name="T58" fmla="*/ 548 w 699"/>
                <a:gd name="T59" fmla="*/ 282 h 1048"/>
                <a:gd name="T60" fmla="*/ 615 w 699"/>
                <a:gd name="T61" fmla="*/ 365 h 1048"/>
                <a:gd name="T62" fmla="*/ 603 w 699"/>
                <a:gd name="T63" fmla="*/ 416 h 1048"/>
                <a:gd name="T64" fmla="*/ 610 w 699"/>
                <a:gd name="T65" fmla="*/ 469 h 1048"/>
                <a:gd name="T66" fmla="*/ 563 w 699"/>
                <a:gd name="T67" fmla="*/ 521 h 1048"/>
                <a:gd name="T68" fmla="*/ 584 w 699"/>
                <a:gd name="T69" fmla="*/ 592 h 1048"/>
                <a:gd name="T70" fmla="*/ 558 w 699"/>
                <a:gd name="T71" fmla="*/ 636 h 1048"/>
                <a:gd name="T72" fmla="*/ 589 w 699"/>
                <a:gd name="T73" fmla="*/ 683 h 1048"/>
                <a:gd name="T74" fmla="*/ 621 w 699"/>
                <a:gd name="T75" fmla="*/ 735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9" h="1048">
                  <a:moveTo>
                    <a:pt x="699" y="782"/>
                  </a:moveTo>
                  <a:cubicBezTo>
                    <a:pt x="699" y="845"/>
                    <a:pt x="699" y="845"/>
                    <a:pt x="699" y="845"/>
                  </a:cubicBezTo>
                  <a:cubicBezTo>
                    <a:pt x="699" y="845"/>
                    <a:pt x="673" y="871"/>
                    <a:pt x="662" y="866"/>
                  </a:cubicBezTo>
                  <a:cubicBezTo>
                    <a:pt x="652" y="860"/>
                    <a:pt x="610" y="860"/>
                    <a:pt x="610" y="860"/>
                  </a:cubicBezTo>
                  <a:cubicBezTo>
                    <a:pt x="605" y="881"/>
                    <a:pt x="605" y="881"/>
                    <a:pt x="605" y="881"/>
                  </a:cubicBezTo>
                  <a:cubicBezTo>
                    <a:pt x="558" y="892"/>
                    <a:pt x="558" y="892"/>
                    <a:pt x="558" y="892"/>
                  </a:cubicBezTo>
                  <a:cubicBezTo>
                    <a:pt x="558" y="928"/>
                    <a:pt x="558" y="928"/>
                    <a:pt x="558" y="928"/>
                  </a:cubicBezTo>
                  <a:cubicBezTo>
                    <a:pt x="516" y="949"/>
                    <a:pt x="516" y="949"/>
                    <a:pt x="516" y="949"/>
                  </a:cubicBezTo>
                  <a:cubicBezTo>
                    <a:pt x="495" y="960"/>
                    <a:pt x="495" y="960"/>
                    <a:pt x="495" y="960"/>
                  </a:cubicBezTo>
                  <a:cubicBezTo>
                    <a:pt x="485" y="1020"/>
                    <a:pt x="485" y="1020"/>
                    <a:pt x="485" y="1020"/>
                  </a:cubicBezTo>
                  <a:cubicBezTo>
                    <a:pt x="485" y="1022"/>
                    <a:pt x="485" y="1022"/>
                    <a:pt x="485" y="1022"/>
                  </a:cubicBezTo>
                  <a:cubicBezTo>
                    <a:pt x="485" y="1022"/>
                    <a:pt x="469" y="1012"/>
                    <a:pt x="464" y="1012"/>
                  </a:cubicBezTo>
                  <a:cubicBezTo>
                    <a:pt x="459" y="1012"/>
                    <a:pt x="402" y="1048"/>
                    <a:pt x="402" y="1048"/>
                  </a:cubicBezTo>
                  <a:cubicBezTo>
                    <a:pt x="375" y="996"/>
                    <a:pt x="375" y="996"/>
                    <a:pt x="375" y="996"/>
                  </a:cubicBezTo>
                  <a:cubicBezTo>
                    <a:pt x="344" y="1017"/>
                    <a:pt x="344" y="1017"/>
                    <a:pt x="344" y="1017"/>
                  </a:cubicBezTo>
                  <a:cubicBezTo>
                    <a:pt x="266" y="980"/>
                    <a:pt x="266" y="980"/>
                    <a:pt x="266" y="980"/>
                  </a:cubicBezTo>
                  <a:cubicBezTo>
                    <a:pt x="224" y="928"/>
                    <a:pt x="224" y="928"/>
                    <a:pt x="224" y="928"/>
                  </a:cubicBezTo>
                  <a:cubicBezTo>
                    <a:pt x="224" y="892"/>
                    <a:pt x="224" y="892"/>
                    <a:pt x="224" y="892"/>
                  </a:cubicBezTo>
                  <a:cubicBezTo>
                    <a:pt x="203" y="887"/>
                    <a:pt x="203" y="887"/>
                    <a:pt x="203" y="887"/>
                  </a:cubicBezTo>
                  <a:cubicBezTo>
                    <a:pt x="193" y="913"/>
                    <a:pt x="193" y="913"/>
                    <a:pt x="193" y="913"/>
                  </a:cubicBezTo>
                  <a:cubicBezTo>
                    <a:pt x="182" y="923"/>
                    <a:pt x="182" y="923"/>
                    <a:pt x="182" y="923"/>
                  </a:cubicBezTo>
                  <a:cubicBezTo>
                    <a:pt x="151" y="840"/>
                    <a:pt x="151" y="840"/>
                    <a:pt x="151" y="840"/>
                  </a:cubicBezTo>
                  <a:cubicBezTo>
                    <a:pt x="148" y="839"/>
                    <a:pt x="148" y="839"/>
                    <a:pt x="148" y="839"/>
                  </a:cubicBezTo>
                  <a:cubicBezTo>
                    <a:pt x="151" y="834"/>
                    <a:pt x="151" y="834"/>
                    <a:pt x="151" y="834"/>
                  </a:cubicBezTo>
                  <a:cubicBezTo>
                    <a:pt x="133" y="794"/>
                    <a:pt x="133" y="794"/>
                    <a:pt x="133" y="794"/>
                  </a:cubicBezTo>
                  <a:cubicBezTo>
                    <a:pt x="125" y="777"/>
                    <a:pt x="125" y="777"/>
                    <a:pt x="125" y="777"/>
                  </a:cubicBezTo>
                  <a:cubicBezTo>
                    <a:pt x="104" y="777"/>
                    <a:pt x="104" y="777"/>
                    <a:pt x="104" y="777"/>
                  </a:cubicBezTo>
                  <a:cubicBezTo>
                    <a:pt x="63" y="725"/>
                    <a:pt x="63" y="725"/>
                    <a:pt x="63" y="725"/>
                  </a:cubicBezTo>
                  <a:cubicBezTo>
                    <a:pt x="73" y="688"/>
                    <a:pt x="73" y="688"/>
                    <a:pt x="73" y="688"/>
                  </a:cubicBezTo>
                  <a:cubicBezTo>
                    <a:pt x="42" y="673"/>
                    <a:pt x="42" y="673"/>
                    <a:pt x="42" y="673"/>
                  </a:cubicBezTo>
                  <a:cubicBezTo>
                    <a:pt x="10" y="673"/>
                    <a:pt x="10" y="673"/>
                    <a:pt x="10" y="673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4" y="513"/>
                    <a:pt x="4" y="513"/>
                    <a:pt x="4" y="513"/>
                  </a:cubicBezTo>
                  <a:cubicBezTo>
                    <a:pt x="10" y="516"/>
                    <a:pt x="10" y="516"/>
                    <a:pt x="10" y="516"/>
                  </a:cubicBezTo>
                  <a:cubicBezTo>
                    <a:pt x="68" y="568"/>
                    <a:pt x="68" y="568"/>
                    <a:pt x="68" y="568"/>
                  </a:cubicBezTo>
                  <a:cubicBezTo>
                    <a:pt x="120" y="516"/>
                    <a:pt x="120" y="516"/>
                    <a:pt x="120" y="516"/>
                  </a:cubicBezTo>
                  <a:cubicBezTo>
                    <a:pt x="125" y="485"/>
                    <a:pt x="125" y="485"/>
                    <a:pt x="125" y="485"/>
                  </a:cubicBezTo>
                  <a:cubicBezTo>
                    <a:pt x="125" y="485"/>
                    <a:pt x="141" y="433"/>
                    <a:pt x="136" y="428"/>
                  </a:cubicBezTo>
                  <a:cubicBezTo>
                    <a:pt x="130" y="422"/>
                    <a:pt x="109" y="407"/>
                    <a:pt x="109" y="407"/>
                  </a:cubicBezTo>
                  <a:cubicBezTo>
                    <a:pt x="104" y="360"/>
                    <a:pt x="104" y="360"/>
                    <a:pt x="104" y="360"/>
                  </a:cubicBezTo>
                  <a:cubicBezTo>
                    <a:pt x="83" y="328"/>
                    <a:pt x="83" y="328"/>
                    <a:pt x="83" y="328"/>
                  </a:cubicBezTo>
                  <a:cubicBezTo>
                    <a:pt x="104" y="276"/>
                    <a:pt x="104" y="276"/>
                    <a:pt x="104" y="276"/>
                  </a:cubicBezTo>
                  <a:cubicBezTo>
                    <a:pt x="99" y="250"/>
                    <a:pt x="99" y="250"/>
                    <a:pt x="99" y="250"/>
                  </a:cubicBezTo>
                  <a:cubicBezTo>
                    <a:pt x="120" y="209"/>
                    <a:pt x="120" y="209"/>
                    <a:pt x="120" y="209"/>
                  </a:cubicBezTo>
                  <a:cubicBezTo>
                    <a:pt x="120" y="177"/>
                    <a:pt x="120" y="177"/>
                    <a:pt x="120" y="177"/>
                  </a:cubicBezTo>
                  <a:cubicBezTo>
                    <a:pt x="120" y="172"/>
                    <a:pt x="136" y="120"/>
                    <a:pt x="136" y="120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49" y="89"/>
                    <a:pt x="349" y="89"/>
                    <a:pt x="349" y="89"/>
                  </a:cubicBezTo>
                  <a:cubicBezTo>
                    <a:pt x="433" y="10"/>
                    <a:pt x="433" y="10"/>
                    <a:pt x="433" y="10"/>
                  </a:cubicBezTo>
                  <a:cubicBezTo>
                    <a:pt x="511" y="16"/>
                    <a:pt x="511" y="16"/>
                    <a:pt x="511" y="16"/>
                  </a:cubicBezTo>
                  <a:cubicBezTo>
                    <a:pt x="535" y="32"/>
                    <a:pt x="535" y="32"/>
                    <a:pt x="535" y="32"/>
                  </a:cubicBezTo>
                  <a:cubicBezTo>
                    <a:pt x="527" y="52"/>
                    <a:pt x="527" y="52"/>
                    <a:pt x="527" y="52"/>
                  </a:cubicBezTo>
                  <a:cubicBezTo>
                    <a:pt x="574" y="104"/>
                    <a:pt x="574" y="104"/>
                    <a:pt x="574" y="104"/>
                  </a:cubicBezTo>
                  <a:cubicBezTo>
                    <a:pt x="579" y="167"/>
                    <a:pt x="579" y="167"/>
                    <a:pt x="579" y="167"/>
                  </a:cubicBezTo>
                  <a:cubicBezTo>
                    <a:pt x="548" y="203"/>
                    <a:pt x="548" y="203"/>
                    <a:pt x="548" y="203"/>
                  </a:cubicBezTo>
                  <a:cubicBezTo>
                    <a:pt x="548" y="282"/>
                    <a:pt x="548" y="282"/>
                    <a:pt x="548" y="282"/>
                  </a:cubicBezTo>
                  <a:cubicBezTo>
                    <a:pt x="615" y="323"/>
                    <a:pt x="615" y="323"/>
                    <a:pt x="615" y="323"/>
                  </a:cubicBezTo>
                  <a:cubicBezTo>
                    <a:pt x="615" y="365"/>
                    <a:pt x="615" y="365"/>
                    <a:pt x="615" y="365"/>
                  </a:cubicBezTo>
                  <a:cubicBezTo>
                    <a:pt x="600" y="381"/>
                    <a:pt x="600" y="381"/>
                    <a:pt x="600" y="381"/>
                  </a:cubicBezTo>
                  <a:cubicBezTo>
                    <a:pt x="603" y="416"/>
                    <a:pt x="603" y="416"/>
                    <a:pt x="603" y="416"/>
                  </a:cubicBezTo>
                  <a:cubicBezTo>
                    <a:pt x="605" y="433"/>
                    <a:pt x="605" y="433"/>
                    <a:pt x="605" y="433"/>
                  </a:cubicBezTo>
                  <a:cubicBezTo>
                    <a:pt x="610" y="469"/>
                    <a:pt x="610" y="469"/>
                    <a:pt x="610" y="469"/>
                  </a:cubicBezTo>
                  <a:cubicBezTo>
                    <a:pt x="579" y="490"/>
                    <a:pt x="579" y="490"/>
                    <a:pt x="579" y="490"/>
                  </a:cubicBezTo>
                  <a:cubicBezTo>
                    <a:pt x="563" y="521"/>
                    <a:pt x="563" y="521"/>
                    <a:pt x="563" y="521"/>
                  </a:cubicBezTo>
                  <a:cubicBezTo>
                    <a:pt x="584" y="553"/>
                    <a:pt x="584" y="553"/>
                    <a:pt x="584" y="553"/>
                  </a:cubicBezTo>
                  <a:cubicBezTo>
                    <a:pt x="584" y="592"/>
                    <a:pt x="584" y="592"/>
                    <a:pt x="584" y="592"/>
                  </a:cubicBezTo>
                  <a:cubicBezTo>
                    <a:pt x="558" y="605"/>
                    <a:pt x="558" y="605"/>
                    <a:pt x="558" y="605"/>
                  </a:cubicBezTo>
                  <a:cubicBezTo>
                    <a:pt x="558" y="636"/>
                    <a:pt x="558" y="636"/>
                    <a:pt x="558" y="636"/>
                  </a:cubicBezTo>
                  <a:cubicBezTo>
                    <a:pt x="579" y="662"/>
                    <a:pt x="579" y="662"/>
                    <a:pt x="579" y="662"/>
                  </a:cubicBezTo>
                  <a:cubicBezTo>
                    <a:pt x="589" y="683"/>
                    <a:pt x="589" y="683"/>
                    <a:pt x="589" y="683"/>
                  </a:cubicBezTo>
                  <a:cubicBezTo>
                    <a:pt x="621" y="709"/>
                    <a:pt x="621" y="709"/>
                    <a:pt x="621" y="709"/>
                  </a:cubicBezTo>
                  <a:cubicBezTo>
                    <a:pt x="621" y="735"/>
                    <a:pt x="621" y="735"/>
                    <a:pt x="621" y="735"/>
                  </a:cubicBezTo>
                  <a:cubicBezTo>
                    <a:pt x="621" y="741"/>
                    <a:pt x="699" y="782"/>
                    <a:pt x="699" y="78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" name="สิงห์บุรี">
              <a:extLst>
                <a:ext uri="{FF2B5EF4-FFF2-40B4-BE49-F238E27FC236}">
                  <a16:creationId xmlns:a16="http://schemas.microsoft.com/office/drawing/2014/main" id="{E8B69B16-BFB7-404D-A4D9-B1F82DBF1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121" y="3016100"/>
              <a:ext cx="109731" cy="151795"/>
            </a:xfrm>
            <a:custGeom>
              <a:avLst/>
              <a:gdLst>
                <a:gd name="T0" fmla="*/ 60 w 60"/>
                <a:gd name="T1" fmla="*/ 60 h 83"/>
                <a:gd name="T2" fmla="*/ 60 w 60"/>
                <a:gd name="T3" fmla="*/ 83 h 83"/>
                <a:gd name="T4" fmla="*/ 47 w 60"/>
                <a:gd name="T5" fmla="*/ 80 h 83"/>
                <a:gd name="T6" fmla="*/ 30 w 60"/>
                <a:gd name="T7" fmla="*/ 67 h 83"/>
                <a:gd name="T8" fmla="*/ 24 w 60"/>
                <a:gd name="T9" fmla="*/ 69 h 83"/>
                <a:gd name="T10" fmla="*/ 8 w 60"/>
                <a:gd name="T11" fmla="*/ 65 h 83"/>
                <a:gd name="T12" fmla="*/ 8 w 60"/>
                <a:gd name="T13" fmla="*/ 64 h 83"/>
                <a:gd name="T14" fmla="*/ 7 w 60"/>
                <a:gd name="T15" fmla="*/ 55 h 83"/>
                <a:gd name="T16" fmla="*/ 9 w 60"/>
                <a:gd name="T17" fmla="*/ 49 h 83"/>
                <a:gd name="T18" fmla="*/ 9 w 60"/>
                <a:gd name="T19" fmla="*/ 46 h 83"/>
                <a:gd name="T20" fmla="*/ 0 w 60"/>
                <a:gd name="T21" fmla="*/ 37 h 83"/>
                <a:gd name="T22" fmla="*/ 5 w 60"/>
                <a:gd name="T23" fmla="*/ 33 h 83"/>
                <a:gd name="T24" fmla="*/ 17 w 60"/>
                <a:gd name="T25" fmla="*/ 33 h 83"/>
                <a:gd name="T26" fmla="*/ 17 w 60"/>
                <a:gd name="T27" fmla="*/ 21 h 83"/>
                <a:gd name="T28" fmla="*/ 12 w 60"/>
                <a:gd name="T29" fmla="*/ 17 h 83"/>
                <a:gd name="T30" fmla="*/ 16 w 60"/>
                <a:gd name="T31" fmla="*/ 12 h 83"/>
                <a:gd name="T32" fmla="*/ 25 w 60"/>
                <a:gd name="T33" fmla="*/ 12 h 83"/>
                <a:gd name="T34" fmla="*/ 27 w 60"/>
                <a:gd name="T35" fmla="*/ 5 h 83"/>
                <a:gd name="T36" fmla="*/ 35 w 60"/>
                <a:gd name="T37" fmla="*/ 0 h 83"/>
                <a:gd name="T38" fmla="*/ 36 w 60"/>
                <a:gd name="T39" fmla="*/ 5 h 83"/>
                <a:gd name="T40" fmla="*/ 48 w 60"/>
                <a:gd name="T41" fmla="*/ 12 h 83"/>
                <a:gd name="T42" fmla="*/ 51 w 60"/>
                <a:gd name="T43" fmla="*/ 8 h 83"/>
                <a:gd name="T44" fmla="*/ 57 w 60"/>
                <a:gd name="T45" fmla="*/ 16 h 83"/>
                <a:gd name="T46" fmla="*/ 53 w 60"/>
                <a:gd name="T47" fmla="*/ 26 h 83"/>
                <a:gd name="T48" fmla="*/ 55 w 60"/>
                <a:gd name="T49" fmla="*/ 33 h 83"/>
                <a:gd name="T50" fmla="*/ 50 w 60"/>
                <a:gd name="T51" fmla="*/ 44 h 83"/>
                <a:gd name="T52" fmla="*/ 53 w 60"/>
                <a:gd name="T53" fmla="*/ 48 h 83"/>
                <a:gd name="T54" fmla="*/ 60 w 60"/>
                <a:gd name="T55" fmla="*/ 6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" h="83">
                  <a:moveTo>
                    <a:pt x="60" y="60"/>
                  </a:moveTo>
                  <a:lnTo>
                    <a:pt x="60" y="83"/>
                  </a:lnTo>
                  <a:lnTo>
                    <a:pt x="47" y="80"/>
                  </a:lnTo>
                  <a:lnTo>
                    <a:pt x="30" y="67"/>
                  </a:lnTo>
                  <a:lnTo>
                    <a:pt x="24" y="69"/>
                  </a:lnTo>
                  <a:lnTo>
                    <a:pt x="8" y="65"/>
                  </a:lnTo>
                  <a:lnTo>
                    <a:pt x="8" y="64"/>
                  </a:lnTo>
                  <a:lnTo>
                    <a:pt x="7" y="55"/>
                  </a:lnTo>
                  <a:lnTo>
                    <a:pt x="9" y="49"/>
                  </a:lnTo>
                  <a:lnTo>
                    <a:pt x="9" y="46"/>
                  </a:lnTo>
                  <a:lnTo>
                    <a:pt x="0" y="37"/>
                  </a:lnTo>
                  <a:lnTo>
                    <a:pt x="5" y="33"/>
                  </a:lnTo>
                  <a:lnTo>
                    <a:pt x="17" y="33"/>
                  </a:lnTo>
                  <a:lnTo>
                    <a:pt x="17" y="21"/>
                  </a:lnTo>
                  <a:lnTo>
                    <a:pt x="12" y="17"/>
                  </a:lnTo>
                  <a:lnTo>
                    <a:pt x="16" y="12"/>
                  </a:lnTo>
                  <a:lnTo>
                    <a:pt x="25" y="12"/>
                  </a:lnTo>
                  <a:lnTo>
                    <a:pt x="27" y="5"/>
                  </a:lnTo>
                  <a:lnTo>
                    <a:pt x="35" y="0"/>
                  </a:lnTo>
                  <a:lnTo>
                    <a:pt x="36" y="5"/>
                  </a:lnTo>
                  <a:lnTo>
                    <a:pt x="48" y="12"/>
                  </a:lnTo>
                  <a:lnTo>
                    <a:pt x="51" y="8"/>
                  </a:lnTo>
                  <a:lnTo>
                    <a:pt x="57" y="16"/>
                  </a:lnTo>
                  <a:lnTo>
                    <a:pt x="53" y="26"/>
                  </a:lnTo>
                  <a:lnTo>
                    <a:pt x="55" y="33"/>
                  </a:lnTo>
                  <a:lnTo>
                    <a:pt x="50" y="44"/>
                  </a:lnTo>
                  <a:lnTo>
                    <a:pt x="53" y="48"/>
                  </a:lnTo>
                  <a:lnTo>
                    <a:pt x="60" y="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" name="สมุทรสาคร">
              <a:extLst>
                <a:ext uri="{FF2B5EF4-FFF2-40B4-BE49-F238E27FC236}">
                  <a16:creationId xmlns:a16="http://schemas.microsoft.com/office/drawing/2014/main" id="{ED752F7D-FD23-41DD-99B2-887344F27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913" y="3539152"/>
              <a:ext cx="137165" cy="111561"/>
            </a:xfrm>
            <a:custGeom>
              <a:avLst/>
              <a:gdLst>
                <a:gd name="T0" fmla="*/ 75 w 75"/>
                <a:gd name="T1" fmla="*/ 35 h 61"/>
                <a:gd name="T2" fmla="*/ 74 w 75"/>
                <a:gd name="T3" fmla="*/ 46 h 61"/>
                <a:gd name="T4" fmla="*/ 57 w 75"/>
                <a:gd name="T5" fmla="*/ 46 h 61"/>
                <a:gd name="T6" fmla="*/ 53 w 75"/>
                <a:gd name="T7" fmla="*/ 44 h 61"/>
                <a:gd name="T8" fmla="*/ 48 w 75"/>
                <a:gd name="T9" fmla="*/ 44 h 61"/>
                <a:gd name="T10" fmla="*/ 46 w 75"/>
                <a:gd name="T11" fmla="*/ 49 h 61"/>
                <a:gd name="T12" fmla="*/ 39 w 75"/>
                <a:gd name="T13" fmla="*/ 50 h 61"/>
                <a:gd name="T14" fmla="*/ 32 w 75"/>
                <a:gd name="T15" fmla="*/ 52 h 61"/>
                <a:gd name="T16" fmla="*/ 24 w 75"/>
                <a:gd name="T17" fmla="*/ 54 h 61"/>
                <a:gd name="T18" fmla="*/ 17 w 75"/>
                <a:gd name="T19" fmla="*/ 56 h 61"/>
                <a:gd name="T20" fmla="*/ 15 w 75"/>
                <a:gd name="T21" fmla="*/ 57 h 61"/>
                <a:gd name="T22" fmla="*/ 11 w 75"/>
                <a:gd name="T23" fmla="*/ 61 h 61"/>
                <a:gd name="T24" fmla="*/ 11 w 75"/>
                <a:gd name="T25" fmla="*/ 57 h 61"/>
                <a:gd name="T26" fmla="*/ 2 w 75"/>
                <a:gd name="T27" fmla="*/ 44 h 61"/>
                <a:gd name="T28" fmla="*/ 0 w 75"/>
                <a:gd name="T29" fmla="*/ 42 h 61"/>
                <a:gd name="T30" fmla="*/ 0 w 75"/>
                <a:gd name="T31" fmla="*/ 41 h 61"/>
                <a:gd name="T32" fmla="*/ 1 w 75"/>
                <a:gd name="T33" fmla="*/ 22 h 61"/>
                <a:gd name="T34" fmla="*/ 7 w 75"/>
                <a:gd name="T35" fmla="*/ 13 h 61"/>
                <a:gd name="T36" fmla="*/ 17 w 75"/>
                <a:gd name="T37" fmla="*/ 13 h 61"/>
                <a:gd name="T38" fmla="*/ 17 w 75"/>
                <a:gd name="T39" fmla="*/ 8 h 61"/>
                <a:gd name="T40" fmla="*/ 20 w 75"/>
                <a:gd name="T41" fmla="*/ 8 h 61"/>
                <a:gd name="T42" fmla="*/ 35 w 75"/>
                <a:gd name="T43" fmla="*/ 5 h 61"/>
                <a:gd name="T44" fmla="*/ 35 w 75"/>
                <a:gd name="T45" fmla="*/ 9 h 61"/>
                <a:gd name="T46" fmla="*/ 41 w 75"/>
                <a:gd name="T47" fmla="*/ 9 h 61"/>
                <a:gd name="T48" fmla="*/ 50 w 75"/>
                <a:gd name="T49" fmla="*/ 7 h 61"/>
                <a:gd name="T50" fmla="*/ 47 w 75"/>
                <a:gd name="T51" fmla="*/ 2 h 61"/>
                <a:gd name="T52" fmla="*/ 59 w 75"/>
                <a:gd name="T53" fmla="*/ 0 h 61"/>
                <a:gd name="T54" fmla="*/ 60 w 75"/>
                <a:gd name="T55" fmla="*/ 1 h 61"/>
                <a:gd name="T56" fmla="*/ 60 w 75"/>
                <a:gd name="T57" fmla="*/ 11 h 61"/>
                <a:gd name="T58" fmla="*/ 61 w 75"/>
                <a:gd name="T59" fmla="*/ 14 h 61"/>
                <a:gd name="T60" fmla="*/ 68 w 75"/>
                <a:gd name="T61" fmla="*/ 21 h 61"/>
                <a:gd name="T62" fmla="*/ 70 w 75"/>
                <a:gd name="T63" fmla="*/ 29 h 61"/>
                <a:gd name="T64" fmla="*/ 75 w 75"/>
                <a:gd name="T65" fmla="*/ 3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61">
                  <a:moveTo>
                    <a:pt x="75" y="35"/>
                  </a:moveTo>
                  <a:lnTo>
                    <a:pt x="74" y="46"/>
                  </a:lnTo>
                  <a:lnTo>
                    <a:pt x="57" y="46"/>
                  </a:lnTo>
                  <a:lnTo>
                    <a:pt x="53" y="44"/>
                  </a:lnTo>
                  <a:lnTo>
                    <a:pt x="48" y="44"/>
                  </a:lnTo>
                  <a:lnTo>
                    <a:pt x="46" y="49"/>
                  </a:lnTo>
                  <a:lnTo>
                    <a:pt x="39" y="50"/>
                  </a:lnTo>
                  <a:lnTo>
                    <a:pt x="32" y="52"/>
                  </a:lnTo>
                  <a:lnTo>
                    <a:pt x="24" y="54"/>
                  </a:lnTo>
                  <a:lnTo>
                    <a:pt x="17" y="56"/>
                  </a:lnTo>
                  <a:lnTo>
                    <a:pt x="15" y="57"/>
                  </a:lnTo>
                  <a:lnTo>
                    <a:pt x="11" y="61"/>
                  </a:lnTo>
                  <a:lnTo>
                    <a:pt x="11" y="57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1" y="22"/>
                  </a:lnTo>
                  <a:lnTo>
                    <a:pt x="7" y="13"/>
                  </a:lnTo>
                  <a:lnTo>
                    <a:pt x="17" y="13"/>
                  </a:lnTo>
                  <a:lnTo>
                    <a:pt x="17" y="8"/>
                  </a:lnTo>
                  <a:lnTo>
                    <a:pt x="20" y="8"/>
                  </a:lnTo>
                  <a:lnTo>
                    <a:pt x="35" y="5"/>
                  </a:lnTo>
                  <a:lnTo>
                    <a:pt x="35" y="9"/>
                  </a:lnTo>
                  <a:lnTo>
                    <a:pt x="41" y="9"/>
                  </a:lnTo>
                  <a:lnTo>
                    <a:pt x="50" y="7"/>
                  </a:lnTo>
                  <a:lnTo>
                    <a:pt x="47" y="2"/>
                  </a:lnTo>
                  <a:lnTo>
                    <a:pt x="59" y="0"/>
                  </a:lnTo>
                  <a:lnTo>
                    <a:pt x="60" y="1"/>
                  </a:lnTo>
                  <a:lnTo>
                    <a:pt x="60" y="11"/>
                  </a:lnTo>
                  <a:lnTo>
                    <a:pt x="61" y="14"/>
                  </a:lnTo>
                  <a:lnTo>
                    <a:pt x="68" y="21"/>
                  </a:lnTo>
                  <a:lnTo>
                    <a:pt x="70" y="29"/>
                  </a:lnTo>
                  <a:lnTo>
                    <a:pt x="75" y="3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" name="สมุทรสงคราม">
              <a:extLst>
                <a:ext uri="{FF2B5EF4-FFF2-40B4-BE49-F238E27FC236}">
                  <a16:creationId xmlns:a16="http://schemas.microsoft.com/office/drawing/2014/main" id="{FADDB3A3-1CE3-4DC1-97F7-B31F491B4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732" y="3610478"/>
              <a:ext cx="82299" cy="107903"/>
            </a:xfrm>
            <a:custGeom>
              <a:avLst/>
              <a:gdLst>
                <a:gd name="T0" fmla="*/ 198 w 198"/>
                <a:gd name="T1" fmla="*/ 78 h 261"/>
                <a:gd name="T2" fmla="*/ 198 w 198"/>
                <a:gd name="T3" fmla="*/ 97 h 261"/>
                <a:gd name="T4" fmla="*/ 188 w 198"/>
                <a:gd name="T5" fmla="*/ 107 h 261"/>
                <a:gd name="T6" fmla="*/ 168 w 198"/>
                <a:gd name="T7" fmla="*/ 111 h 261"/>
                <a:gd name="T8" fmla="*/ 148 w 198"/>
                <a:gd name="T9" fmla="*/ 143 h 261"/>
                <a:gd name="T10" fmla="*/ 136 w 198"/>
                <a:gd name="T11" fmla="*/ 144 h 261"/>
                <a:gd name="T12" fmla="*/ 116 w 198"/>
                <a:gd name="T13" fmla="*/ 147 h 261"/>
                <a:gd name="T14" fmla="*/ 116 w 198"/>
                <a:gd name="T15" fmla="*/ 183 h 261"/>
                <a:gd name="T16" fmla="*/ 84 w 198"/>
                <a:gd name="T17" fmla="*/ 199 h 261"/>
                <a:gd name="T18" fmla="*/ 85 w 198"/>
                <a:gd name="T19" fmla="*/ 202 h 261"/>
                <a:gd name="T20" fmla="*/ 47 w 198"/>
                <a:gd name="T21" fmla="*/ 209 h 261"/>
                <a:gd name="T22" fmla="*/ 26 w 198"/>
                <a:gd name="T23" fmla="*/ 256 h 261"/>
                <a:gd name="T24" fmla="*/ 0 w 198"/>
                <a:gd name="T25" fmla="*/ 256 h 261"/>
                <a:gd name="T26" fmla="*/ 0 w 198"/>
                <a:gd name="T27" fmla="*/ 172 h 261"/>
                <a:gd name="T28" fmla="*/ 0 w 198"/>
                <a:gd name="T29" fmla="*/ 170 h 261"/>
                <a:gd name="T30" fmla="*/ 20 w 198"/>
                <a:gd name="T31" fmla="*/ 112 h 261"/>
                <a:gd name="T32" fmla="*/ 31 w 198"/>
                <a:gd name="T33" fmla="*/ 78 h 261"/>
                <a:gd name="T34" fmla="*/ 26 w 198"/>
                <a:gd name="T35" fmla="*/ 11 h 261"/>
                <a:gd name="T36" fmla="*/ 52 w 198"/>
                <a:gd name="T37" fmla="*/ 0 h 261"/>
                <a:gd name="T38" fmla="*/ 94 w 198"/>
                <a:gd name="T39" fmla="*/ 37 h 261"/>
                <a:gd name="T40" fmla="*/ 115 w 198"/>
                <a:gd name="T41" fmla="*/ 16 h 261"/>
                <a:gd name="T42" fmla="*/ 151 w 198"/>
                <a:gd name="T43" fmla="*/ 7 h 261"/>
                <a:gd name="T44" fmla="*/ 151 w 198"/>
                <a:gd name="T45" fmla="*/ 11 h 261"/>
                <a:gd name="T46" fmla="*/ 159 w 198"/>
                <a:gd name="T47" fmla="*/ 22 h 261"/>
                <a:gd name="T48" fmla="*/ 198 w 198"/>
                <a:gd name="T49" fmla="*/ 7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8" h="261">
                  <a:moveTo>
                    <a:pt x="198" y="78"/>
                  </a:moveTo>
                  <a:cubicBezTo>
                    <a:pt x="198" y="97"/>
                    <a:pt x="198" y="97"/>
                    <a:pt x="198" y="97"/>
                  </a:cubicBezTo>
                  <a:cubicBezTo>
                    <a:pt x="188" y="107"/>
                    <a:pt x="188" y="107"/>
                    <a:pt x="188" y="107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48" y="143"/>
                    <a:pt x="148" y="143"/>
                    <a:pt x="148" y="143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16" y="147"/>
                    <a:pt x="116" y="147"/>
                    <a:pt x="116" y="147"/>
                  </a:cubicBezTo>
                  <a:cubicBezTo>
                    <a:pt x="116" y="183"/>
                    <a:pt x="116" y="183"/>
                    <a:pt x="116" y="183"/>
                  </a:cubicBezTo>
                  <a:cubicBezTo>
                    <a:pt x="84" y="199"/>
                    <a:pt x="84" y="199"/>
                    <a:pt x="84" y="199"/>
                  </a:cubicBezTo>
                  <a:cubicBezTo>
                    <a:pt x="85" y="202"/>
                    <a:pt x="85" y="202"/>
                    <a:pt x="85" y="202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0" y="261"/>
                    <a:pt x="0" y="256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9" y="22"/>
                    <a:pt x="159" y="22"/>
                    <a:pt x="159" y="22"/>
                  </a:cubicBezTo>
                  <a:lnTo>
                    <a:pt x="198" y="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" name="สมุทรปราการ">
              <a:extLst>
                <a:ext uri="{FF2B5EF4-FFF2-40B4-BE49-F238E27FC236}">
                  <a16:creationId xmlns:a16="http://schemas.microsoft.com/office/drawing/2014/main" id="{271395AC-7066-4EE8-9F49-47B00A975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879" y="3537324"/>
              <a:ext cx="179228" cy="82299"/>
            </a:xfrm>
            <a:custGeom>
              <a:avLst/>
              <a:gdLst>
                <a:gd name="T0" fmla="*/ 98 w 98"/>
                <a:gd name="T1" fmla="*/ 20 h 45"/>
                <a:gd name="T2" fmla="*/ 84 w 98"/>
                <a:gd name="T3" fmla="*/ 36 h 45"/>
                <a:gd name="T4" fmla="*/ 82 w 98"/>
                <a:gd name="T5" fmla="*/ 45 h 45"/>
                <a:gd name="T6" fmla="*/ 81 w 98"/>
                <a:gd name="T7" fmla="*/ 45 h 45"/>
                <a:gd name="T8" fmla="*/ 66 w 98"/>
                <a:gd name="T9" fmla="*/ 45 h 45"/>
                <a:gd name="T10" fmla="*/ 64 w 98"/>
                <a:gd name="T11" fmla="*/ 44 h 45"/>
                <a:gd name="T12" fmla="*/ 49 w 98"/>
                <a:gd name="T13" fmla="*/ 44 h 45"/>
                <a:gd name="T14" fmla="*/ 36 w 98"/>
                <a:gd name="T15" fmla="*/ 38 h 45"/>
                <a:gd name="T16" fmla="*/ 30 w 98"/>
                <a:gd name="T17" fmla="*/ 38 h 45"/>
                <a:gd name="T18" fmla="*/ 25 w 98"/>
                <a:gd name="T19" fmla="*/ 42 h 45"/>
                <a:gd name="T20" fmla="*/ 15 w 98"/>
                <a:gd name="T21" fmla="*/ 43 h 45"/>
                <a:gd name="T22" fmla="*/ 13 w 98"/>
                <a:gd name="T23" fmla="*/ 45 h 45"/>
                <a:gd name="T24" fmla="*/ 1 w 98"/>
                <a:gd name="T25" fmla="*/ 45 h 45"/>
                <a:gd name="T26" fmla="*/ 2 w 98"/>
                <a:gd name="T27" fmla="*/ 36 h 45"/>
                <a:gd name="T28" fmla="*/ 0 w 98"/>
                <a:gd name="T29" fmla="*/ 27 h 45"/>
                <a:gd name="T30" fmla="*/ 3 w 98"/>
                <a:gd name="T31" fmla="*/ 23 h 45"/>
                <a:gd name="T32" fmla="*/ 8 w 98"/>
                <a:gd name="T33" fmla="*/ 28 h 45"/>
                <a:gd name="T34" fmla="*/ 14 w 98"/>
                <a:gd name="T35" fmla="*/ 28 h 45"/>
                <a:gd name="T36" fmla="*/ 16 w 98"/>
                <a:gd name="T37" fmla="*/ 21 h 45"/>
                <a:gd name="T38" fmla="*/ 15 w 98"/>
                <a:gd name="T39" fmla="*/ 14 h 45"/>
                <a:gd name="T40" fmla="*/ 20 w 98"/>
                <a:gd name="T41" fmla="*/ 9 h 45"/>
                <a:gd name="T42" fmla="*/ 22 w 98"/>
                <a:gd name="T43" fmla="*/ 4 h 45"/>
                <a:gd name="T44" fmla="*/ 27 w 98"/>
                <a:gd name="T45" fmla="*/ 4 h 45"/>
                <a:gd name="T46" fmla="*/ 29 w 98"/>
                <a:gd name="T47" fmla="*/ 11 h 45"/>
                <a:gd name="T48" fmla="*/ 36 w 98"/>
                <a:gd name="T49" fmla="*/ 15 h 45"/>
                <a:gd name="T50" fmla="*/ 50 w 98"/>
                <a:gd name="T51" fmla="*/ 14 h 45"/>
                <a:gd name="T52" fmla="*/ 53 w 98"/>
                <a:gd name="T53" fmla="*/ 0 h 45"/>
                <a:gd name="T54" fmla="*/ 81 w 98"/>
                <a:gd name="T55" fmla="*/ 4 h 45"/>
                <a:gd name="T56" fmla="*/ 80 w 98"/>
                <a:gd name="T57" fmla="*/ 4 h 45"/>
                <a:gd name="T58" fmla="*/ 86 w 98"/>
                <a:gd name="T59" fmla="*/ 9 h 45"/>
                <a:gd name="T60" fmla="*/ 98 w 98"/>
                <a:gd name="T61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45">
                  <a:moveTo>
                    <a:pt x="98" y="20"/>
                  </a:moveTo>
                  <a:lnTo>
                    <a:pt x="84" y="36"/>
                  </a:lnTo>
                  <a:lnTo>
                    <a:pt x="82" y="45"/>
                  </a:lnTo>
                  <a:lnTo>
                    <a:pt x="81" y="45"/>
                  </a:lnTo>
                  <a:lnTo>
                    <a:pt x="66" y="45"/>
                  </a:lnTo>
                  <a:lnTo>
                    <a:pt x="64" y="44"/>
                  </a:lnTo>
                  <a:lnTo>
                    <a:pt x="49" y="44"/>
                  </a:lnTo>
                  <a:lnTo>
                    <a:pt x="36" y="38"/>
                  </a:lnTo>
                  <a:lnTo>
                    <a:pt x="30" y="38"/>
                  </a:lnTo>
                  <a:lnTo>
                    <a:pt x="25" y="42"/>
                  </a:lnTo>
                  <a:lnTo>
                    <a:pt x="15" y="43"/>
                  </a:lnTo>
                  <a:lnTo>
                    <a:pt x="13" y="45"/>
                  </a:lnTo>
                  <a:lnTo>
                    <a:pt x="1" y="45"/>
                  </a:lnTo>
                  <a:lnTo>
                    <a:pt x="2" y="36"/>
                  </a:lnTo>
                  <a:lnTo>
                    <a:pt x="0" y="27"/>
                  </a:lnTo>
                  <a:lnTo>
                    <a:pt x="3" y="23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6" y="21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2" y="4"/>
                  </a:lnTo>
                  <a:lnTo>
                    <a:pt x="27" y="4"/>
                  </a:lnTo>
                  <a:lnTo>
                    <a:pt x="29" y="11"/>
                  </a:lnTo>
                  <a:lnTo>
                    <a:pt x="36" y="15"/>
                  </a:lnTo>
                  <a:lnTo>
                    <a:pt x="50" y="14"/>
                  </a:lnTo>
                  <a:lnTo>
                    <a:pt x="53" y="0"/>
                  </a:lnTo>
                  <a:lnTo>
                    <a:pt x="81" y="4"/>
                  </a:lnTo>
                  <a:lnTo>
                    <a:pt x="80" y="4"/>
                  </a:lnTo>
                  <a:lnTo>
                    <a:pt x="86" y="9"/>
                  </a:lnTo>
                  <a:lnTo>
                    <a:pt x="98" y="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" name="ลพบุรี">
              <a:extLst>
                <a:ext uri="{FF2B5EF4-FFF2-40B4-BE49-F238E27FC236}">
                  <a16:creationId xmlns:a16="http://schemas.microsoft.com/office/drawing/2014/main" id="{D7C0398C-E1EE-48EC-BFF6-7ED9CA459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564" y="2780178"/>
              <a:ext cx="354798" cy="409663"/>
            </a:xfrm>
            <a:custGeom>
              <a:avLst/>
              <a:gdLst>
                <a:gd name="T0" fmla="*/ 830 w 866"/>
                <a:gd name="T1" fmla="*/ 645 h 1004"/>
                <a:gd name="T2" fmla="*/ 804 w 866"/>
                <a:gd name="T3" fmla="*/ 707 h 1004"/>
                <a:gd name="T4" fmla="*/ 746 w 866"/>
                <a:gd name="T5" fmla="*/ 764 h 1004"/>
                <a:gd name="T6" fmla="*/ 637 w 866"/>
                <a:gd name="T7" fmla="*/ 780 h 1004"/>
                <a:gd name="T8" fmla="*/ 574 w 866"/>
                <a:gd name="T9" fmla="*/ 791 h 1004"/>
                <a:gd name="T10" fmla="*/ 564 w 866"/>
                <a:gd name="T11" fmla="*/ 895 h 1004"/>
                <a:gd name="T12" fmla="*/ 454 w 866"/>
                <a:gd name="T13" fmla="*/ 916 h 1004"/>
                <a:gd name="T14" fmla="*/ 386 w 866"/>
                <a:gd name="T15" fmla="*/ 895 h 1004"/>
                <a:gd name="T16" fmla="*/ 313 w 866"/>
                <a:gd name="T17" fmla="*/ 864 h 1004"/>
                <a:gd name="T18" fmla="*/ 230 w 866"/>
                <a:gd name="T19" fmla="*/ 884 h 1004"/>
                <a:gd name="T20" fmla="*/ 190 w 866"/>
                <a:gd name="T21" fmla="*/ 966 h 1004"/>
                <a:gd name="T22" fmla="*/ 145 w 866"/>
                <a:gd name="T23" fmla="*/ 1003 h 1004"/>
                <a:gd name="T24" fmla="*/ 79 w 866"/>
                <a:gd name="T25" fmla="*/ 994 h 1004"/>
                <a:gd name="T26" fmla="*/ 42 w 866"/>
                <a:gd name="T27" fmla="*/ 848 h 1004"/>
                <a:gd name="T28" fmla="*/ 0 w 866"/>
                <a:gd name="T29" fmla="*/ 775 h 1004"/>
                <a:gd name="T30" fmla="*/ 11 w 866"/>
                <a:gd name="T31" fmla="*/ 697 h 1004"/>
                <a:gd name="T32" fmla="*/ 6 w 866"/>
                <a:gd name="T33" fmla="*/ 616 h 1004"/>
                <a:gd name="T34" fmla="*/ 68 w 866"/>
                <a:gd name="T35" fmla="*/ 566 h 1004"/>
                <a:gd name="T36" fmla="*/ 89 w 866"/>
                <a:gd name="T37" fmla="*/ 509 h 1004"/>
                <a:gd name="T38" fmla="*/ 147 w 866"/>
                <a:gd name="T39" fmla="*/ 420 h 1004"/>
                <a:gd name="T40" fmla="*/ 178 w 866"/>
                <a:gd name="T41" fmla="*/ 326 h 1004"/>
                <a:gd name="T42" fmla="*/ 272 w 866"/>
                <a:gd name="T43" fmla="*/ 274 h 1004"/>
                <a:gd name="T44" fmla="*/ 293 w 866"/>
                <a:gd name="T45" fmla="*/ 206 h 1004"/>
                <a:gd name="T46" fmla="*/ 349 w 866"/>
                <a:gd name="T47" fmla="*/ 164 h 1004"/>
                <a:gd name="T48" fmla="*/ 444 w 866"/>
                <a:gd name="T49" fmla="*/ 233 h 1004"/>
                <a:gd name="T50" fmla="*/ 480 w 866"/>
                <a:gd name="T51" fmla="*/ 347 h 1004"/>
                <a:gd name="T52" fmla="*/ 548 w 866"/>
                <a:gd name="T53" fmla="*/ 394 h 1004"/>
                <a:gd name="T54" fmla="*/ 684 w 866"/>
                <a:gd name="T55" fmla="*/ 368 h 1004"/>
                <a:gd name="T56" fmla="*/ 752 w 866"/>
                <a:gd name="T57" fmla="*/ 352 h 1004"/>
                <a:gd name="T58" fmla="*/ 772 w 866"/>
                <a:gd name="T59" fmla="*/ 159 h 1004"/>
                <a:gd name="T60" fmla="*/ 804 w 866"/>
                <a:gd name="T61" fmla="*/ 24 h 1004"/>
                <a:gd name="T62" fmla="*/ 845 w 866"/>
                <a:gd name="T63" fmla="*/ 3 h 1004"/>
                <a:gd name="T64" fmla="*/ 819 w 866"/>
                <a:gd name="T65" fmla="*/ 165 h 1004"/>
                <a:gd name="T66" fmla="*/ 840 w 866"/>
                <a:gd name="T67" fmla="*/ 332 h 1004"/>
                <a:gd name="T68" fmla="*/ 851 w 866"/>
                <a:gd name="T69" fmla="*/ 399 h 1004"/>
                <a:gd name="T70" fmla="*/ 858 w 866"/>
                <a:gd name="T71" fmla="*/ 543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6" h="1004">
                  <a:moveTo>
                    <a:pt x="866" y="645"/>
                  </a:moveTo>
                  <a:cubicBezTo>
                    <a:pt x="830" y="645"/>
                    <a:pt x="830" y="645"/>
                    <a:pt x="830" y="645"/>
                  </a:cubicBezTo>
                  <a:cubicBezTo>
                    <a:pt x="825" y="681"/>
                    <a:pt x="825" y="681"/>
                    <a:pt x="825" y="681"/>
                  </a:cubicBezTo>
                  <a:cubicBezTo>
                    <a:pt x="804" y="707"/>
                    <a:pt x="804" y="707"/>
                    <a:pt x="804" y="707"/>
                  </a:cubicBezTo>
                  <a:cubicBezTo>
                    <a:pt x="757" y="718"/>
                    <a:pt x="757" y="718"/>
                    <a:pt x="757" y="718"/>
                  </a:cubicBezTo>
                  <a:cubicBezTo>
                    <a:pt x="746" y="764"/>
                    <a:pt x="746" y="764"/>
                    <a:pt x="746" y="764"/>
                  </a:cubicBezTo>
                  <a:cubicBezTo>
                    <a:pt x="668" y="759"/>
                    <a:pt x="668" y="759"/>
                    <a:pt x="668" y="759"/>
                  </a:cubicBezTo>
                  <a:cubicBezTo>
                    <a:pt x="637" y="780"/>
                    <a:pt x="637" y="780"/>
                    <a:pt x="637" y="780"/>
                  </a:cubicBezTo>
                  <a:cubicBezTo>
                    <a:pt x="595" y="770"/>
                    <a:pt x="595" y="770"/>
                    <a:pt x="595" y="770"/>
                  </a:cubicBezTo>
                  <a:cubicBezTo>
                    <a:pt x="574" y="791"/>
                    <a:pt x="574" y="791"/>
                    <a:pt x="574" y="791"/>
                  </a:cubicBezTo>
                  <a:cubicBezTo>
                    <a:pt x="585" y="827"/>
                    <a:pt x="585" y="827"/>
                    <a:pt x="585" y="827"/>
                  </a:cubicBezTo>
                  <a:cubicBezTo>
                    <a:pt x="564" y="895"/>
                    <a:pt x="564" y="895"/>
                    <a:pt x="564" y="895"/>
                  </a:cubicBezTo>
                  <a:cubicBezTo>
                    <a:pt x="522" y="874"/>
                    <a:pt x="522" y="874"/>
                    <a:pt x="522" y="874"/>
                  </a:cubicBezTo>
                  <a:cubicBezTo>
                    <a:pt x="454" y="916"/>
                    <a:pt x="454" y="916"/>
                    <a:pt x="454" y="916"/>
                  </a:cubicBezTo>
                  <a:cubicBezTo>
                    <a:pt x="418" y="895"/>
                    <a:pt x="418" y="895"/>
                    <a:pt x="418" y="895"/>
                  </a:cubicBezTo>
                  <a:cubicBezTo>
                    <a:pt x="386" y="895"/>
                    <a:pt x="386" y="895"/>
                    <a:pt x="386" y="895"/>
                  </a:cubicBezTo>
                  <a:cubicBezTo>
                    <a:pt x="360" y="864"/>
                    <a:pt x="360" y="864"/>
                    <a:pt x="360" y="864"/>
                  </a:cubicBezTo>
                  <a:cubicBezTo>
                    <a:pt x="313" y="864"/>
                    <a:pt x="313" y="864"/>
                    <a:pt x="313" y="864"/>
                  </a:cubicBezTo>
                  <a:cubicBezTo>
                    <a:pt x="308" y="864"/>
                    <a:pt x="287" y="853"/>
                    <a:pt x="287" y="853"/>
                  </a:cubicBezTo>
                  <a:cubicBezTo>
                    <a:pt x="230" y="884"/>
                    <a:pt x="230" y="884"/>
                    <a:pt x="230" y="884"/>
                  </a:cubicBezTo>
                  <a:cubicBezTo>
                    <a:pt x="214" y="937"/>
                    <a:pt x="214" y="937"/>
                    <a:pt x="214" y="937"/>
                  </a:cubicBezTo>
                  <a:cubicBezTo>
                    <a:pt x="190" y="966"/>
                    <a:pt x="190" y="966"/>
                    <a:pt x="190" y="966"/>
                  </a:cubicBezTo>
                  <a:cubicBezTo>
                    <a:pt x="157" y="1004"/>
                    <a:pt x="157" y="1004"/>
                    <a:pt x="157" y="1004"/>
                  </a:cubicBezTo>
                  <a:cubicBezTo>
                    <a:pt x="145" y="1003"/>
                    <a:pt x="145" y="1003"/>
                    <a:pt x="145" y="1003"/>
                  </a:cubicBezTo>
                  <a:cubicBezTo>
                    <a:pt x="84" y="995"/>
                    <a:pt x="84" y="995"/>
                    <a:pt x="84" y="995"/>
                  </a:cubicBezTo>
                  <a:cubicBezTo>
                    <a:pt x="79" y="994"/>
                    <a:pt x="79" y="994"/>
                    <a:pt x="79" y="994"/>
                  </a:cubicBezTo>
                  <a:cubicBezTo>
                    <a:pt x="42" y="957"/>
                    <a:pt x="42" y="957"/>
                    <a:pt x="42" y="957"/>
                  </a:cubicBezTo>
                  <a:cubicBezTo>
                    <a:pt x="42" y="848"/>
                    <a:pt x="42" y="848"/>
                    <a:pt x="42" y="848"/>
                  </a:cubicBezTo>
                  <a:cubicBezTo>
                    <a:pt x="11" y="793"/>
                    <a:pt x="11" y="793"/>
                    <a:pt x="11" y="793"/>
                  </a:cubicBezTo>
                  <a:cubicBezTo>
                    <a:pt x="0" y="775"/>
                    <a:pt x="0" y="775"/>
                    <a:pt x="0" y="775"/>
                  </a:cubicBezTo>
                  <a:cubicBezTo>
                    <a:pt x="21" y="728"/>
                    <a:pt x="21" y="728"/>
                    <a:pt x="21" y="728"/>
                  </a:cubicBezTo>
                  <a:cubicBezTo>
                    <a:pt x="11" y="697"/>
                    <a:pt x="11" y="697"/>
                    <a:pt x="11" y="697"/>
                  </a:cubicBezTo>
                  <a:cubicBezTo>
                    <a:pt x="32" y="650"/>
                    <a:pt x="32" y="650"/>
                    <a:pt x="32" y="650"/>
                  </a:cubicBezTo>
                  <a:cubicBezTo>
                    <a:pt x="6" y="616"/>
                    <a:pt x="6" y="616"/>
                    <a:pt x="6" y="616"/>
                  </a:cubicBezTo>
                  <a:cubicBezTo>
                    <a:pt x="27" y="592"/>
                    <a:pt x="27" y="592"/>
                    <a:pt x="27" y="592"/>
                  </a:cubicBezTo>
                  <a:cubicBezTo>
                    <a:pt x="27" y="592"/>
                    <a:pt x="63" y="572"/>
                    <a:pt x="68" y="566"/>
                  </a:cubicBezTo>
                  <a:cubicBezTo>
                    <a:pt x="71" y="563"/>
                    <a:pt x="77" y="547"/>
                    <a:pt x="82" y="533"/>
                  </a:cubicBezTo>
                  <a:cubicBezTo>
                    <a:pt x="86" y="520"/>
                    <a:pt x="89" y="509"/>
                    <a:pt x="89" y="509"/>
                  </a:cubicBezTo>
                  <a:cubicBezTo>
                    <a:pt x="152" y="462"/>
                    <a:pt x="152" y="462"/>
                    <a:pt x="152" y="462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183" y="389"/>
                    <a:pt x="183" y="389"/>
                    <a:pt x="183" y="389"/>
                  </a:cubicBezTo>
                  <a:cubicBezTo>
                    <a:pt x="178" y="326"/>
                    <a:pt x="178" y="326"/>
                    <a:pt x="178" y="326"/>
                  </a:cubicBezTo>
                  <a:cubicBezTo>
                    <a:pt x="220" y="274"/>
                    <a:pt x="220" y="274"/>
                    <a:pt x="220" y="274"/>
                  </a:cubicBezTo>
                  <a:cubicBezTo>
                    <a:pt x="272" y="274"/>
                    <a:pt x="272" y="274"/>
                    <a:pt x="272" y="274"/>
                  </a:cubicBezTo>
                  <a:cubicBezTo>
                    <a:pt x="303" y="253"/>
                    <a:pt x="303" y="253"/>
                    <a:pt x="303" y="253"/>
                  </a:cubicBezTo>
                  <a:cubicBezTo>
                    <a:pt x="293" y="206"/>
                    <a:pt x="293" y="206"/>
                    <a:pt x="293" y="20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49" y="164"/>
                    <a:pt x="349" y="164"/>
                    <a:pt x="349" y="164"/>
                  </a:cubicBezTo>
                  <a:cubicBezTo>
                    <a:pt x="381" y="206"/>
                    <a:pt x="381" y="206"/>
                    <a:pt x="381" y="206"/>
                  </a:cubicBezTo>
                  <a:cubicBezTo>
                    <a:pt x="444" y="233"/>
                    <a:pt x="444" y="233"/>
                    <a:pt x="444" y="233"/>
                  </a:cubicBezTo>
                  <a:cubicBezTo>
                    <a:pt x="444" y="316"/>
                    <a:pt x="444" y="316"/>
                    <a:pt x="444" y="316"/>
                  </a:cubicBezTo>
                  <a:cubicBezTo>
                    <a:pt x="480" y="347"/>
                    <a:pt x="480" y="347"/>
                    <a:pt x="480" y="347"/>
                  </a:cubicBezTo>
                  <a:cubicBezTo>
                    <a:pt x="491" y="394"/>
                    <a:pt x="491" y="394"/>
                    <a:pt x="491" y="394"/>
                  </a:cubicBezTo>
                  <a:cubicBezTo>
                    <a:pt x="548" y="394"/>
                    <a:pt x="548" y="394"/>
                    <a:pt x="548" y="394"/>
                  </a:cubicBezTo>
                  <a:cubicBezTo>
                    <a:pt x="652" y="347"/>
                    <a:pt x="652" y="347"/>
                    <a:pt x="652" y="347"/>
                  </a:cubicBezTo>
                  <a:cubicBezTo>
                    <a:pt x="684" y="368"/>
                    <a:pt x="684" y="368"/>
                    <a:pt x="684" y="368"/>
                  </a:cubicBezTo>
                  <a:cubicBezTo>
                    <a:pt x="720" y="373"/>
                    <a:pt x="720" y="373"/>
                    <a:pt x="720" y="373"/>
                  </a:cubicBezTo>
                  <a:cubicBezTo>
                    <a:pt x="752" y="352"/>
                    <a:pt x="752" y="352"/>
                    <a:pt x="752" y="352"/>
                  </a:cubicBezTo>
                  <a:cubicBezTo>
                    <a:pt x="752" y="238"/>
                    <a:pt x="752" y="238"/>
                    <a:pt x="752" y="238"/>
                  </a:cubicBezTo>
                  <a:cubicBezTo>
                    <a:pt x="772" y="159"/>
                    <a:pt x="772" y="159"/>
                    <a:pt x="772" y="159"/>
                  </a:cubicBezTo>
                  <a:cubicBezTo>
                    <a:pt x="819" y="55"/>
                    <a:pt x="819" y="55"/>
                    <a:pt x="819" y="55"/>
                  </a:cubicBezTo>
                  <a:cubicBezTo>
                    <a:pt x="804" y="24"/>
                    <a:pt x="804" y="24"/>
                    <a:pt x="804" y="24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45" y="3"/>
                    <a:pt x="845" y="3"/>
                    <a:pt x="845" y="3"/>
                  </a:cubicBezTo>
                  <a:cubicBezTo>
                    <a:pt x="856" y="60"/>
                    <a:pt x="856" y="60"/>
                    <a:pt x="856" y="60"/>
                  </a:cubicBezTo>
                  <a:cubicBezTo>
                    <a:pt x="819" y="165"/>
                    <a:pt x="819" y="165"/>
                    <a:pt x="819" y="165"/>
                  </a:cubicBezTo>
                  <a:cubicBezTo>
                    <a:pt x="840" y="227"/>
                    <a:pt x="840" y="227"/>
                    <a:pt x="840" y="227"/>
                  </a:cubicBezTo>
                  <a:cubicBezTo>
                    <a:pt x="840" y="332"/>
                    <a:pt x="840" y="332"/>
                    <a:pt x="840" y="332"/>
                  </a:cubicBezTo>
                  <a:cubicBezTo>
                    <a:pt x="858" y="337"/>
                    <a:pt x="858" y="337"/>
                    <a:pt x="858" y="337"/>
                  </a:cubicBezTo>
                  <a:cubicBezTo>
                    <a:pt x="851" y="399"/>
                    <a:pt x="851" y="399"/>
                    <a:pt x="851" y="399"/>
                  </a:cubicBezTo>
                  <a:cubicBezTo>
                    <a:pt x="856" y="514"/>
                    <a:pt x="856" y="514"/>
                    <a:pt x="856" y="514"/>
                  </a:cubicBezTo>
                  <a:cubicBezTo>
                    <a:pt x="858" y="543"/>
                    <a:pt x="858" y="543"/>
                    <a:pt x="858" y="543"/>
                  </a:cubicBezTo>
                  <a:lnTo>
                    <a:pt x="866" y="64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7" name="เพชรบูรณ์">
              <a:extLst>
                <a:ext uri="{FF2B5EF4-FFF2-40B4-BE49-F238E27FC236}">
                  <a16:creationId xmlns:a16="http://schemas.microsoft.com/office/drawing/2014/main" id="{354346CE-74B1-4F02-8BF5-188FBACF3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205" y="2242495"/>
              <a:ext cx="413321" cy="698622"/>
            </a:xfrm>
            <a:custGeom>
              <a:avLst/>
              <a:gdLst>
                <a:gd name="T0" fmla="*/ 1007 w 1010"/>
                <a:gd name="T1" fmla="*/ 423 h 1711"/>
                <a:gd name="T2" fmla="*/ 979 w 1010"/>
                <a:gd name="T3" fmla="*/ 465 h 1711"/>
                <a:gd name="T4" fmla="*/ 918 w 1010"/>
                <a:gd name="T5" fmla="*/ 454 h 1711"/>
                <a:gd name="T6" fmla="*/ 845 w 1010"/>
                <a:gd name="T7" fmla="*/ 444 h 1711"/>
                <a:gd name="T8" fmla="*/ 767 w 1010"/>
                <a:gd name="T9" fmla="*/ 517 h 1711"/>
                <a:gd name="T10" fmla="*/ 762 w 1010"/>
                <a:gd name="T11" fmla="*/ 579 h 1711"/>
                <a:gd name="T12" fmla="*/ 736 w 1010"/>
                <a:gd name="T13" fmla="*/ 642 h 1711"/>
                <a:gd name="T14" fmla="*/ 621 w 1010"/>
                <a:gd name="T15" fmla="*/ 840 h 1711"/>
                <a:gd name="T16" fmla="*/ 600 w 1010"/>
                <a:gd name="T17" fmla="*/ 1064 h 1711"/>
                <a:gd name="T18" fmla="*/ 647 w 1010"/>
                <a:gd name="T19" fmla="*/ 1143 h 1711"/>
                <a:gd name="T20" fmla="*/ 616 w 1010"/>
                <a:gd name="T21" fmla="*/ 1205 h 1711"/>
                <a:gd name="T22" fmla="*/ 600 w 1010"/>
                <a:gd name="T23" fmla="*/ 1252 h 1711"/>
                <a:gd name="T24" fmla="*/ 614 w 1010"/>
                <a:gd name="T25" fmla="*/ 1317 h 1711"/>
                <a:gd name="T26" fmla="*/ 626 w 1010"/>
                <a:gd name="T27" fmla="*/ 1372 h 1711"/>
                <a:gd name="T28" fmla="*/ 559 w 1010"/>
                <a:gd name="T29" fmla="*/ 1555 h 1711"/>
                <a:gd name="T30" fmla="*/ 527 w 1010"/>
                <a:gd name="T31" fmla="*/ 1690 h 1711"/>
                <a:gd name="T32" fmla="*/ 459 w 1010"/>
                <a:gd name="T33" fmla="*/ 1664 h 1711"/>
                <a:gd name="T34" fmla="*/ 298 w 1010"/>
                <a:gd name="T35" fmla="*/ 1711 h 1711"/>
                <a:gd name="T36" fmla="*/ 251 w 1010"/>
                <a:gd name="T37" fmla="*/ 1633 h 1711"/>
                <a:gd name="T38" fmla="*/ 188 w 1010"/>
                <a:gd name="T39" fmla="*/ 1523 h 1711"/>
                <a:gd name="T40" fmla="*/ 141 w 1010"/>
                <a:gd name="T41" fmla="*/ 1461 h 1711"/>
                <a:gd name="T42" fmla="*/ 156 w 1010"/>
                <a:gd name="T43" fmla="*/ 1319 h 1711"/>
                <a:gd name="T44" fmla="*/ 152 w 1010"/>
                <a:gd name="T45" fmla="*/ 1195 h 1711"/>
                <a:gd name="T46" fmla="*/ 105 w 1010"/>
                <a:gd name="T47" fmla="*/ 1148 h 1711"/>
                <a:gd name="T48" fmla="*/ 131 w 1010"/>
                <a:gd name="T49" fmla="*/ 1122 h 1711"/>
                <a:gd name="T50" fmla="*/ 32 w 1010"/>
                <a:gd name="T51" fmla="*/ 1054 h 1711"/>
                <a:gd name="T52" fmla="*/ 0 w 1010"/>
                <a:gd name="T53" fmla="*/ 934 h 1711"/>
                <a:gd name="T54" fmla="*/ 0 w 1010"/>
                <a:gd name="T55" fmla="*/ 798 h 1711"/>
                <a:gd name="T56" fmla="*/ 47 w 1010"/>
                <a:gd name="T57" fmla="*/ 757 h 1711"/>
                <a:gd name="T58" fmla="*/ 68 w 1010"/>
                <a:gd name="T59" fmla="*/ 699 h 1711"/>
                <a:gd name="T60" fmla="*/ 136 w 1010"/>
                <a:gd name="T61" fmla="*/ 652 h 1711"/>
                <a:gd name="T62" fmla="*/ 178 w 1010"/>
                <a:gd name="T63" fmla="*/ 564 h 1711"/>
                <a:gd name="T64" fmla="*/ 204 w 1010"/>
                <a:gd name="T65" fmla="*/ 480 h 1711"/>
                <a:gd name="T66" fmla="*/ 230 w 1010"/>
                <a:gd name="T67" fmla="*/ 392 h 1711"/>
                <a:gd name="T68" fmla="*/ 293 w 1010"/>
                <a:gd name="T69" fmla="*/ 329 h 1711"/>
                <a:gd name="T70" fmla="*/ 339 w 1010"/>
                <a:gd name="T71" fmla="*/ 277 h 1711"/>
                <a:gd name="T72" fmla="*/ 371 w 1010"/>
                <a:gd name="T73" fmla="*/ 261 h 1711"/>
                <a:gd name="T74" fmla="*/ 418 w 1010"/>
                <a:gd name="T75" fmla="*/ 141 h 1711"/>
                <a:gd name="T76" fmla="*/ 522 w 1010"/>
                <a:gd name="T77" fmla="*/ 105 h 1711"/>
                <a:gd name="T78" fmla="*/ 553 w 1010"/>
                <a:gd name="T79" fmla="*/ 73 h 1711"/>
                <a:gd name="T80" fmla="*/ 668 w 1010"/>
                <a:gd name="T81" fmla="*/ 0 h 1711"/>
                <a:gd name="T82" fmla="*/ 725 w 1010"/>
                <a:gd name="T83" fmla="*/ 58 h 1711"/>
                <a:gd name="T84" fmla="*/ 772 w 1010"/>
                <a:gd name="T85" fmla="*/ 115 h 1711"/>
                <a:gd name="T86" fmla="*/ 809 w 1010"/>
                <a:gd name="T87" fmla="*/ 183 h 1711"/>
                <a:gd name="T88" fmla="*/ 856 w 1010"/>
                <a:gd name="T89" fmla="*/ 131 h 1711"/>
                <a:gd name="T90" fmla="*/ 898 w 1010"/>
                <a:gd name="T91" fmla="*/ 162 h 1711"/>
                <a:gd name="T92" fmla="*/ 918 w 1010"/>
                <a:gd name="T93" fmla="*/ 225 h 1711"/>
                <a:gd name="T94" fmla="*/ 913 w 1010"/>
                <a:gd name="T95" fmla="*/ 277 h 1711"/>
                <a:gd name="T96" fmla="*/ 939 w 1010"/>
                <a:gd name="T97" fmla="*/ 329 h 1711"/>
                <a:gd name="T98" fmla="*/ 955 w 1010"/>
                <a:gd name="T99" fmla="*/ 392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0" h="1711">
                  <a:moveTo>
                    <a:pt x="1010" y="381"/>
                  </a:moveTo>
                  <a:cubicBezTo>
                    <a:pt x="1007" y="423"/>
                    <a:pt x="1007" y="423"/>
                    <a:pt x="1007" y="423"/>
                  </a:cubicBezTo>
                  <a:cubicBezTo>
                    <a:pt x="1002" y="430"/>
                    <a:pt x="1002" y="430"/>
                    <a:pt x="1002" y="430"/>
                  </a:cubicBezTo>
                  <a:cubicBezTo>
                    <a:pt x="979" y="465"/>
                    <a:pt x="979" y="465"/>
                    <a:pt x="979" y="465"/>
                  </a:cubicBezTo>
                  <a:cubicBezTo>
                    <a:pt x="950" y="475"/>
                    <a:pt x="950" y="475"/>
                    <a:pt x="950" y="475"/>
                  </a:cubicBezTo>
                  <a:cubicBezTo>
                    <a:pt x="918" y="454"/>
                    <a:pt x="918" y="454"/>
                    <a:pt x="918" y="454"/>
                  </a:cubicBezTo>
                  <a:cubicBezTo>
                    <a:pt x="866" y="465"/>
                    <a:pt x="866" y="465"/>
                    <a:pt x="866" y="465"/>
                  </a:cubicBezTo>
                  <a:cubicBezTo>
                    <a:pt x="845" y="444"/>
                    <a:pt x="845" y="444"/>
                    <a:pt x="845" y="444"/>
                  </a:cubicBezTo>
                  <a:cubicBezTo>
                    <a:pt x="788" y="465"/>
                    <a:pt x="788" y="465"/>
                    <a:pt x="788" y="465"/>
                  </a:cubicBezTo>
                  <a:cubicBezTo>
                    <a:pt x="767" y="517"/>
                    <a:pt x="767" y="517"/>
                    <a:pt x="767" y="517"/>
                  </a:cubicBezTo>
                  <a:cubicBezTo>
                    <a:pt x="751" y="543"/>
                    <a:pt x="751" y="543"/>
                    <a:pt x="751" y="543"/>
                  </a:cubicBezTo>
                  <a:cubicBezTo>
                    <a:pt x="762" y="579"/>
                    <a:pt x="762" y="579"/>
                    <a:pt x="762" y="579"/>
                  </a:cubicBezTo>
                  <a:cubicBezTo>
                    <a:pt x="731" y="595"/>
                    <a:pt x="731" y="595"/>
                    <a:pt x="731" y="595"/>
                  </a:cubicBezTo>
                  <a:cubicBezTo>
                    <a:pt x="736" y="642"/>
                    <a:pt x="736" y="642"/>
                    <a:pt x="736" y="642"/>
                  </a:cubicBezTo>
                  <a:cubicBezTo>
                    <a:pt x="647" y="762"/>
                    <a:pt x="647" y="762"/>
                    <a:pt x="647" y="762"/>
                  </a:cubicBezTo>
                  <a:cubicBezTo>
                    <a:pt x="621" y="840"/>
                    <a:pt x="621" y="840"/>
                    <a:pt x="621" y="840"/>
                  </a:cubicBezTo>
                  <a:cubicBezTo>
                    <a:pt x="626" y="924"/>
                    <a:pt x="626" y="924"/>
                    <a:pt x="626" y="924"/>
                  </a:cubicBezTo>
                  <a:cubicBezTo>
                    <a:pt x="600" y="1064"/>
                    <a:pt x="600" y="1064"/>
                    <a:pt x="600" y="1064"/>
                  </a:cubicBezTo>
                  <a:cubicBezTo>
                    <a:pt x="658" y="1117"/>
                    <a:pt x="658" y="1117"/>
                    <a:pt x="658" y="1117"/>
                  </a:cubicBezTo>
                  <a:cubicBezTo>
                    <a:pt x="647" y="1143"/>
                    <a:pt x="647" y="1143"/>
                    <a:pt x="647" y="1143"/>
                  </a:cubicBezTo>
                  <a:cubicBezTo>
                    <a:pt x="647" y="1179"/>
                    <a:pt x="647" y="1179"/>
                    <a:pt x="647" y="1179"/>
                  </a:cubicBezTo>
                  <a:cubicBezTo>
                    <a:pt x="616" y="1205"/>
                    <a:pt x="616" y="1205"/>
                    <a:pt x="616" y="1205"/>
                  </a:cubicBezTo>
                  <a:cubicBezTo>
                    <a:pt x="613" y="1213"/>
                    <a:pt x="613" y="1213"/>
                    <a:pt x="613" y="1213"/>
                  </a:cubicBezTo>
                  <a:cubicBezTo>
                    <a:pt x="600" y="1252"/>
                    <a:pt x="600" y="1252"/>
                    <a:pt x="600" y="1252"/>
                  </a:cubicBezTo>
                  <a:cubicBezTo>
                    <a:pt x="616" y="1304"/>
                    <a:pt x="616" y="1304"/>
                    <a:pt x="616" y="1304"/>
                  </a:cubicBezTo>
                  <a:cubicBezTo>
                    <a:pt x="614" y="1317"/>
                    <a:pt x="614" y="1317"/>
                    <a:pt x="614" y="1317"/>
                  </a:cubicBezTo>
                  <a:cubicBezTo>
                    <a:pt x="611" y="1341"/>
                    <a:pt x="611" y="1341"/>
                    <a:pt x="611" y="1341"/>
                  </a:cubicBezTo>
                  <a:cubicBezTo>
                    <a:pt x="626" y="1372"/>
                    <a:pt x="626" y="1372"/>
                    <a:pt x="626" y="1372"/>
                  </a:cubicBezTo>
                  <a:cubicBezTo>
                    <a:pt x="579" y="1476"/>
                    <a:pt x="579" y="1476"/>
                    <a:pt x="579" y="1476"/>
                  </a:cubicBezTo>
                  <a:cubicBezTo>
                    <a:pt x="559" y="1555"/>
                    <a:pt x="559" y="1555"/>
                    <a:pt x="559" y="1555"/>
                  </a:cubicBezTo>
                  <a:cubicBezTo>
                    <a:pt x="559" y="1669"/>
                    <a:pt x="559" y="1669"/>
                    <a:pt x="559" y="1669"/>
                  </a:cubicBezTo>
                  <a:cubicBezTo>
                    <a:pt x="527" y="1690"/>
                    <a:pt x="527" y="1690"/>
                    <a:pt x="527" y="1690"/>
                  </a:cubicBezTo>
                  <a:cubicBezTo>
                    <a:pt x="491" y="1685"/>
                    <a:pt x="491" y="1685"/>
                    <a:pt x="491" y="1685"/>
                  </a:cubicBezTo>
                  <a:cubicBezTo>
                    <a:pt x="459" y="1664"/>
                    <a:pt x="459" y="1664"/>
                    <a:pt x="459" y="1664"/>
                  </a:cubicBezTo>
                  <a:cubicBezTo>
                    <a:pt x="355" y="1711"/>
                    <a:pt x="355" y="1711"/>
                    <a:pt x="355" y="1711"/>
                  </a:cubicBezTo>
                  <a:cubicBezTo>
                    <a:pt x="298" y="1711"/>
                    <a:pt x="298" y="1711"/>
                    <a:pt x="298" y="1711"/>
                  </a:cubicBezTo>
                  <a:cubicBezTo>
                    <a:pt x="287" y="1664"/>
                    <a:pt x="287" y="1664"/>
                    <a:pt x="287" y="1664"/>
                  </a:cubicBezTo>
                  <a:cubicBezTo>
                    <a:pt x="251" y="1633"/>
                    <a:pt x="251" y="1633"/>
                    <a:pt x="251" y="1633"/>
                  </a:cubicBezTo>
                  <a:cubicBezTo>
                    <a:pt x="251" y="1550"/>
                    <a:pt x="251" y="1550"/>
                    <a:pt x="251" y="1550"/>
                  </a:cubicBezTo>
                  <a:cubicBezTo>
                    <a:pt x="188" y="1523"/>
                    <a:pt x="188" y="1523"/>
                    <a:pt x="188" y="1523"/>
                  </a:cubicBezTo>
                  <a:cubicBezTo>
                    <a:pt x="156" y="1481"/>
                    <a:pt x="156" y="1481"/>
                    <a:pt x="156" y="1481"/>
                  </a:cubicBezTo>
                  <a:cubicBezTo>
                    <a:pt x="141" y="1461"/>
                    <a:pt x="141" y="1461"/>
                    <a:pt x="141" y="1461"/>
                  </a:cubicBezTo>
                  <a:cubicBezTo>
                    <a:pt x="167" y="1367"/>
                    <a:pt x="167" y="1367"/>
                    <a:pt x="167" y="1367"/>
                  </a:cubicBezTo>
                  <a:cubicBezTo>
                    <a:pt x="156" y="1319"/>
                    <a:pt x="156" y="1319"/>
                    <a:pt x="156" y="1319"/>
                  </a:cubicBezTo>
                  <a:cubicBezTo>
                    <a:pt x="136" y="1231"/>
                    <a:pt x="136" y="1231"/>
                    <a:pt x="136" y="1231"/>
                  </a:cubicBezTo>
                  <a:cubicBezTo>
                    <a:pt x="152" y="1195"/>
                    <a:pt x="152" y="1195"/>
                    <a:pt x="152" y="1195"/>
                  </a:cubicBezTo>
                  <a:cubicBezTo>
                    <a:pt x="105" y="1184"/>
                    <a:pt x="105" y="1184"/>
                    <a:pt x="105" y="1184"/>
                  </a:cubicBezTo>
                  <a:cubicBezTo>
                    <a:pt x="105" y="1148"/>
                    <a:pt x="105" y="1148"/>
                    <a:pt x="105" y="1148"/>
                  </a:cubicBezTo>
                  <a:cubicBezTo>
                    <a:pt x="108" y="1145"/>
                    <a:pt x="108" y="1145"/>
                    <a:pt x="108" y="1145"/>
                  </a:cubicBezTo>
                  <a:cubicBezTo>
                    <a:pt x="131" y="1122"/>
                    <a:pt x="131" y="1122"/>
                    <a:pt x="131" y="1122"/>
                  </a:cubicBezTo>
                  <a:cubicBezTo>
                    <a:pt x="115" y="1085"/>
                    <a:pt x="115" y="1085"/>
                    <a:pt x="115" y="1085"/>
                  </a:cubicBezTo>
                  <a:cubicBezTo>
                    <a:pt x="32" y="1054"/>
                    <a:pt x="32" y="1054"/>
                    <a:pt x="32" y="1054"/>
                  </a:cubicBezTo>
                  <a:cubicBezTo>
                    <a:pt x="0" y="1028"/>
                    <a:pt x="0" y="1028"/>
                    <a:pt x="0" y="1028"/>
                  </a:cubicBezTo>
                  <a:cubicBezTo>
                    <a:pt x="0" y="934"/>
                    <a:pt x="0" y="934"/>
                    <a:pt x="0" y="934"/>
                  </a:cubicBezTo>
                  <a:cubicBezTo>
                    <a:pt x="63" y="861"/>
                    <a:pt x="63" y="861"/>
                    <a:pt x="63" y="861"/>
                  </a:cubicBezTo>
                  <a:cubicBezTo>
                    <a:pt x="0" y="798"/>
                    <a:pt x="0" y="798"/>
                    <a:pt x="0" y="798"/>
                  </a:cubicBezTo>
                  <a:cubicBezTo>
                    <a:pt x="12" y="782"/>
                    <a:pt x="12" y="782"/>
                    <a:pt x="12" y="782"/>
                  </a:cubicBezTo>
                  <a:cubicBezTo>
                    <a:pt x="47" y="757"/>
                    <a:pt x="47" y="757"/>
                    <a:pt x="47" y="757"/>
                  </a:cubicBezTo>
                  <a:cubicBezTo>
                    <a:pt x="58" y="720"/>
                    <a:pt x="58" y="720"/>
                    <a:pt x="58" y="720"/>
                  </a:cubicBezTo>
                  <a:cubicBezTo>
                    <a:pt x="68" y="699"/>
                    <a:pt x="68" y="699"/>
                    <a:pt x="68" y="699"/>
                  </a:cubicBezTo>
                  <a:cubicBezTo>
                    <a:pt x="105" y="694"/>
                    <a:pt x="105" y="694"/>
                    <a:pt x="105" y="694"/>
                  </a:cubicBezTo>
                  <a:cubicBezTo>
                    <a:pt x="136" y="652"/>
                    <a:pt x="136" y="652"/>
                    <a:pt x="136" y="652"/>
                  </a:cubicBezTo>
                  <a:cubicBezTo>
                    <a:pt x="188" y="585"/>
                    <a:pt x="188" y="585"/>
                    <a:pt x="188" y="585"/>
                  </a:cubicBezTo>
                  <a:cubicBezTo>
                    <a:pt x="178" y="564"/>
                    <a:pt x="178" y="564"/>
                    <a:pt x="178" y="564"/>
                  </a:cubicBezTo>
                  <a:cubicBezTo>
                    <a:pt x="178" y="522"/>
                    <a:pt x="178" y="522"/>
                    <a:pt x="178" y="522"/>
                  </a:cubicBezTo>
                  <a:cubicBezTo>
                    <a:pt x="204" y="480"/>
                    <a:pt x="204" y="480"/>
                    <a:pt x="204" y="480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30" y="392"/>
                    <a:pt x="230" y="392"/>
                    <a:pt x="230" y="392"/>
                  </a:cubicBezTo>
                  <a:cubicBezTo>
                    <a:pt x="230" y="360"/>
                    <a:pt x="230" y="360"/>
                    <a:pt x="230" y="360"/>
                  </a:cubicBezTo>
                  <a:cubicBezTo>
                    <a:pt x="293" y="329"/>
                    <a:pt x="293" y="329"/>
                    <a:pt x="293" y="329"/>
                  </a:cubicBezTo>
                  <a:cubicBezTo>
                    <a:pt x="293" y="303"/>
                    <a:pt x="293" y="303"/>
                    <a:pt x="293" y="303"/>
                  </a:cubicBezTo>
                  <a:cubicBezTo>
                    <a:pt x="339" y="277"/>
                    <a:pt x="339" y="277"/>
                    <a:pt x="339" y="277"/>
                  </a:cubicBezTo>
                  <a:cubicBezTo>
                    <a:pt x="339" y="225"/>
                    <a:pt x="339" y="225"/>
                    <a:pt x="339" y="225"/>
                  </a:cubicBezTo>
                  <a:cubicBezTo>
                    <a:pt x="371" y="261"/>
                    <a:pt x="371" y="261"/>
                    <a:pt x="371" y="261"/>
                  </a:cubicBezTo>
                  <a:cubicBezTo>
                    <a:pt x="407" y="246"/>
                    <a:pt x="407" y="246"/>
                    <a:pt x="407" y="246"/>
                  </a:cubicBezTo>
                  <a:cubicBezTo>
                    <a:pt x="418" y="141"/>
                    <a:pt x="418" y="141"/>
                    <a:pt x="418" y="141"/>
                  </a:cubicBezTo>
                  <a:cubicBezTo>
                    <a:pt x="496" y="94"/>
                    <a:pt x="496" y="94"/>
                    <a:pt x="496" y="94"/>
                  </a:cubicBezTo>
                  <a:cubicBezTo>
                    <a:pt x="522" y="105"/>
                    <a:pt x="522" y="105"/>
                    <a:pt x="522" y="105"/>
                  </a:cubicBezTo>
                  <a:cubicBezTo>
                    <a:pt x="532" y="68"/>
                    <a:pt x="532" y="68"/>
                    <a:pt x="532" y="68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621" y="11"/>
                    <a:pt x="621" y="11"/>
                    <a:pt x="621" y="11"/>
                  </a:cubicBezTo>
                  <a:cubicBezTo>
                    <a:pt x="668" y="0"/>
                    <a:pt x="668" y="0"/>
                    <a:pt x="668" y="0"/>
                  </a:cubicBezTo>
                  <a:cubicBezTo>
                    <a:pt x="710" y="27"/>
                    <a:pt x="710" y="27"/>
                    <a:pt x="710" y="27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25" y="89"/>
                    <a:pt x="725" y="89"/>
                    <a:pt x="725" y="89"/>
                  </a:cubicBezTo>
                  <a:cubicBezTo>
                    <a:pt x="772" y="115"/>
                    <a:pt x="772" y="115"/>
                    <a:pt x="772" y="115"/>
                  </a:cubicBezTo>
                  <a:cubicBezTo>
                    <a:pt x="772" y="152"/>
                    <a:pt x="772" y="152"/>
                    <a:pt x="772" y="152"/>
                  </a:cubicBezTo>
                  <a:cubicBezTo>
                    <a:pt x="809" y="183"/>
                    <a:pt x="809" y="183"/>
                    <a:pt x="809" y="183"/>
                  </a:cubicBezTo>
                  <a:cubicBezTo>
                    <a:pt x="851" y="167"/>
                    <a:pt x="851" y="167"/>
                    <a:pt x="851" y="167"/>
                  </a:cubicBezTo>
                  <a:cubicBezTo>
                    <a:pt x="856" y="131"/>
                    <a:pt x="856" y="131"/>
                    <a:pt x="856" y="131"/>
                  </a:cubicBezTo>
                  <a:cubicBezTo>
                    <a:pt x="882" y="126"/>
                    <a:pt x="882" y="126"/>
                    <a:pt x="882" y="126"/>
                  </a:cubicBezTo>
                  <a:cubicBezTo>
                    <a:pt x="898" y="162"/>
                    <a:pt x="898" y="162"/>
                    <a:pt x="898" y="162"/>
                  </a:cubicBezTo>
                  <a:cubicBezTo>
                    <a:pt x="903" y="220"/>
                    <a:pt x="903" y="220"/>
                    <a:pt x="903" y="220"/>
                  </a:cubicBezTo>
                  <a:cubicBezTo>
                    <a:pt x="918" y="225"/>
                    <a:pt x="918" y="225"/>
                    <a:pt x="918" y="225"/>
                  </a:cubicBezTo>
                  <a:cubicBezTo>
                    <a:pt x="918" y="240"/>
                    <a:pt x="918" y="240"/>
                    <a:pt x="918" y="240"/>
                  </a:cubicBezTo>
                  <a:cubicBezTo>
                    <a:pt x="913" y="277"/>
                    <a:pt x="913" y="277"/>
                    <a:pt x="913" y="277"/>
                  </a:cubicBezTo>
                  <a:cubicBezTo>
                    <a:pt x="913" y="277"/>
                    <a:pt x="918" y="298"/>
                    <a:pt x="918" y="303"/>
                  </a:cubicBezTo>
                  <a:cubicBezTo>
                    <a:pt x="918" y="308"/>
                    <a:pt x="939" y="329"/>
                    <a:pt x="939" y="329"/>
                  </a:cubicBezTo>
                  <a:cubicBezTo>
                    <a:pt x="929" y="366"/>
                    <a:pt x="929" y="366"/>
                    <a:pt x="929" y="366"/>
                  </a:cubicBezTo>
                  <a:cubicBezTo>
                    <a:pt x="929" y="366"/>
                    <a:pt x="950" y="392"/>
                    <a:pt x="955" y="392"/>
                  </a:cubicBezTo>
                  <a:cubicBezTo>
                    <a:pt x="960" y="392"/>
                    <a:pt x="997" y="382"/>
                    <a:pt x="1010" y="38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" name="พิษณุโลก">
              <a:extLst>
                <a:ext uri="{FF2B5EF4-FFF2-40B4-BE49-F238E27FC236}">
                  <a16:creationId xmlns:a16="http://schemas.microsoft.com/office/drawing/2014/main" id="{8D27D36A-4325-4802-9D22-90A370E43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561" y="2030348"/>
              <a:ext cx="448070" cy="530368"/>
            </a:xfrm>
            <a:custGeom>
              <a:avLst/>
              <a:gdLst>
                <a:gd name="T0" fmla="*/ 1085 w 1095"/>
                <a:gd name="T1" fmla="*/ 493 h 1303"/>
                <a:gd name="T2" fmla="*/ 1064 w 1095"/>
                <a:gd name="T3" fmla="*/ 520 h 1303"/>
                <a:gd name="T4" fmla="*/ 1048 w 1095"/>
                <a:gd name="T5" fmla="*/ 583 h 1303"/>
                <a:gd name="T6" fmla="*/ 1027 w 1095"/>
                <a:gd name="T7" fmla="*/ 745 h 1303"/>
                <a:gd name="T8" fmla="*/ 981 w 1095"/>
                <a:gd name="T9" fmla="*/ 823 h 1303"/>
                <a:gd name="T10" fmla="*/ 918 w 1095"/>
                <a:gd name="T11" fmla="*/ 880 h 1303"/>
                <a:gd name="T12" fmla="*/ 954 w 1095"/>
                <a:gd name="T13" fmla="*/ 979 h 1303"/>
                <a:gd name="T14" fmla="*/ 866 w 1095"/>
                <a:gd name="T15" fmla="*/ 1042 h 1303"/>
                <a:gd name="T16" fmla="*/ 876 w 1095"/>
                <a:gd name="T17" fmla="*/ 1105 h 1303"/>
                <a:gd name="T18" fmla="*/ 793 w 1095"/>
                <a:gd name="T19" fmla="*/ 1214 h 1303"/>
                <a:gd name="T20" fmla="*/ 746 w 1095"/>
                <a:gd name="T21" fmla="*/ 1240 h 1303"/>
                <a:gd name="T22" fmla="*/ 700 w 1095"/>
                <a:gd name="T23" fmla="*/ 1302 h 1303"/>
                <a:gd name="T24" fmla="*/ 668 w 1095"/>
                <a:gd name="T25" fmla="*/ 1266 h 1303"/>
                <a:gd name="T26" fmla="*/ 621 w 1095"/>
                <a:gd name="T27" fmla="*/ 1188 h 1303"/>
                <a:gd name="T28" fmla="*/ 615 w 1095"/>
                <a:gd name="T29" fmla="*/ 1068 h 1303"/>
                <a:gd name="T30" fmla="*/ 568 w 1095"/>
                <a:gd name="T31" fmla="*/ 1073 h 1303"/>
                <a:gd name="T32" fmla="*/ 495 w 1095"/>
                <a:gd name="T33" fmla="*/ 1141 h 1303"/>
                <a:gd name="T34" fmla="*/ 454 w 1095"/>
                <a:gd name="T35" fmla="*/ 1094 h 1303"/>
                <a:gd name="T36" fmla="*/ 282 w 1095"/>
                <a:gd name="T37" fmla="*/ 1136 h 1303"/>
                <a:gd name="T38" fmla="*/ 318 w 1095"/>
                <a:gd name="T39" fmla="*/ 1073 h 1303"/>
                <a:gd name="T40" fmla="*/ 302 w 1095"/>
                <a:gd name="T41" fmla="*/ 1021 h 1303"/>
                <a:gd name="T42" fmla="*/ 266 w 1095"/>
                <a:gd name="T43" fmla="*/ 1068 h 1303"/>
                <a:gd name="T44" fmla="*/ 214 w 1095"/>
                <a:gd name="T45" fmla="*/ 1032 h 1303"/>
                <a:gd name="T46" fmla="*/ 119 w 1095"/>
                <a:gd name="T47" fmla="*/ 1080 h 1303"/>
                <a:gd name="T48" fmla="*/ 42 w 1095"/>
                <a:gd name="T49" fmla="*/ 1052 h 1303"/>
                <a:gd name="T50" fmla="*/ 0 w 1095"/>
                <a:gd name="T51" fmla="*/ 946 h 1303"/>
                <a:gd name="T52" fmla="*/ 31 w 1095"/>
                <a:gd name="T53" fmla="*/ 875 h 1303"/>
                <a:gd name="T54" fmla="*/ 73 w 1095"/>
                <a:gd name="T55" fmla="*/ 818 h 1303"/>
                <a:gd name="T56" fmla="*/ 125 w 1095"/>
                <a:gd name="T57" fmla="*/ 786 h 1303"/>
                <a:gd name="T58" fmla="*/ 214 w 1095"/>
                <a:gd name="T59" fmla="*/ 771 h 1303"/>
                <a:gd name="T60" fmla="*/ 136 w 1095"/>
                <a:gd name="T61" fmla="*/ 661 h 1303"/>
                <a:gd name="T62" fmla="*/ 104 w 1095"/>
                <a:gd name="T63" fmla="*/ 609 h 1303"/>
                <a:gd name="T64" fmla="*/ 73 w 1095"/>
                <a:gd name="T65" fmla="*/ 562 h 1303"/>
                <a:gd name="T66" fmla="*/ 99 w 1095"/>
                <a:gd name="T67" fmla="*/ 518 h 1303"/>
                <a:gd name="T68" fmla="*/ 151 w 1095"/>
                <a:gd name="T69" fmla="*/ 520 h 1303"/>
                <a:gd name="T70" fmla="*/ 323 w 1095"/>
                <a:gd name="T71" fmla="*/ 489 h 1303"/>
                <a:gd name="T72" fmla="*/ 381 w 1095"/>
                <a:gd name="T73" fmla="*/ 343 h 1303"/>
                <a:gd name="T74" fmla="*/ 433 w 1095"/>
                <a:gd name="T75" fmla="*/ 333 h 1303"/>
                <a:gd name="T76" fmla="*/ 516 w 1095"/>
                <a:gd name="T77" fmla="*/ 296 h 1303"/>
                <a:gd name="T78" fmla="*/ 574 w 1095"/>
                <a:gd name="T79" fmla="*/ 307 h 1303"/>
                <a:gd name="T80" fmla="*/ 673 w 1095"/>
                <a:gd name="T81" fmla="*/ 228 h 1303"/>
                <a:gd name="T82" fmla="*/ 819 w 1095"/>
                <a:gd name="T83" fmla="*/ 114 h 1303"/>
                <a:gd name="T84" fmla="*/ 876 w 1095"/>
                <a:gd name="T85" fmla="*/ 41 h 1303"/>
                <a:gd name="T86" fmla="*/ 923 w 1095"/>
                <a:gd name="T87" fmla="*/ 41 h 1303"/>
                <a:gd name="T88" fmla="*/ 990 w 1095"/>
                <a:gd name="T89" fmla="*/ 0 h 1303"/>
                <a:gd name="T90" fmla="*/ 1008 w 1095"/>
                <a:gd name="T91" fmla="*/ 40 h 1303"/>
                <a:gd name="T92" fmla="*/ 949 w 1095"/>
                <a:gd name="T93" fmla="*/ 166 h 1303"/>
                <a:gd name="T94" fmla="*/ 881 w 1095"/>
                <a:gd name="T95" fmla="*/ 171 h 1303"/>
                <a:gd name="T96" fmla="*/ 855 w 1095"/>
                <a:gd name="T97" fmla="*/ 244 h 1303"/>
                <a:gd name="T98" fmla="*/ 902 w 1095"/>
                <a:gd name="T99" fmla="*/ 260 h 1303"/>
                <a:gd name="T100" fmla="*/ 923 w 1095"/>
                <a:gd name="T101" fmla="*/ 369 h 1303"/>
                <a:gd name="T102" fmla="*/ 1017 w 1095"/>
                <a:gd name="T103" fmla="*/ 406 h 1303"/>
                <a:gd name="T104" fmla="*/ 1095 w 1095"/>
                <a:gd name="T105" fmla="*/ 463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95" h="1303">
                  <a:moveTo>
                    <a:pt x="1095" y="463"/>
                  </a:moveTo>
                  <a:cubicBezTo>
                    <a:pt x="1085" y="493"/>
                    <a:pt x="1085" y="493"/>
                    <a:pt x="1085" y="493"/>
                  </a:cubicBezTo>
                  <a:cubicBezTo>
                    <a:pt x="1085" y="494"/>
                    <a:pt x="1085" y="494"/>
                    <a:pt x="1085" y="494"/>
                  </a:cubicBezTo>
                  <a:cubicBezTo>
                    <a:pt x="1064" y="520"/>
                    <a:pt x="1064" y="520"/>
                    <a:pt x="1064" y="520"/>
                  </a:cubicBezTo>
                  <a:cubicBezTo>
                    <a:pt x="1069" y="562"/>
                    <a:pt x="1069" y="562"/>
                    <a:pt x="1069" y="562"/>
                  </a:cubicBezTo>
                  <a:cubicBezTo>
                    <a:pt x="1048" y="583"/>
                    <a:pt x="1048" y="583"/>
                    <a:pt x="1048" y="583"/>
                  </a:cubicBezTo>
                  <a:cubicBezTo>
                    <a:pt x="1043" y="729"/>
                    <a:pt x="1043" y="729"/>
                    <a:pt x="1043" y="729"/>
                  </a:cubicBezTo>
                  <a:cubicBezTo>
                    <a:pt x="1027" y="745"/>
                    <a:pt x="1027" y="745"/>
                    <a:pt x="1027" y="745"/>
                  </a:cubicBezTo>
                  <a:cubicBezTo>
                    <a:pt x="1027" y="797"/>
                    <a:pt x="1027" y="797"/>
                    <a:pt x="1027" y="797"/>
                  </a:cubicBezTo>
                  <a:cubicBezTo>
                    <a:pt x="981" y="823"/>
                    <a:pt x="981" y="823"/>
                    <a:pt x="981" y="823"/>
                  </a:cubicBezTo>
                  <a:cubicBezTo>
                    <a:pt x="981" y="849"/>
                    <a:pt x="981" y="849"/>
                    <a:pt x="981" y="849"/>
                  </a:cubicBezTo>
                  <a:cubicBezTo>
                    <a:pt x="918" y="880"/>
                    <a:pt x="918" y="880"/>
                    <a:pt x="918" y="880"/>
                  </a:cubicBezTo>
                  <a:cubicBezTo>
                    <a:pt x="918" y="912"/>
                    <a:pt x="918" y="912"/>
                    <a:pt x="918" y="912"/>
                  </a:cubicBezTo>
                  <a:cubicBezTo>
                    <a:pt x="954" y="979"/>
                    <a:pt x="954" y="979"/>
                    <a:pt x="954" y="979"/>
                  </a:cubicBezTo>
                  <a:cubicBezTo>
                    <a:pt x="892" y="1000"/>
                    <a:pt x="892" y="1000"/>
                    <a:pt x="892" y="1000"/>
                  </a:cubicBezTo>
                  <a:cubicBezTo>
                    <a:pt x="866" y="1042"/>
                    <a:pt x="866" y="1042"/>
                    <a:pt x="866" y="1042"/>
                  </a:cubicBezTo>
                  <a:cubicBezTo>
                    <a:pt x="866" y="1084"/>
                    <a:pt x="866" y="1084"/>
                    <a:pt x="866" y="1084"/>
                  </a:cubicBezTo>
                  <a:cubicBezTo>
                    <a:pt x="876" y="1105"/>
                    <a:pt x="876" y="1105"/>
                    <a:pt x="876" y="1105"/>
                  </a:cubicBezTo>
                  <a:cubicBezTo>
                    <a:pt x="824" y="1172"/>
                    <a:pt x="824" y="1172"/>
                    <a:pt x="824" y="1172"/>
                  </a:cubicBezTo>
                  <a:cubicBezTo>
                    <a:pt x="793" y="1214"/>
                    <a:pt x="793" y="1214"/>
                    <a:pt x="793" y="1214"/>
                  </a:cubicBezTo>
                  <a:cubicBezTo>
                    <a:pt x="756" y="1219"/>
                    <a:pt x="756" y="1219"/>
                    <a:pt x="756" y="1219"/>
                  </a:cubicBezTo>
                  <a:cubicBezTo>
                    <a:pt x="746" y="1240"/>
                    <a:pt x="746" y="1240"/>
                    <a:pt x="746" y="1240"/>
                  </a:cubicBezTo>
                  <a:cubicBezTo>
                    <a:pt x="735" y="1277"/>
                    <a:pt x="735" y="1277"/>
                    <a:pt x="735" y="1277"/>
                  </a:cubicBezTo>
                  <a:cubicBezTo>
                    <a:pt x="700" y="1302"/>
                    <a:pt x="700" y="1302"/>
                    <a:pt x="700" y="1302"/>
                  </a:cubicBezTo>
                  <a:cubicBezTo>
                    <a:pt x="699" y="1303"/>
                    <a:pt x="699" y="1303"/>
                    <a:pt x="699" y="1303"/>
                  </a:cubicBezTo>
                  <a:cubicBezTo>
                    <a:pt x="668" y="1266"/>
                    <a:pt x="668" y="1266"/>
                    <a:pt x="668" y="1266"/>
                  </a:cubicBezTo>
                  <a:cubicBezTo>
                    <a:pt x="662" y="1235"/>
                    <a:pt x="662" y="1235"/>
                    <a:pt x="662" y="1235"/>
                  </a:cubicBezTo>
                  <a:cubicBezTo>
                    <a:pt x="621" y="1188"/>
                    <a:pt x="621" y="1188"/>
                    <a:pt x="621" y="1188"/>
                  </a:cubicBezTo>
                  <a:cubicBezTo>
                    <a:pt x="631" y="1089"/>
                    <a:pt x="631" y="1089"/>
                    <a:pt x="631" y="1089"/>
                  </a:cubicBezTo>
                  <a:cubicBezTo>
                    <a:pt x="615" y="1068"/>
                    <a:pt x="615" y="1068"/>
                    <a:pt x="615" y="1068"/>
                  </a:cubicBezTo>
                  <a:cubicBezTo>
                    <a:pt x="595" y="1079"/>
                    <a:pt x="595" y="1079"/>
                    <a:pt x="595" y="1079"/>
                  </a:cubicBezTo>
                  <a:cubicBezTo>
                    <a:pt x="568" y="1073"/>
                    <a:pt x="568" y="1073"/>
                    <a:pt x="568" y="1073"/>
                  </a:cubicBezTo>
                  <a:cubicBezTo>
                    <a:pt x="553" y="1110"/>
                    <a:pt x="553" y="1110"/>
                    <a:pt x="553" y="1110"/>
                  </a:cubicBezTo>
                  <a:cubicBezTo>
                    <a:pt x="553" y="1110"/>
                    <a:pt x="501" y="1141"/>
                    <a:pt x="495" y="1141"/>
                  </a:cubicBezTo>
                  <a:cubicBezTo>
                    <a:pt x="490" y="1141"/>
                    <a:pt x="480" y="1105"/>
                    <a:pt x="480" y="1105"/>
                  </a:cubicBezTo>
                  <a:cubicBezTo>
                    <a:pt x="454" y="1094"/>
                    <a:pt x="454" y="1094"/>
                    <a:pt x="454" y="1094"/>
                  </a:cubicBezTo>
                  <a:cubicBezTo>
                    <a:pt x="417" y="1120"/>
                    <a:pt x="417" y="1120"/>
                    <a:pt x="417" y="1120"/>
                  </a:cubicBezTo>
                  <a:cubicBezTo>
                    <a:pt x="282" y="1136"/>
                    <a:pt x="282" y="1136"/>
                    <a:pt x="282" y="1136"/>
                  </a:cubicBezTo>
                  <a:cubicBezTo>
                    <a:pt x="276" y="1125"/>
                    <a:pt x="276" y="1125"/>
                    <a:pt x="276" y="1125"/>
                  </a:cubicBezTo>
                  <a:cubicBezTo>
                    <a:pt x="318" y="1073"/>
                    <a:pt x="318" y="1073"/>
                    <a:pt x="318" y="1073"/>
                  </a:cubicBezTo>
                  <a:cubicBezTo>
                    <a:pt x="318" y="1042"/>
                    <a:pt x="318" y="1042"/>
                    <a:pt x="318" y="1042"/>
                  </a:cubicBezTo>
                  <a:cubicBezTo>
                    <a:pt x="302" y="1021"/>
                    <a:pt x="302" y="1021"/>
                    <a:pt x="302" y="1021"/>
                  </a:cubicBezTo>
                  <a:cubicBezTo>
                    <a:pt x="287" y="1047"/>
                    <a:pt x="287" y="1047"/>
                    <a:pt x="287" y="1047"/>
                  </a:cubicBezTo>
                  <a:cubicBezTo>
                    <a:pt x="266" y="1068"/>
                    <a:pt x="266" y="1068"/>
                    <a:pt x="266" y="1068"/>
                  </a:cubicBezTo>
                  <a:cubicBezTo>
                    <a:pt x="240" y="1037"/>
                    <a:pt x="240" y="1037"/>
                    <a:pt x="240" y="1037"/>
                  </a:cubicBezTo>
                  <a:cubicBezTo>
                    <a:pt x="214" y="1032"/>
                    <a:pt x="214" y="1032"/>
                    <a:pt x="214" y="1032"/>
                  </a:cubicBezTo>
                  <a:cubicBezTo>
                    <a:pt x="214" y="1032"/>
                    <a:pt x="172" y="1073"/>
                    <a:pt x="172" y="1079"/>
                  </a:cubicBezTo>
                  <a:cubicBezTo>
                    <a:pt x="172" y="1082"/>
                    <a:pt x="141" y="1081"/>
                    <a:pt x="119" y="1080"/>
                  </a:cubicBezTo>
                  <a:cubicBezTo>
                    <a:pt x="108" y="1079"/>
                    <a:pt x="99" y="1079"/>
                    <a:pt x="99" y="1079"/>
                  </a:cubicBezTo>
                  <a:cubicBezTo>
                    <a:pt x="42" y="1052"/>
                    <a:pt x="42" y="1052"/>
                    <a:pt x="42" y="1052"/>
                  </a:cubicBezTo>
                  <a:cubicBezTo>
                    <a:pt x="29" y="1020"/>
                    <a:pt x="29" y="1020"/>
                    <a:pt x="29" y="1020"/>
                  </a:cubicBezTo>
                  <a:cubicBezTo>
                    <a:pt x="0" y="946"/>
                    <a:pt x="0" y="946"/>
                    <a:pt x="0" y="946"/>
                  </a:cubicBezTo>
                  <a:cubicBezTo>
                    <a:pt x="10" y="886"/>
                    <a:pt x="10" y="886"/>
                    <a:pt x="10" y="886"/>
                  </a:cubicBezTo>
                  <a:cubicBezTo>
                    <a:pt x="31" y="875"/>
                    <a:pt x="31" y="875"/>
                    <a:pt x="31" y="875"/>
                  </a:cubicBezTo>
                  <a:cubicBezTo>
                    <a:pt x="73" y="854"/>
                    <a:pt x="73" y="854"/>
                    <a:pt x="73" y="854"/>
                  </a:cubicBezTo>
                  <a:cubicBezTo>
                    <a:pt x="73" y="818"/>
                    <a:pt x="73" y="818"/>
                    <a:pt x="73" y="818"/>
                  </a:cubicBezTo>
                  <a:cubicBezTo>
                    <a:pt x="120" y="807"/>
                    <a:pt x="120" y="807"/>
                    <a:pt x="120" y="807"/>
                  </a:cubicBezTo>
                  <a:cubicBezTo>
                    <a:pt x="125" y="786"/>
                    <a:pt x="125" y="786"/>
                    <a:pt x="125" y="786"/>
                  </a:cubicBezTo>
                  <a:cubicBezTo>
                    <a:pt x="125" y="786"/>
                    <a:pt x="167" y="786"/>
                    <a:pt x="177" y="792"/>
                  </a:cubicBezTo>
                  <a:cubicBezTo>
                    <a:pt x="188" y="797"/>
                    <a:pt x="214" y="771"/>
                    <a:pt x="214" y="771"/>
                  </a:cubicBezTo>
                  <a:cubicBezTo>
                    <a:pt x="214" y="708"/>
                    <a:pt x="214" y="708"/>
                    <a:pt x="214" y="708"/>
                  </a:cubicBezTo>
                  <a:cubicBezTo>
                    <a:pt x="214" y="708"/>
                    <a:pt x="136" y="667"/>
                    <a:pt x="136" y="661"/>
                  </a:cubicBezTo>
                  <a:cubicBezTo>
                    <a:pt x="136" y="635"/>
                    <a:pt x="136" y="635"/>
                    <a:pt x="136" y="635"/>
                  </a:cubicBezTo>
                  <a:cubicBezTo>
                    <a:pt x="104" y="609"/>
                    <a:pt x="104" y="609"/>
                    <a:pt x="104" y="609"/>
                  </a:cubicBezTo>
                  <a:cubicBezTo>
                    <a:pt x="94" y="588"/>
                    <a:pt x="94" y="588"/>
                    <a:pt x="94" y="588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73" y="531"/>
                    <a:pt x="73" y="531"/>
                    <a:pt x="73" y="531"/>
                  </a:cubicBezTo>
                  <a:cubicBezTo>
                    <a:pt x="99" y="518"/>
                    <a:pt x="99" y="518"/>
                    <a:pt x="99" y="518"/>
                  </a:cubicBezTo>
                  <a:cubicBezTo>
                    <a:pt x="99" y="520"/>
                    <a:pt x="99" y="520"/>
                    <a:pt x="99" y="520"/>
                  </a:cubicBezTo>
                  <a:cubicBezTo>
                    <a:pt x="151" y="520"/>
                    <a:pt x="151" y="520"/>
                    <a:pt x="151" y="520"/>
                  </a:cubicBezTo>
                  <a:cubicBezTo>
                    <a:pt x="250" y="510"/>
                    <a:pt x="250" y="510"/>
                    <a:pt x="250" y="510"/>
                  </a:cubicBezTo>
                  <a:cubicBezTo>
                    <a:pt x="323" y="489"/>
                    <a:pt x="323" y="489"/>
                    <a:pt x="323" y="489"/>
                  </a:cubicBezTo>
                  <a:cubicBezTo>
                    <a:pt x="360" y="442"/>
                    <a:pt x="360" y="442"/>
                    <a:pt x="360" y="442"/>
                  </a:cubicBezTo>
                  <a:cubicBezTo>
                    <a:pt x="381" y="343"/>
                    <a:pt x="381" y="343"/>
                    <a:pt x="381" y="343"/>
                  </a:cubicBezTo>
                  <a:cubicBezTo>
                    <a:pt x="412" y="333"/>
                    <a:pt x="412" y="333"/>
                    <a:pt x="412" y="333"/>
                  </a:cubicBezTo>
                  <a:cubicBezTo>
                    <a:pt x="433" y="333"/>
                    <a:pt x="433" y="333"/>
                    <a:pt x="433" y="333"/>
                  </a:cubicBezTo>
                  <a:cubicBezTo>
                    <a:pt x="480" y="296"/>
                    <a:pt x="480" y="296"/>
                    <a:pt x="480" y="296"/>
                  </a:cubicBezTo>
                  <a:cubicBezTo>
                    <a:pt x="516" y="296"/>
                    <a:pt x="516" y="296"/>
                    <a:pt x="516" y="296"/>
                  </a:cubicBezTo>
                  <a:cubicBezTo>
                    <a:pt x="548" y="291"/>
                    <a:pt x="548" y="291"/>
                    <a:pt x="548" y="291"/>
                  </a:cubicBezTo>
                  <a:cubicBezTo>
                    <a:pt x="574" y="307"/>
                    <a:pt x="574" y="307"/>
                    <a:pt x="574" y="307"/>
                  </a:cubicBezTo>
                  <a:cubicBezTo>
                    <a:pt x="652" y="291"/>
                    <a:pt x="652" y="291"/>
                    <a:pt x="652" y="291"/>
                  </a:cubicBezTo>
                  <a:cubicBezTo>
                    <a:pt x="673" y="228"/>
                    <a:pt x="673" y="228"/>
                    <a:pt x="673" y="228"/>
                  </a:cubicBezTo>
                  <a:cubicBezTo>
                    <a:pt x="803" y="155"/>
                    <a:pt x="803" y="155"/>
                    <a:pt x="803" y="155"/>
                  </a:cubicBezTo>
                  <a:cubicBezTo>
                    <a:pt x="819" y="114"/>
                    <a:pt x="819" y="114"/>
                    <a:pt x="819" y="114"/>
                  </a:cubicBezTo>
                  <a:cubicBezTo>
                    <a:pt x="876" y="72"/>
                    <a:pt x="876" y="72"/>
                    <a:pt x="876" y="72"/>
                  </a:cubicBezTo>
                  <a:cubicBezTo>
                    <a:pt x="876" y="41"/>
                    <a:pt x="876" y="41"/>
                    <a:pt x="876" y="41"/>
                  </a:cubicBezTo>
                  <a:cubicBezTo>
                    <a:pt x="908" y="30"/>
                    <a:pt x="908" y="30"/>
                    <a:pt x="908" y="30"/>
                  </a:cubicBezTo>
                  <a:cubicBezTo>
                    <a:pt x="923" y="41"/>
                    <a:pt x="923" y="41"/>
                    <a:pt x="923" y="41"/>
                  </a:cubicBezTo>
                  <a:cubicBezTo>
                    <a:pt x="970" y="41"/>
                    <a:pt x="970" y="41"/>
                    <a:pt x="970" y="41"/>
                  </a:cubicBezTo>
                  <a:cubicBezTo>
                    <a:pt x="990" y="0"/>
                    <a:pt x="990" y="0"/>
                    <a:pt x="990" y="0"/>
                  </a:cubicBezTo>
                  <a:cubicBezTo>
                    <a:pt x="1008" y="4"/>
                    <a:pt x="1008" y="4"/>
                    <a:pt x="1008" y="4"/>
                  </a:cubicBezTo>
                  <a:cubicBezTo>
                    <a:pt x="1008" y="40"/>
                    <a:pt x="1008" y="40"/>
                    <a:pt x="1008" y="40"/>
                  </a:cubicBezTo>
                  <a:cubicBezTo>
                    <a:pt x="972" y="154"/>
                    <a:pt x="972" y="154"/>
                    <a:pt x="972" y="154"/>
                  </a:cubicBezTo>
                  <a:cubicBezTo>
                    <a:pt x="949" y="166"/>
                    <a:pt x="949" y="166"/>
                    <a:pt x="949" y="166"/>
                  </a:cubicBezTo>
                  <a:cubicBezTo>
                    <a:pt x="913" y="145"/>
                    <a:pt x="913" y="145"/>
                    <a:pt x="913" y="145"/>
                  </a:cubicBezTo>
                  <a:cubicBezTo>
                    <a:pt x="881" y="171"/>
                    <a:pt x="881" y="171"/>
                    <a:pt x="881" y="171"/>
                  </a:cubicBezTo>
                  <a:cubicBezTo>
                    <a:pt x="892" y="208"/>
                    <a:pt x="892" y="208"/>
                    <a:pt x="892" y="208"/>
                  </a:cubicBezTo>
                  <a:cubicBezTo>
                    <a:pt x="855" y="244"/>
                    <a:pt x="855" y="244"/>
                    <a:pt x="855" y="244"/>
                  </a:cubicBezTo>
                  <a:cubicBezTo>
                    <a:pt x="866" y="270"/>
                    <a:pt x="866" y="270"/>
                    <a:pt x="866" y="270"/>
                  </a:cubicBezTo>
                  <a:cubicBezTo>
                    <a:pt x="902" y="260"/>
                    <a:pt x="902" y="260"/>
                    <a:pt x="902" y="260"/>
                  </a:cubicBezTo>
                  <a:cubicBezTo>
                    <a:pt x="923" y="270"/>
                    <a:pt x="923" y="270"/>
                    <a:pt x="923" y="270"/>
                  </a:cubicBezTo>
                  <a:cubicBezTo>
                    <a:pt x="923" y="369"/>
                    <a:pt x="923" y="369"/>
                    <a:pt x="923" y="369"/>
                  </a:cubicBezTo>
                  <a:cubicBezTo>
                    <a:pt x="991" y="369"/>
                    <a:pt x="991" y="369"/>
                    <a:pt x="991" y="369"/>
                  </a:cubicBezTo>
                  <a:cubicBezTo>
                    <a:pt x="991" y="369"/>
                    <a:pt x="1001" y="395"/>
                    <a:pt x="1017" y="406"/>
                  </a:cubicBezTo>
                  <a:cubicBezTo>
                    <a:pt x="1033" y="416"/>
                    <a:pt x="1074" y="421"/>
                    <a:pt x="1074" y="421"/>
                  </a:cubicBezTo>
                  <a:lnTo>
                    <a:pt x="1095" y="46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" name="พิจิตร">
              <a:extLst>
                <a:ext uri="{FF2B5EF4-FFF2-40B4-BE49-F238E27FC236}">
                  <a16:creationId xmlns:a16="http://schemas.microsoft.com/office/drawing/2014/main" id="{0134BA9B-8EF5-4AA8-AEC2-293AD71B3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967" y="2447327"/>
              <a:ext cx="298104" cy="267013"/>
            </a:xfrm>
            <a:custGeom>
              <a:avLst/>
              <a:gdLst>
                <a:gd name="T0" fmla="*/ 725 w 725"/>
                <a:gd name="T1" fmla="*/ 621 h 657"/>
                <a:gd name="T2" fmla="*/ 702 w 725"/>
                <a:gd name="T3" fmla="*/ 644 h 657"/>
                <a:gd name="T4" fmla="*/ 673 w 725"/>
                <a:gd name="T5" fmla="*/ 590 h 657"/>
                <a:gd name="T6" fmla="*/ 631 w 725"/>
                <a:gd name="T7" fmla="*/ 595 h 657"/>
                <a:gd name="T8" fmla="*/ 605 w 725"/>
                <a:gd name="T9" fmla="*/ 579 h 657"/>
                <a:gd name="T10" fmla="*/ 579 w 725"/>
                <a:gd name="T11" fmla="*/ 579 h 657"/>
                <a:gd name="T12" fmla="*/ 511 w 725"/>
                <a:gd name="T13" fmla="*/ 642 h 657"/>
                <a:gd name="T14" fmla="*/ 339 w 725"/>
                <a:gd name="T15" fmla="*/ 642 h 657"/>
                <a:gd name="T16" fmla="*/ 323 w 725"/>
                <a:gd name="T17" fmla="*/ 610 h 657"/>
                <a:gd name="T18" fmla="*/ 302 w 725"/>
                <a:gd name="T19" fmla="*/ 600 h 657"/>
                <a:gd name="T20" fmla="*/ 282 w 725"/>
                <a:gd name="T21" fmla="*/ 631 h 657"/>
                <a:gd name="T22" fmla="*/ 214 w 725"/>
                <a:gd name="T23" fmla="*/ 657 h 657"/>
                <a:gd name="T24" fmla="*/ 177 w 725"/>
                <a:gd name="T25" fmla="*/ 642 h 657"/>
                <a:gd name="T26" fmla="*/ 120 w 725"/>
                <a:gd name="T27" fmla="*/ 522 h 657"/>
                <a:gd name="T28" fmla="*/ 89 w 725"/>
                <a:gd name="T29" fmla="*/ 443 h 657"/>
                <a:gd name="T30" fmla="*/ 49 w 725"/>
                <a:gd name="T31" fmla="*/ 422 h 657"/>
                <a:gd name="T32" fmla="*/ 57 w 725"/>
                <a:gd name="T33" fmla="*/ 407 h 657"/>
                <a:gd name="T34" fmla="*/ 48 w 725"/>
                <a:gd name="T35" fmla="*/ 386 h 657"/>
                <a:gd name="T36" fmla="*/ 26 w 725"/>
                <a:gd name="T37" fmla="*/ 334 h 657"/>
                <a:gd name="T38" fmla="*/ 36 w 725"/>
                <a:gd name="T39" fmla="*/ 282 h 657"/>
                <a:gd name="T40" fmla="*/ 0 w 725"/>
                <a:gd name="T41" fmla="*/ 209 h 657"/>
                <a:gd name="T42" fmla="*/ 57 w 725"/>
                <a:gd name="T43" fmla="*/ 115 h 657"/>
                <a:gd name="T44" fmla="*/ 25 w 725"/>
                <a:gd name="T45" fmla="*/ 59 h 657"/>
                <a:gd name="T46" fmla="*/ 78 w 725"/>
                <a:gd name="T47" fmla="*/ 58 h 657"/>
                <a:gd name="T48" fmla="*/ 120 w 725"/>
                <a:gd name="T49" fmla="*/ 11 h 657"/>
                <a:gd name="T50" fmla="*/ 146 w 725"/>
                <a:gd name="T51" fmla="*/ 16 h 657"/>
                <a:gd name="T52" fmla="*/ 172 w 725"/>
                <a:gd name="T53" fmla="*/ 47 h 657"/>
                <a:gd name="T54" fmla="*/ 193 w 725"/>
                <a:gd name="T55" fmla="*/ 26 h 657"/>
                <a:gd name="T56" fmla="*/ 208 w 725"/>
                <a:gd name="T57" fmla="*/ 0 h 657"/>
                <a:gd name="T58" fmla="*/ 224 w 725"/>
                <a:gd name="T59" fmla="*/ 21 h 657"/>
                <a:gd name="T60" fmla="*/ 224 w 725"/>
                <a:gd name="T61" fmla="*/ 52 h 657"/>
                <a:gd name="T62" fmla="*/ 182 w 725"/>
                <a:gd name="T63" fmla="*/ 104 h 657"/>
                <a:gd name="T64" fmla="*/ 188 w 725"/>
                <a:gd name="T65" fmla="*/ 115 h 657"/>
                <a:gd name="T66" fmla="*/ 323 w 725"/>
                <a:gd name="T67" fmla="*/ 99 h 657"/>
                <a:gd name="T68" fmla="*/ 360 w 725"/>
                <a:gd name="T69" fmla="*/ 73 h 657"/>
                <a:gd name="T70" fmla="*/ 386 w 725"/>
                <a:gd name="T71" fmla="*/ 84 h 657"/>
                <a:gd name="T72" fmla="*/ 401 w 725"/>
                <a:gd name="T73" fmla="*/ 120 h 657"/>
                <a:gd name="T74" fmla="*/ 459 w 725"/>
                <a:gd name="T75" fmla="*/ 89 h 657"/>
                <a:gd name="T76" fmla="*/ 474 w 725"/>
                <a:gd name="T77" fmla="*/ 52 h 657"/>
                <a:gd name="T78" fmla="*/ 501 w 725"/>
                <a:gd name="T79" fmla="*/ 58 h 657"/>
                <a:gd name="T80" fmla="*/ 521 w 725"/>
                <a:gd name="T81" fmla="*/ 47 h 657"/>
                <a:gd name="T82" fmla="*/ 537 w 725"/>
                <a:gd name="T83" fmla="*/ 68 h 657"/>
                <a:gd name="T84" fmla="*/ 527 w 725"/>
                <a:gd name="T85" fmla="*/ 167 h 657"/>
                <a:gd name="T86" fmla="*/ 568 w 725"/>
                <a:gd name="T87" fmla="*/ 214 h 657"/>
                <a:gd name="T88" fmla="*/ 574 w 725"/>
                <a:gd name="T89" fmla="*/ 245 h 657"/>
                <a:gd name="T90" fmla="*/ 605 w 725"/>
                <a:gd name="T91" fmla="*/ 282 h 657"/>
                <a:gd name="T92" fmla="*/ 606 w 725"/>
                <a:gd name="T93" fmla="*/ 281 h 657"/>
                <a:gd name="T94" fmla="*/ 594 w 725"/>
                <a:gd name="T95" fmla="*/ 297 h 657"/>
                <a:gd name="T96" fmla="*/ 657 w 725"/>
                <a:gd name="T97" fmla="*/ 360 h 657"/>
                <a:gd name="T98" fmla="*/ 594 w 725"/>
                <a:gd name="T99" fmla="*/ 433 h 657"/>
                <a:gd name="T100" fmla="*/ 594 w 725"/>
                <a:gd name="T101" fmla="*/ 527 h 657"/>
                <a:gd name="T102" fmla="*/ 626 w 725"/>
                <a:gd name="T103" fmla="*/ 553 h 657"/>
                <a:gd name="T104" fmla="*/ 709 w 725"/>
                <a:gd name="T105" fmla="*/ 584 h 657"/>
                <a:gd name="T106" fmla="*/ 725 w 725"/>
                <a:gd name="T107" fmla="*/ 62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5" h="657">
                  <a:moveTo>
                    <a:pt x="725" y="621"/>
                  </a:moveTo>
                  <a:cubicBezTo>
                    <a:pt x="702" y="644"/>
                    <a:pt x="702" y="644"/>
                    <a:pt x="702" y="644"/>
                  </a:cubicBezTo>
                  <a:cubicBezTo>
                    <a:pt x="673" y="590"/>
                    <a:pt x="673" y="590"/>
                    <a:pt x="673" y="590"/>
                  </a:cubicBezTo>
                  <a:cubicBezTo>
                    <a:pt x="631" y="595"/>
                    <a:pt x="631" y="595"/>
                    <a:pt x="631" y="595"/>
                  </a:cubicBezTo>
                  <a:cubicBezTo>
                    <a:pt x="605" y="579"/>
                    <a:pt x="605" y="579"/>
                    <a:pt x="605" y="579"/>
                  </a:cubicBezTo>
                  <a:cubicBezTo>
                    <a:pt x="579" y="579"/>
                    <a:pt x="579" y="579"/>
                    <a:pt x="579" y="579"/>
                  </a:cubicBezTo>
                  <a:cubicBezTo>
                    <a:pt x="511" y="642"/>
                    <a:pt x="511" y="642"/>
                    <a:pt x="511" y="642"/>
                  </a:cubicBezTo>
                  <a:cubicBezTo>
                    <a:pt x="339" y="642"/>
                    <a:pt x="339" y="642"/>
                    <a:pt x="339" y="642"/>
                  </a:cubicBezTo>
                  <a:cubicBezTo>
                    <a:pt x="323" y="610"/>
                    <a:pt x="323" y="610"/>
                    <a:pt x="323" y="610"/>
                  </a:cubicBezTo>
                  <a:cubicBezTo>
                    <a:pt x="302" y="600"/>
                    <a:pt x="302" y="600"/>
                    <a:pt x="302" y="600"/>
                  </a:cubicBezTo>
                  <a:cubicBezTo>
                    <a:pt x="282" y="631"/>
                    <a:pt x="282" y="631"/>
                    <a:pt x="282" y="631"/>
                  </a:cubicBezTo>
                  <a:cubicBezTo>
                    <a:pt x="214" y="657"/>
                    <a:pt x="214" y="657"/>
                    <a:pt x="214" y="657"/>
                  </a:cubicBezTo>
                  <a:cubicBezTo>
                    <a:pt x="177" y="642"/>
                    <a:pt x="177" y="642"/>
                    <a:pt x="177" y="642"/>
                  </a:cubicBezTo>
                  <a:cubicBezTo>
                    <a:pt x="120" y="522"/>
                    <a:pt x="120" y="522"/>
                    <a:pt x="120" y="522"/>
                  </a:cubicBezTo>
                  <a:cubicBezTo>
                    <a:pt x="89" y="443"/>
                    <a:pt x="89" y="443"/>
                    <a:pt x="89" y="443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57" y="407"/>
                    <a:pt x="57" y="407"/>
                    <a:pt x="57" y="407"/>
                  </a:cubicBezTo>
                  <a:cubicBezTo>
                    <a:pt x="48" y="386"/>
                    <a:pt x="48" y="386"/>
                    <a:pt x="48" y="386"/>
                  </a:cubicBezTo>
                  <a:cubicBezTo>
                    <a:pt x="26" y="334"/>
                    <a:pt x="26" y="334"/>
                    <a:pt x="26" y="334"/>
                  </a:cubicBezTo>
                  <a:cubicBezTo>
                    <a:pt x="36" y="282"/>
                    <a:pt x="36" y="282"/>
                    <a:pt x="36" y="28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7" y="60"/>
                    <a:pt x="78" y="61"/>
                    <a:pt x="78" y="58"/>
                  </a:cubicBezTo>
                  <a:cubicBezTo>
                    <a:pt x="78" y="52"/>
                    <a:pt x="120" y="11"/>
                    <a:pt x="120" y="11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24" y="21"/>
                    <a:pt x="224" y="21"/>
                    <a:pt x="224" y="21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323" y="99"/>
                    <a:pt x="323" y="99"/>
                    <a:pt x="323" y="99"/>
                  </a:cubicBezTo>
                  <a:cubicBezTo>
                    <a:pt x="360" y="73"/>
                    <a:pt x="360" y="73"/>
                    <a:pt x="360" y="73"/>
                  </a:cubicBezTo>
                  <a:cubicBezTo>
                    <a:pt x="386" y="84"/>
                    <a:pt x="386" y="84"/>
                    <a:pt x="386" y="84"/>
                  </a:cubicBezTo>
                  <a:cubicBezTo>
                    <a:pt x="386" y="84"/>
                    <a:pt x="396" y="120"/>
                    <a:pt x="401" y="120"/>
                  </a:cubicBezTo>
                  <a:cubicBezTo>
                    <a:pt x="407" y="120"/>
                    <a:pt x="459" y="89"/>
                    <a:pt x="459" y="89"/>
                  </a:cubicBezTo>
                  <a:cubicBezTo>
                    <a:pt x="474" y="52"/>
                    <a:pt x="474" y="52"/>
                    <a:pt x="474" y="52"/>
                  </a:cubicBezTo>
                  <a:cubicBezTo>
                    <a:pt x="501" y="58"/>
                    <a:pt x="501" y="58"/>
                    <a:pt x="501" y="58"/>
                  </a:cubicBezTo>
                  <a:cubicBezTo>
                    <a:pt x="521" y="47"/>
                    <a:pt x="521" y="47"/>
                    <a:pt x="521" y="47"/>
                  </a:cubicBezTo>
                  <a:cubicBezTo>
                    <a:pt x="537" y="68"/>
                    <a:pt x="537" y="68"/>
                    <a:pt x="537" y="68"/>
                  </a:cubicBezTo>
                  <a:cubicBezTo>
                    <a:pt x="527" y="167"/>
                    <a:pt x="527" y="167"/>
                    <a:pt x="527" y="167"/>
                  </a:cubicBezTo>
                  <a:cubicBezTo>
                    <a:pt x="568" y="214"/>
                    <a:pt x="568" y="214"/>
                    <a:pt x="568" y="214"/>
                  </a:cubicBezTo>
                  <a:cubicBezTo>
                    <a:pt x="574" y="245"/>
                    <a:pt x="574" y="245"/>
                    <a:pt x="574" y="245"/>
                  </a:cubicBezTo>
                  <a:cubicBezTo>
                    <a:pt x="605" y="282"/>
                    <a:pt x="605" y="282"/>
                    <a:pt x="605" y="282"/>
                  </a:cubicBezTo>
                  <a:cubicBezTo>
                    <a:pt x="606" y="281"/>
                    <a:pt x="606" y="281"/>
                    <a:pt x="606" y="281"/>
                  </a:cubicBezTo>
                  <a:cubicBezTo>
                    <a:pt x="594" y="297"/>
                    <a:pt x="594" y="297"/>
                    <a:pt x="594" y="297"/>
                  </a:cubicBezTo>
                  <a:cubicBezTo>
                    <a:pt x="657" y="360"/>
                    <a:pt x="657" y="360"/>
                    <a:pt x="657" y="360"/>
                  </a:cubicBezTo>
                  <a:cubicBezTo>
                    <a:pt x="594" y="433"/>
                    <a:pt x="594" y="433"/>
                    <a:pt x="594" y="433"/>
                  </a:cubicBezTo>
                  <a:cubicBezTo>
                    <a:pt x="594" y="527"/>
                    <a:pt x="594" y="527"/>
                    <a:pt x="594" y="527"/>
                  </a:cubicBezTo>
                  <a:cubicBezTo>
                    <a:pt x="626" y="553"/>
                    <a:pt x="626" y="553"/>
                    <a:pt x="626" y="553"/>
                  </a:cubicBezTo>
                  <a:cubicBezTo>
                    <a:pt x="709" y="584"/>
                    <a:pt x="709" y="584"/>
                    <a:pt x="709" y="584"/>
                  </a:cubicBezTo>
                  <a:lnTo>
                    <a:pt x="725" y="6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0" name="พระนครศรีอยุธยา">
              <a:extLst>
                <a:ext uri="{FF2B5EF4-FFF2-40B4-BE49-F238E27FC236}">
                  <a16:creationId xmlns:a16="http://schemas.microsoft.com/office/drawing/2014/main" id="{8C1FC3C9-20D7-43F4-808E-6EC18A512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923" y="3186184"/>
              <a:ext cx="219462" cy="208489"/>
            </a:xfrm>
            <a:custGeom>
              <a:avLst/>
              <a:gdLst>
                <a:gd name="T0" fmla="*/ 538 w 538"/>
                <a:gd name="T1" fmla="*/ 312 h 510"/>
                <a:gd name="T2" fmla="*/ 538 w 538"/>
                <a:gd name="T3" fmla="*/ 380 h 510"/>
                <a:gd name="T4" fmla="*/ 371 w 538"/>
                <a:gd name="T5" fmla="*/ 474 h 510"/>
                <a:gd name="T6" fmla="*/ 345 w 538"/>
                <a:gd name="T7" fmla="*/ 479 h 510"/>
                <a:gd name="T8" fmla="*/ 313 w 538"/>
                <a:gd name="T9" fmla="*/ 500 h 510"/>
                <a:gd name="T10" fmla="*/ 271 w 538"/>
                <a:gd name="T11" fmla="*/ 491 h 510"/>
                <a:gd name="T12" fmla="*/ 261 w 538"/>
                <a:gd name="T13" fmla="*/ 489 h 510"/>
                <a:gd name="T14" fmla="*/ 235 w 538"/>
                <a:gd name="T15" fmla="*/ 510 h 510"/>
                <a:gd name="T16" fmla="*/ 121 w 538"/>
                <a:gd name="T17" fmla="*/ 505 h 510"/>
                <a:gd name="T18" fmla="*/ 120 w 538"/>
                <a:gd name="T19" fmla="*/ 505 h 510"/>
                <a:gd name="T20" fmla="*/ 110 w 538"/>
                <a:gd name="T21" fmla="*/ 489 h 510"/>
                <a:gd name="T22" fmla="*/ 93 w 538"/>
                <a:gd name="T23" fmla="*/ 484 h 510"/>
                <a:gd name="T24" fmla="*/ 79 w 538"/>
                <a:gd name="T25" fmla="*/ 479 h 510"/>
                <a:gd name="T26" fmla="*/ 68 w 538"/>
                <a:gd name="T27" fmla="*/ 489 h 510"/>
                <a:gd name="T28" fmla="*/ 58 w 538"/>
                <a:gd name="T29" fmla="*/ 489 h 510"/>
                <a:gd name="T30" fmla="*/ 58 w 538"/>
                <a:gd name="T31" fmla="*/ 442 h 510"/>
                <a:gd name="T32" fmla="*/ 0 w 538"/>
                <a:gd name="T33" fmla="*/ 435 h 510"/>
                <a:gd name="T34" fmla="*/ 21 w 538"/>
                <a:gd name="T35" fmla="*/ 421 h 510"/>
                <a:gd name="T36" fmla="*/ 24 w 538"/>
                <a:gd name="T37" fmla="*/ 411 h 510"/>
                <a:gd name="T38" fmla="*/ 37 w 538"/>
                <a:gd name="T39" fmla="*/ 369 h 510"/>
                <a:gd name="T40" fmla="*/ 37 w 538"/>
                <a:gd name="T41" fmla="*/ 333 h 510"/>
                <a:gd name="T42" fmla="*/ 63 w 538"/>
                <a:gd name="T43" fmla="*/ 307 h 510"/>
                <a:gd name="T44" fmla="*/ 63 w 538"/>
                <a:gd name="T45" fmla="*/ 239 h 510"/>
                <a:gd name="T46" fmla="*/ 27 w 538"/>
                <a:gd name="T47" fmla="*/ 197 h 510"/>
                <a:gd name="T48" fmla="*/ 23 w 538"/>
                <a:gd name="T49" fmla="*/ 166 h 510"/>
                <a:gd name="T50" fmla="*/ 53 w 538"/>
                <a:gd name="T51" fmla="*/ 150 h 510"/>
                <a:gd name="T52" fmla="*/ 100 w 538"/>
                <a:gd name="T53" fmla="*/ 161 h 510"/>
                <a:gd name="T54" fmla="*/ 136 w 538"/>
                <a:gd name="T55" fmla="*/ 145 h 510"/>
                <a:gd name="T56" fmla="*/ 162 w 538"/>
                <a:gd name="T57" fmla="*/ 140 h 510"/>
                <a:gd name="T58" fmla="*/ 193 w 538"/>
                <a:gd name="T59" fmla="*/ 155 h 510"/>
                <a:gd name="T60" fmla="*/ 188 w 538"/>
                <a:gd name="T61" fmla="*/ 197 h 510"/>
                <a:gd name="T62" fmla="*/ 235 w 538"/>
                <a:gd name="T63" fmla="*/ 202 h 510"/>
                <a:gd name="T64" fmla="*/ 256 w 538"/>
                <a:gd name="T65" fmla="*/ 171 h 510"/>
                <a:gd name="T66" fmla="*/ 256 w 538"/>
                <a:gd name="T67" fmla="*/ 109 h 510"/>
                <a:gd name="T68" fmla="*/ 240 w 538"/>
                <a:gd name="T69" fmla="*/ 67 h 510"/>
                <a:gd name="T70" fmla="*/ 256 w 538"/>
                <a:gd name="T71" fmla="*/ 15 h 510"/>
                <a:gd name="T72" fmla="*/ 277 w 538"/>
                <a:gd name="T73" fmla="*/ 0 h 510"/>
                <a:gd name="T74" fmla="*/ 338 w 538"/>
                <a:gd name="T75" fmla="*/ 8 h 510"/>
                <a:gd name="T76" fmla="*/ 313 w 538"/>
                <a:gd name="T77" fmla="*/ 51 h 510"/>
                <a:gd name="T78" fmla="*/ 350 w 538"/>
                <a:gd name="T79" fmla="*/ 88 h 510"/>
                <a:gd name="T80" fmla="*/ 407 w 538"/>
                <a:gd name="T81" fmla="*/ 93 h 510"/>
                <a:gd name="T82" fmla="*/ 423 w 538"/>
                <a:gd name="T83" fmla="*/ 72 h 510"/>
                <a:gd name="T84" fmla="*/ 449 w 538"/>
                <a:gd name="T85" fmla="*/ 82 h 510"/>
                <a:gd name="T86" fmla="*/ 506 w 538"/>
                <a:gd name="T87" fmla="*/ 82 h 510"/>
                <a:gd name="T88" fmla="*/ 506 w 538"/>
                <a:gd name="T89" fmla="*/ 103 h 510"/>
                <a:gd name="T90" fmla="*/ 475 w 538"/>
                <a:gd name="T91" fmla="*/ 129 h 510"/>
                <a:gd name="T92" fmla="*/ 496 w 538"/>
                <a:gd name="T93" fmla="*/ 155 h 510"/>
                <a:gd name="T94" fmla="*/ 486 w 538"/>
                <a:gd name="T95" fmla="*/ 223 h 510"/>
                <a:gd name="T96" fmla="*/ 512 w 538"/>
                <a:gd name="T97" fmla="*/ 239 h 510"/>
                <a:gd name="T98" fmla="*/ 509 w 538"/>
                <a:gd name="T99" fmla="*/ 250 h 510"/>
                <a:gd name="T100" fmla="*/ 501 w 538"/>
                <a:gd name="T101" fmla="*/ 286 h 510"/>
                <a:gd name="T102" fmla="*/ 538 w 538"/>
                <a:gd name="T103" fmla="*/ 312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8" h="510">
                  <a:moveTo>
                    <a:pt x="538" y="312"/>
                  </a:moveTo>
                  <a:cubicBezTo>
                    <a:pt x="538" y="380"/>
                    <a:pt x="538" y="380"/>
                    <a:pt x="538" y="380"/>
                  </a:cubicBezTo>
                  <a:cubicBezTo>
                    <a:pt x="371" y="474"/>
                    <a:pt x="371" y="474"/>
                    <a:pt x="371" y="474"/>
                  </a:cubicBezTo>
                  <a:cubicBezTo>
                    <a:pt x="345" y="479"/>
                    <a:pt x="345" y="479"/>
                    <a:pt x="345" y="479"/>
                  </a:cubicBezTo>
                  <a:cubicBezTo>
                    <a:pt x="313" y="500"/>
                    <a:pt x="313" y="500"/>
                    <a:pt x="313" y="500"/>
                  </a:cubicBezTo>
                  <a:cubicBezTo>
                    <a:pt x="271" y="491"/>
                    <a:pt x="271" y="491"/>
                    <a:pt x="271" y="491"/>
                  </a:cubicBezTo>
                  <a:cubicBezTo>
                    <a:pt x="261" y="489"/>
                    <a:pt x="261" y="489"/>
                    <a:pt x="261" y="489"/>
                  </a:cubicBezTo>
                  <a:cubicBezTo>
                    <a:pt x="261" y="489"/>
                    <a:pt x="240" y="510"/>
                    <a:pt x="235" y="510"/>
                  </a:cubicBezTo>
                  <a:cubicBezTo>
                    <a:pt x="230" y="510"/>
                    <a:pt x="130" y="505"/>
                    <a:pt x="121" y="505"/>
                  </a:cubicBezTo>
                  <a:cubicBezTo>
                    <a:pt x="120" y="505"/>
                    <a:pt x="120" y="505"/>
                    <a:pt x="120" y="505"/>
                  </a:cubicBezTo>
                  <a:cubicBezTo>
                    <a:pt x="110" y="489"/>
                    <a:pt x="110" y="489"/>
                    <a:pt x="110" y="489"/>
                  </a:cubicBezTo>
                  <a:cubicBezTo>
                    <a:pt x="93" y="484"/>
                    <a:pt x="93" y="484"/>
                    <a:pt x="93" y="484"/>
                  </a:cubicBezTo>
                  <a:cubicBezTo>
                    <a:pt x="79" y="479"/>
                    <a:pt x="79" y="479"/>
                    <a:pt x="79" y="479"/>
                  </a:cubicBezTo>
                  <a:cubicBezTo>
                    <a:pt x="68" y="489"/>
                    <a:pt x="68" y="489"/>
                    <a:pt x="68" y="489"/>
                  </a:cubicBezTo>
                  <a:cubicBezTo>
                    <a:pt x="58" y="489"/>
                    <a:pt x="58" y="489"/>
                    <a:pt x="58" y="489"/>
                  </a:cubicBezTo>
                  <a:cubicBezTo>
                    <a:pt x="58" y="442"/>
                    <a:pt x="58" y="442"/>
                    <a:pt x="58" y="442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21" y="421"/>
                    <a:pt x="21" y="421"/>
                    <a:pt x="21" y="421"/>
                  </a:cubicBezTo>
                  <a:cubicBezTo>
                    <a:pt x="24" y="411"/>
                    <a:pt x="24" y="411"/>
                    <a:pt x="24" y="411"/>
                  </a:cubicBezTo>
                  <a:cubicBezTo>
                    <a:pt x="37" y="369"/>
                    <a:pt x="37" y="369"/>
                    <a:pt x="37" y="369"/>
                  </a:cubicBezTo>
                  <a:cubicBezTo>
                    <a:pt x="37" y="333"/>
                    <a:pt x="37" y="333"/>
                    <a:pt x="37" y="333"/>
                  </a:cubicBezTo>
                  <a:cubicBezTo>
                    <a:pt x="63" y="307"/>
                    <a:pt x="63" y="307"/>
                    <a:pt x="63" y="307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155"/>
                    <a:pt x="183" y="192"/>
                    <a:pt x="188" y="197"/>
                  </a:cubicBezTo>
                  <a:cubicBezTo>
                    <a:pt x="193" y="202"/>
                    <a:pt x="235" y="202"/>
                    <a:pt x="235" y="202"/>
                  </a:cubicBezTo>
                  <a:cubicBezTo>
                    <a:pt x="256" y="171"/>
                    <a:pt x="256" y="171"/>
                    <a:pt x="256" y="171"/>
                  </a:cubicBezTo>
                  <a:cubicBezTo>
                    <a:pt x="256" y="109"/>
                    <a:pt x="256" y="109"/>
                    <a:pt x="256" y="109"/>
                  </a:cubicBezTo>
                  <a:cubicBezTo>
                    <a:pt x="256" y="109"/>
                    <a:pt x="240" y="72"/>
                    <a:pt x="240" y="67"/>
                  </a:cubicBezTo>
                  <a:cubicBezTo>
                    <a:pt x="240" y="62"/>
                    <a:pt x="256" y="15"/>
                    <a:pt x="256" y="15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338" y="8"/>
                    <a:pt x="338" y="8"/>
                    <a:pt x="338" y="8"/>
                  </a:cubicBezTo>
                  <a:cubicBezTo>
                    <a:pt x="313" y="51"/>
                    <a:pt x="313" y="51"/>
                    <a:pt x="313" y="51"/>
                  </a:cubicBezTo>
                  <a:cubicBezTo>
                    <a:pt x="350" y="88"/>
                    <a:pt x="350" y="88"/>
                    <a:pt x="350" y="88"/>
                  </a:cubicBezTo>
                  <a:cubicBezTo>
                    <a:pt x="407" y="93"/>
                    <a:pt x="407" y="93"/>
                    <a:pt x="407" y="93"/>
                  </a:cubicBezTo>
                  <a:cubicBezTo>
                    <a:pt x="423" y="72"/>
                    <a:pt x="423" y="72"/>
                    <a:pt x="423" y="72"/>
                  </a:cubicBezTo>
                  <a:cubicBezTo>
                    <a:pt x="449" y="82"/>
                    <a:pt x="449" y="82"/>
                    <a:pt x="449" y="82"/>
                  </a:cubicBezTo>
                  <a:cubicBezTo>
                    <a:pt x="506" y="82"/>
                    <a:pt x="506" y="82"/>
                    <a:pt x="506" y="82"/>
                  </a:cubicBezTo>
                  <a:cubicBezTo>
                    <a:pt x="506" y="103"/>
                    <a:pt x="506" y="103"/>
                    <a:pt x="506" y="103"/>
                  </a:cubicBezTo>
                  <a:cubicBezTo>
                    <a:pt x="475" y="129"/>
                    <a:pt x="475" y="129"/>
                    <a:pt x="475" y="129"/>
                  </a:cubicBezTo>
                  <a:cubicBezTo>
                    <a:pt x="496" y="155"/>
                    <a:pt x="496" y="155"/>
                    <a:pt x="496" y="155"/>
                  </a:cubicBezTo>
                  <a:cubicBezTo>
                    <a:pt x="486" y="223"/>
                    <a:pt x="486" y="223"/>
                    <a:pt x="486" y="223"/>
                  </a:cubicBezTo>
                  <a:cubicBezTo>
                    <a:pt x="512" y="239"/>
                    <a:pt x="512" y="239"/>
                    <a:pt x="512" y="239"/>
                  </a:cubicBezTo>
                  <a:cubicBezTo>
                    <a:pt x="509" y="250"/>
                    <a:pt x="509" y="250"/>
                    <a:pt x="509" y="250"/>
                  </a:cubicBezTo>
                  <a:cubicBezTo>
                    <a:pt x="501" y="286"/>
                    <a:pt x="501" y="286"/>
                    <a:pt x="501" y="286"/>
                  </a:cubicBezTo>
                  <a:lnTo>
                    <a:pt x="538" y="3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" name="ปทุมธานี">
              <a:extLst>
                <a:ext uri="{FF2B5EF4-FFF2-40B4-BE49-F238E27FC236}">
                  <a16:creationId xmlns:a16="http://schemas.microsoft.com/office/drawing/2014/main" id="{4D161B58-0DF4-4865-8B1C-E09AFB1F8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44" y="3332492"/>
              <a:ext cx="223120" cy="133507"/>
            </a:xfrm>
            <a:custGeom>
              <a:avLst/>
              <a:gdLst>
                <a:gd name="T0" fmla="*/ 548 w 548"/>
                <a:gd name="T1" fmla="*/ 2 h 328"/>
                <a:gd name="T2" fmla="*/ 548 w 548"/>
                <a:gd name="T3" fmla="*/ 16 h 328"/>
                <a:gd name="T4" fmla="*/ 511 w 548"/>
                <a:gd name="T5" fmla="*/ 47 h 328"/>
                <a:gd name="T6" fmla="*/ 511 w 548"/>
                <a:gd name="T7" fmla="*/ 282 h 328"/>
                <a:gd name="T8" fmla="*/ 508 w 548"/>
                <a:gd name="T9" fmla="*/ 299 h 328"/>
                <a:gd name="T10" fmla="*/ 508 w 548"/>
                <a:gd name="T11" fmla="*/ 299 h 328"/>
                <a:gd name="T12" fmla="*/ 428 w 548"/>
                <a:gd name="T13" fmla="*/ 318 h 328"/>
                <a:gd name="T14" fmla="*/ 402 w 548"/>
                <a:gd name="T15" fmla="*/ 308 h 328"/>
                <a:gd name="T16" fmla="*/ 381 w 548"/>
                <a:gd name="T17" fmla="*/ 328 h 328"/>
                <a:gd name="T18" fmla="*/ 276 w 548"/>
                <a:gd name="T19" fmla="*/ 328 h 328"/>
                <a:gd name="T20" fmla="*/ 235 w 548"/>
                <a:gd name="T21" fmla="*/ 292 h 328"/>
                <a:gd name="T22" fmla="*/ 151 w 548"/>
                <a:gd name="T23" fmla="*/ 292 h 328"/>
                <a:gd name="T24" fmla="*/ 110 w 548"/>
                <a:gd name="T25" fmla="*/ 266 h 328"/>
                <a:gd name="T26" fmla="*/ 47 w 548"/>
                <a:gd name="T27" fmla="*/ 266 h 328"/>
                <a:gd name="T28" fmla="*/ 21 w 548"/>
                <a:gd name="T29" fmla="*/ 245 h 328"/>
                <a:gd name="T30" fmla="*/ 0 w 548"/>
                <a:gd name="T31" fmla="*/ 208 h 328"/>
                <a:gd name="T32" fmla="*/ 11 w 548"/>
                <a:gd name="T33" fmla="*/ 146 h 328"/>
                <a:gd name="T34" fmla="*/ 125 w 548"/>
                <a:gd name="T35" fmla="*/ 151 h 328"/>
                <a:gd name="T36" fmla="*/ 151 w 548"/>
                <a:gd name="T37" fmla="*/ 130 h 328"/>
                <a:gd name="T38" fmla="*/ 161 w 548"/>
                <a:gd name="T39" fmla="*/ 132 h 328"/>
                <a:gd name="T40" fmla="*/ 203 w 548"/>
                <a:gd name="T41" fmla="*/ 141 h 328"/>
                <a:gd name="T42" fmla="*/ 235 w 548"/>
                <a:gd name="T43" fmla="*/ 120 h 328"/>
                <a:gd name="T44" fmla="*/ 261 w 548"/>
                <a:gd name="T45" fmla="*/ 115 h 328"/>
                <a:gd name="T46" fmla="*/ 428 w 548"/>
                <a:gd name="T47" fmla="*/ 21 h 328"/>
                <a:gd name="T48" fmla="*/ 469 w 548"/>
                <a:gd name="T49" fmla="*/ 0 h 328"/>
                <a:gd name="T50" fmla="*/ 496 w 548"/>
                <a:gd name="T51" fmla="*/ 10 h 328"/>
                <a:gd name="T52" fmla="*/ 548 w 548"/>
                <a:gd name="T53" fmla="*/ 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8" h="328">
                  <a:moveTo>
                    <a:pt x="548" y="2"/>
                  </a:moveTo>
                  <a:cubicBezTo>
                    <a:pt x="548" y="16"/>
                    <a:pt x="548" y="16"/>
                    <a:pt x="548" y="16"/>
                  </a:cubicBezTo>
                  <a:cubicBezTo>
                    <a:pt x="511" y="47"/>
                    <a:pt x="511" y="47"/>
                    <a:pt x="511" y="47"/>
                  </a:cubicBezTo>
                  <a:cubicBezTo>
                    <a:pt x="511" y="282"/>
                    <a:pt x="511" y="282"/>
                    <a:pt x="511" y="282"/>
                  </a:cubicBezTo>
                  <a:cubicBezTo>
                    <a:pt x="508" y="299"/>
                    <a:pt x="508" y="299"/>
                    <a:pt x="508" y="299"/>
                  </a:cubicBezTo>
                  <a:cubicBezTo>
                    <a:pt x="508" y="299"/>
                    <a:pt x="508" y="299"/>
                    <a:pt x="508" y="299"/>
                  </a:cubicBezTo>
                  <a:cubicBezTo>
                    <a:pt x="494" y="303"/>
                    <a:pt x="432" y="318"/>
                    <a:pt x="428" y="318"/>
                  </a:cubicBezTo>
                  <a:cubicBezTo>
                    <a:pt x="422" y="318"/>
                    <a:pt x="402" y="308"/>
                    <a:pt x="402" y="308"/>
                  </a:cubicBezTo>
                  <a:cubicBezTo>
                    <a:pt x="381" y="328"/>
                    <a:pt x="381" y="328"/>
                    <a:pt x="381" y="328"/>
                  </a:cubicBezTo>
                  <a:cubicBezTo>
                    <a:pt x="276" y="328"/>
                    <a:pt x="276" y="328"/>
                    <a:pt x="276" y="328"/>
                  </a:cubicBezTo>
                  <a:cubicBezTo>
                    <a:pt x="235" y="292"/>
                    <a:pt x="235" y="292"/>
                    <a:pt x="235" y="292"/>
                  </a:cubicBezTo>
                  <a:cubicBezTo>
                    <a:pt x="151" y="292"/>
                    <a:pt x="151" y="292"/>
                    <a:pt x="151" y="292"/>
                  </a:cubicBezTo>
                  <a:cubicBezTo>
                    <a:pt x="110" y="266"/>
                    <a:pt x="110" y="266"/>
                    <a:pt x="110" y="266"/>
                  </a:cubicBezTo>
                  <a:cubicBezTo>
                    <a:pt x="47" y="266"/>
                    <a:pt x="47" y="266"/>
                    <a:pt x="47" y="266"/>
                  </a:cubicBezTo>
                  <a:cubicBezTo>
                    <a:pt x="21" y="245"/>
                    <a:pt x="21" y="245"/>
                    <a:pt x="21" y="245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20" y="146"/>
                    <a:pt x="120" y="151"/>
                    <a:pt x="125" y="151"/>
                  </a:cubicBezTo>
                  <a:cubicBezTo>
                    <a:pt x="130" y="151"/>
                    <a:pt x="151" y="130"/>
                    <a:pt x="151" y="130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203" y="141"/>
                    <a:pt x="203" y="141"/>
                    <a:pt x="203" y="141"/>
                  </a:cubicBezTo>
                  <a:cubicBezTo>
                    <a:pt x="235" y="120"/>
                    <a:pt x="235" y="120"/>
                    <a:pt x="235" y="120"/>
                  </a:cubicBezTo>
                  <a:cubicBezTo>
                    <a:pt x="261" y="115"/>
                    <a:pt x="261" y="115"/>
                    <a:pt x="261" y="115"/>
                  </a:cubicBezTo>
                  <a:cubicBezTo>
                    <a:pt x="428" y="21"/>
                    <a:pt x="428" y="21"/>
                    <a:pt x="428" y="21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96" y="10"/>
                    <a:pt x="496" y="10"/>
                    <a:pt x="496" y="10"/>
                  </a:cubicBezTo>
                  <a:lnTo>
                    <a:pt x="548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" name="นนทบุรี">
              <a:extLst>
                <a:ext uri="{FF2B5EF4-FFF2-40B4-BE49-F238E27FC236}">
                  <a16:creationId xmlns:a16="http://schemas.microsoft.com/office/drawing/2014/main" id="{09CF6F8A-C189-4D1B-A38D-EB56E67C9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212" y="3381870"/>
              <a:ext cx="109731" cy="128020"/>
            </a:xfrm>
            <a:custGeom>
              <a:avLst/>
              <a:gdLst>
                <a:gd name="T0" fmla="*/ 268 w 268"/>
                <a:gd name="T1" fmla="*/ 172 h 313"/>
                <a:gd name="T2" fmla="*/ 230 w 268"/>
                <a:gd name="T3" fmla="*/ 281 h 313"/>
                <a:gd name="T4" fmla="*/ 209 w 268"/>
                <a:gd name="T5" fmla="*/ 313 h 313"/>
                <a:gd name="T6" fmla="*/ 178 w 268"/>
                <a:gd name="T7" fmla="*/ 302 h 313"/>
                <a:gd name="T8" fmla="*/ 144 w 268"/>
                <a:gd name="T9" fmla="*/ 302 h 313"/>
                <a:gd name="T10" fmla="*/ 140 w 268"/>
                <a:gd name="T11" fmla="*/ 302 h 313"/>
                <a:gd name="T12" fmla="*/ 95 w 268"/>
                <a:gd name="T13" fmla="*/ 301 h 313"/>
                <a:gd name="T14" fmla="*/ 87 w 268"/>
                <a:gd name="T15" fmla="*/ 301 h 313"/>
                <a:gd name="T16" fmla="*/ 85 w 268"/>
                <a:gd name="T17" fmla="*/ 301 h 313"/>
                <a:gd name="T18" fmla="*/ 81 w 268"/>
                <a:gd name="T19" fmla="*/ 300 h 313"/>
                <a:gd name="T20" fmla="*/ 73 w 268"/>
                <a:gd name="T21" fmla="*/ 300 h 313"/>
                <a:gd name="T22" fmla="*/ 70 w 268"/>
                <a:gd name="T23" fmla="*/ 300 h 313"/>
                <a:gd name="T24" fmla="*/ 64 w 268"/>
                <a:gd name="T25" fmla="*/ 299 h 313"/>
                <a:gd name="T26" fmla="*/ 58 w 268"/>
                <a:gd name="T27" fmla="*/ 297 h 313"/>
                <a:gd name="T28" fmla="*/ 0 w 268"/>
                <a:gd name="T29" fmla="*/ 193 h 313"/>
                <a:gd name="T30" fmla="*/ 27 w 268"/>
                <a:gd name="T31" fmla="*/ 146 h 313"/>
                <a:gd name="T32" fmla="*/ 0 w 268"/>
                <a:gd name="T33" fmla="*/ 130 h 313"/>
                <a:gd name="T34" fmla="*/ 11 w 268"/>
                <a:gd name="T35" fmla="*/ 10 h 313"/>
                <a:gd name="T36" fmla="*/ 21 w 268"/>
                <a:gd name="T37" fmla="*/ 10 h 313"/>
                <a:gd name="T38" fmla="*/ 32 w 268"/>
                <a:gd name="T39" fmla="*/ 0 h 313"/>
                <a:gd name="T40" fmla="*/ 46 w 268"/>
                <a:gd name="T41" fmla="*/ 5 h 313"/>
                <a:gd name="T42" fmla="*/ 63 w 268"/>
                <a:gd name="T43" fmla="*/ 10 h 313"/>
                <a:gd name="T44" fmla="*/ 73 w 268"/>
                <a:gd name="T45" fmla="*/ 26 h 313"/>
                <a:gd name="T46" fmla="*/ 74 w 268"/>
                <a:gd name="T47" fmla="*/ 26 h 313"/>
                <a:gd name="T48" fmla="*/ 63 w 268"/>
                <a:gd name="T49" fmla="*/ 88 h 313"/>
                <a:gd name="T50" fmla="*/ 84 w 268"/>
                <a:gd name="T51" fmla="*/ 125 h 313"/>
                <a:gd name="T52" fmla="*/ 110 w 268"/>
                <a:gd name="T53" fmla="*/ 146 h 313"/>
                <a:gd name="T54" fmla="*/ 173 w 268"/>
                <a:gd name="T55" fmla="*/ 146 h 313"/>
                <a:gd name="T56" fmla="*/ 214 w 268"/>
                <a:gd name="T57" fmla="*/ 172 h 313"/>
                <a:gd name="T58" fmla="*/ 268 w 268"/>
                <a:gd name="T59" fmla="*/ 17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8" h="313">
                  <a:moveTo>
                    <a:pt x="268" y="172"/>
                  </a:moveTo>
                  <a:cubicBezTo>
                    <a:pt x="230" y="281"/>
                    <a:pt x="230" y="281"/>
                    <a:pt x="230" y="281"/>
                  </a:cubicBezTo>
                  <a:cubicBezTo>
                    <a:pt x="209" y="313"/>
                    <a:pt x="209" y="313"/>
                    <a:pt x="209" y="313"/>
                  </a:cubicBezTo>
                  <a:cubicBezTo>
                    <a:pt x="209" y="313"/>
                    <a:pt x="183" y="302"/>
                    <a:pt x="178" y="302"/>
                  </a:cubicBezTo>
                  <a:cubicBezTo>
                    <a:pt x="176" y="302"/>
                    <a:pt x="162" y="302"/>
                    <a:pt x="144" y="302"/>
                  </a:cubicBezTo>
                  <a:cubicBezTo>
                    <a:pt x="143" y="302"/>
                    <a:pt x="141" y="302"/>
                    <a:pt x="140" y="302"/>
                  </a:cubicBezTo>
                  <a:cubicBezTo>
                    <a:pt x="125" y="302"/>
                    <a:pt x="109" y="302"/>
                    <a:pt x="95" y="301"/>
                  </a:cubicBezTo>
                  <a:cubicBezTo>
                    <a:pt x="92" y="301"/>
                    <a:pt x="90" y="301"/>
                    <a:pt x="87" y="301"/>
                  </a:cubicBezTo>
                  <a:cubicBezTo>
                    <a:pt x="87" y="301"/>
                    <a:pt x="86" y="301"/>
                    <a:pt x="85" y="301"/>
                  </a:cubicBezTo>
                  <a:cubicBezTo>
                    <a:pt x="84" y="300"/>
                    <a:pt x="83" y="300"/>
                    <a:pt x="81" y="300"/>
                  </a:cubicBezTo>
                  <a:cubicBezTo>
                    <a:pt x="78" y="300"/>
                    <a:pt x="76" y="300"/>
                    <a:pt x="73" y="300"/>
                  </a:cubicBezTo>
                  <a:cubicBezTo>
                    <a:pt x="72" y="300"/>
                    <a:pt x="71" y="300"/>
                    <a:pt x="70" y="300"/>
                  </a:cubicBezTo>
                  <a:cubicBezTo>
                    <a:pt x="68" y="299"/>
                    <a:pt x="66" y="299"/>
                    <a:pt x="64" y="299"/>
                  </a:cubicBezTo>
                  <a:cubicBezTo>
                    <a:pt x="61" y="298"/>
                    <a:pt x="58" y="298"/>
                    <a:pt x="58" y="297"/>
                  </a:cubicBezTo>
                  <a:cubicBezTo>
                    <a:pt x="53" y="292"/>
                    <a:pt x="0" y="193"/>
                    <a:pt x="0" y="193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110" y="146"/>
                    <a:pt x="110" y="146"/>
                    <a:pt x="110" y="146"/>
                  </a:cubicBezTo>
                  <a:cubicBezTo>
                    <a:pt x="173" y="146"/>
                    <a:pt x="173" y="146"/>
                    <a:pt x="173" y="146"/>
                  </a:cubicBezTo>
                  <a:cubicBezTo>
                    <a:pt x="214" y="172"/>
                    <a:pt x="214" y="172"/>
                    <a:pt x="214" y="172"/>
                  </a:cubicBezTo>
                  <a:lnTo>
                    <a:pt x="268" y="1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3" name="นครสวรรค์">
              <a:extLst>
                <a:ext uri="{FF2B5EF4-FFF2-40B4-BE49-F238E27FC236}">
                  <a16:creationId xmlns:a16="http://schemas.microsoft.com/office/drawing/2014/main" id="{E017E711-40B5-4EF2-B668-DE813775C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918" y="2619239"/>
              <a:ext cx="632783" cy="418808"/>
            </a:xfrm>
            <a:custGeom>
              <a:avLst/>
              <a:gdLst>
                <a:gd name="T0" fmla="*/ 1532 w 1543"/>
                <a:gd name="T1" fmla="*/ 558 h 1028"/>
                <a:gd name="T2" fmla="*/ 1476 w 1543"/>
                <a:gd name="T3" fmla="*/ 600 h 1028"/>
                <a:gd name="T4" fmla="*/ 1455 w 1543"/>
                <a:gd name="T5" fmla="*/ 668 h 1028"/>
                <a:gd name="T6" fmla="*/ 1361 w 1543"/>
                <a:gd name="T7" fmla="*/ 720 h 1028"/>
                <a:gd name="T8" fmla="*/ 1330 w 1543"/>
                <a:gd name="T9" fmla="*/ 814 h 1028"/>
                <a:gd name="T10" fmla="*/ 1272 w 1543"/>
                <a:gd name="T11" fmla="*/ 903 h 1028"/>
                <a:gd name="T12" fmla="*/ 1251 w 1543"/>
                <a:gd name="T13" fmla="*/ 960 h 1028"/>
                <a:gd name="T14" fmla="*/ 1189 w 1543"/>
                <a:gd name="T15" fmla="*/ 1010 h 1028"/>
                <a:gd name="T16" fmla="*/ 1121 w 1543"/>
                <a:gd name="T17" fmla="*/ 997 h 1028"/>
                <a:gd name="T18" fmla="*/ 1116 w 1543"/>
                <a:gd name="T19" fmla="*/ 971 h 1028"/>
                <a:gd name="T20" fmla="*/ 1048 w 1543"/>
                <a:gd name="T21" fmla="*/ 900 h 1028"/>
                <a:gd name="T22" fmla="*/ 1022 w 1543"/>
                <a:gd name="T23" fmla="*/ 830 h 1028"/>
                <a:gd name="T24" fmla="*/ 1006 w 1543"/>
                <a:gd name="T25" fmla="*/ 746 h 1028"/>
                <a:gd name="T26" fmla="*/ 912 w 1543"/>
                <a:gd name="T27" fmla="*/ 705 h 1028"/>
                <a:gd name="T28" fmla="*/ 855 w 1543"/>
                <a:gd name="T29" fmla="*/ 689 h 1028"/>
                <a:gd name="T30" fmla="*/ 813 w 1543"/>
                <a:gd name="T31" fmla="*/ 632 h 1028"/>
                <a:gd name="T32" fmla="*/ 753 w 1543"/>
                <a:gd name="T33" fmla="*/ 591 h 1028"/>
                <a:gd name="T34" fmla="*/ 751 w 1543"/>
                <a:gd name="T35" fmla="*/ 486 h 1028"/>
                <a:gd name="T36" fmla="*/ 688 w 1543"/>
                <a:gd name="T37" fmla="*/ 475 h 1028"/>
                <a:gd name="T38" fmla="*/ 589 w 1543"/>
                <a:gd name="T39" fmla="*/ 454 h 1028"/>
                <a:gd name="T40" fmla="*/ 391 w 1543"/>
                <a:gd name="T41" fmla="*/ 564 h 1028"/>
                <a:gd name="T42" fmla="*/ 250 w 1543"/>
                <a:gd name="T43" fmla="*/ 501 h 1028"/>
                <a:gd name="T44" fmla="*/ 135 w 1543"/>
                <a:gd name="T45" fmla="*/ 418 h 1028"/>
                <a:gd name="T46" fmla="*/ 46 w 1543"/>
                <a:gd name="T47" fmla="*/ 357 h 1028"/>
                <a:gd name="T48" fmla="*/ 0 w 1543"/>
                <a:gd name="T49" fmla="*/ 308 h 1028"/>
                <a:gd name="T50" fmla="*/ 3 w 1543"/>
                <a:gd name="T51" fmla="*/ 252 h 1028"/>
                <a:gd name="T52" fmla="*/ 114 w 1543"/>
                <a:gd name="T53" fmla="*/ 220 h 1028"/>
                <a:gd name="T54" fmla="*/ 323 w 1543"/>
                <a:gd name="T55" fmla="*/ 261 h 1028"/>
                <a:gd name="T56" fmla="*/ 505 w 1543"/>
                <a:gd name="T57" fmla="*/ 272 h 1028"/>
                <a:gd name="T58" fmla="*/ 625 w 1543"/>
                <a:gd name="T59" fmla="*/ 246 h 1028"/>
                <a:gd name="T60" fmla="*/ 730 w 1543"/>
                <a:gd name="T61" fmla="*/ 110 h 1028"/>
                <a:gd name="T62" fmla="*/ 831 w 1543"/>
                <a:gd name="T63" fmla="*/ 0 h 1028"/>
                <a:gd name="T64" fmla="*/ 902 w 1543"/>
                <a:gd name="T65" fmla="*/ 100 h 1028"/>
                <a:gd name="T66" fmla="*/ 996 w 1543"/>
                <a:gd name="T67" fmla="*/ 235 h 1028"/>
                <a:gd name="T68" fmla="*/ 1084 w 1543"/>
                <a:gd name="T69" fmla="*/ 178 h 1028"/>
                <a:gd name="T70" fmla="*/ 1121 w 1543"/>
                <a:gd name="T71" fmla="*/ 220 h 1028"/>
                <a:gd name="T72" fmla="*/ 1361 w 1543"/>
                <a:gd name="T73" fmla="*/ 157 h 1028"/>
                <a:gd name="T74" fmla="*/ 1413 w 1543"/>
                <a:gd name="T75" fmla="*/ 173 h 1028"/>
                <a:gd name="T76" fmla="*/ 1484 w 1543"/>
                <a:gd name="T77" fmla="*/ 222 h 1028"/>
                <a:gd name="T78" fmla="*/ 1481 w 1543"/>
                <a:gd name="T79" fmla="*/ 261 h 1028"/>
                <a:gd name="T80" fmla="*/ 1512 w 1543"/>
                <a:gd name="T81" fmla="*/ 308 h 1028"/>
                <a:gd name="T82" fmla="*/ 1543 w 1543"/>
                <a:gd name="T83" fmla="*/ 444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43" h="1028">
                  <a:moveTo>
                    <a:pt x="1517" y="538"/>
                  </a:moveTo>
                  <a:cubicBezTo>
                    <a:pt x="1532" y="558"/>
                    <a:pt x="1532" y="558"/>
                    <a:pt x="1532" y="558"/>
                  </a:cubicBezTo>
                  <a:cubicBezTo>
                    <a:pt x="1496" y="574"/>
                    <a:pt x="1496" y="574"/>
                    <a:pt x="1496" y="574"/>
                  </a:cubicBezTo>
                  <a:cubicBezTo>
                    <a:pt x="1476" y="600"/>
                    <a:pt x="1476" y="600"/>
                    <a:pt x="1476" y="600"/>
                  </a:cubicBezTo>
                  <a:cubicBezTo>
                    <a:pt x="1486" y="647"/>
                    <a:pt x="1486" y="647"/>
                    <a:pt x="1486" y="647"/>
                  </a:cubicBezTo>
                  <a:cubicBezTo>
                    <a:pt x="1455" y="668"/>
                    <a:pt x="1455" y="668"/>
                    <a:pt x="1455" y="668"/>
                  </a:cubicBezTo>
                  <a:cubicBezTo>
                    <a:pt x="1403" y="668"/>
                    <a:pt x="1403" y="668"/>
                    <a:pt x="1403" y="668"/>
                  </a:cubicBezTo>
                  <a:cubicBezTo>
                    <a:pt x="1361" y="720"/>
                    <a:pt x="1361" y="720"/>
                    <a:pt x="1361" y="720"/>
                  </a:cubicBezTo>
                  <a:cubicBezTo>
                    <a:pt x="1366" y="783"/>
                    <a:pt x="1366" y="783"/>
                    <a:pt x="1366" y="783"/>
                  </a:cubicBezTo>
                  <a:cubicBezTo>
                    <a:pt x="1330" y="814"/>
                    <a:pt x="1330" y="814"/>
                    <a:pt x="1330" y="814"/>
                  </a:cubicBezTo>
                  <a:cubicBezTo>
                    <a:pt x="1335" y="856"/>
                    <a:pt x="1335" y="856"/>
                    <a:pt x="1335" y="856"/>
                  </a:cubicBezTo>
                  <a:cubicBezTo>
                    <a:pt x="1272" y="903"/>
                    <a:pt x="1272" y="903"/>
                    <a:pt x="1272" y="903"/>
                  </a:cubicBezTo>
                  <a:cubicBezTo>
                    <a:pt x="1272" y="903"/>
                    <a:pt x="1269" y="914"/>
                    <a:pt x="1265" y="927"/>
                  </a:cubicBezTo>
                  <a:cubicBezTo>
                    <a:pt x="1260" y="941"/>
                    <a:pt x="1254" y="957"/>
                    <a:pt x="1251" y="960"/>
                  </a:cubicBezTo>
                  <a:cubicBezTo>
                    <a:pt x="1246" y="966"/>
                    <a:pt x="1210" y="986"/>
                    <a:pt x="1210" y="986"/>
                  </a:cubicBezTo>
                  <a:cubicBezTo>
                    <a:pt x="1189" y="1010"/>
                    <a:pt x="1189" y="1010"/>
                    <a:pt x="1189" y="1010"/>
                  </a:cubicBezTo>
                  <a:cubicBezTo>
                    <a:pt x="1173" y="1028"/>
                    <a:pt x="1173" y="1028"/>
                    <a:pt x="1173" y="1028"/>
                  </a:cubicBezTo>
                  <a:cubicBezTo>
                    <a:pt x="1121" y="997"/>
                    <a:pt x="1121" y="997"/>
                    <a:pt x="1121" y="997"/>
                  </a:cubicBezTo>
                  <a:cubicBezTo>
                    <a:pt x="1116" y="972"/>
                    <a:pt x="1116" y="972"/>
                    <a:pt x="1116" y="972"/>
                  </a:cubicBezTo>
                  <a:cubicBezTo>
                    <a:pt x="1116" y="971"/>
                    <a:pt x="1116" y="971"/>
                    <a:pt x="1116" y="971"/>
                  </a:cubicBezTo>
                  <a:cubicBezTo>
                    <a:pt x="1048" y="903"/>
                    <a:pt x="1048" y="903"/>
                    <a:pt x="1048" y="903"/>
                  </a:cubicBezTo>
                  <a:cubicBezTo>
                    <a:pt x="1048" y="900"/>
                    <a:pt x="1048" y="900"/>
                    <a:pt x="1048" y="900"/>
                  </a:cubicBezTo>
                  <a:cubicBezTo>
                    <a:pt x="1053" y="872"/>
                    <a:pt x="1053" y="872"/>
                    <a:pt x="1053" y="872"/>
                  </a:cubicBezTo>
                  <a:cubicBezTo>
                    <a:pt x="1022" y="830"/>
                    <a:pt x="1022" y="830"/>
                    <a:pt x="1022" y="830"/>
                  </a:cubicBezTo>
                  <a:cubicBezTo>
                    <a:pt x="1032" y="757"/>
                    <a:pt x="1032" y="757"/>
                    <a:pt x="1032" y="757"/>
                  </a:cubicBezTo>
                  <a:cubicBezTo>
                    <a:pt x="1006" y="746"/>
                    <a:pt x="1006" y="746"/>
                    <a:pt x="1006" y="746"/>
                  </a:cubicBezTo>
                  <a:cubicBezTo>
                    <a:pt x="975" y="757"/>
                    <a:pt x="975" y="757"/>
                    <a:pt x="975" y="757"/>
                  </a:cubicBezTo>
                  <a:cubicBezTo>
                    <a:pt x="912" y="705"/>
                    <a:pt x="912" y="705"/>
                    <a:pt x="912" y="705"/>
                  </a:cubicBezTo>
                  <a:cubicBezTo>
                    <a:pt x="912" y="705"/>
                    <a:pt x="910" y="704"/>
                    <a:pt x="905" y="703"/>
                  </a:cubicBezTo>
                  <a:cubicBezTo>
                    <a:pt x="891" y="700"/>
                    <a:pt x="859" y="693"/>
                    <a:pt x="855" y="689"/>
                  </a:cubicBezTo>
                  <a:cubicBezTo>
                    <a:pt x="850" y="684"/>
                    <a:pt x="855" y="653"/>
                    <a:pt x="855" y="653"/>
                  </a:cubicBezTo>
                  <a:cubicBezTo>
                    <a:pt x="813" y="632"/>
                    <a:pt x="813" y="632"/>
                    <a:pt x="813" y="632"/>
                  </a:cubicBezTo>
                  <a:cubicBezTo>
                    <a:pt x="756" y="621"/>
                    <a:pt x="756" y="621"/>
                    <a:pt x="756" y="621"/>
                  </a:cubicBezTo>
                  <a:cubicBezTo>
                    <a:pt x="753" y="591"/>
                    <a:pt x="753" y="591"/>
                    <a:pt x="753" y="591"/>
                  </a:cubicBezTo>
                  <a:cubicBezTo>
                    <a:pt x="751" y="564"/>
                    <a:pt x="751" y="564"/>
                    <a:pt x="751" y="564"/>
                  </a:cubicBezTo>
                  <a:cubicBezTo>
                    <a:pt x="751" y="486"/>
                    <a:pt x="751" y="486"/>
                    <a:pt x="751" y="486"/>
                  </a:cubicBezTo>
                  <a:cubicBezTo>
                    <a:pt x="724" y="454"/>
                    <a:pt x="724" y="454"/>
                    <a:pt x="724" y="454"/>
                  </a:cubicBezTo>
                  <a:cubicBezTo>
                    <a:pt x="688" y="475"/>
                    <a:pt x="688" y="475"/>
                    <a:pt x="688" y="475"/>
                  </a:cubicBezTo>
                  <a:cubicBezTo>
                    <a:pt x="678" y="512"/>
                    <a:pt x="678" y="512"/>
                    <a:pt x="678" y="512"/>
                  </a:cubicBezTo>
                  <a:cubicBezTo>
                    <a:pt x="589" y="454"/>
                    <a:pt x="589" y="454"/>
                    <a:pt x="589" y="454"/>
                  </a:cubicBezTo>
                  <a:cubicBezTo>
                    <a:pt x="526" y="470"/>
                    <a:pt x="526" y="470"/>
                    <a:pt x="526" y="470"/>
                  </a:cubicBezTo>
                  <a:cubicBezTo>
                    <a:pt x="391" y="564"/>
                    <a:pt x="391" y="564"/>
                    <a:pt x="391" y="564"/>
                  </a:cubicBezTo>
                  <a:cubicBezTo>
                    <a:pt x="328" y="564"/>
                    <a:pt x="328" y="564"/>
                    <a:pt x="328" y="564"/>
                  </a:cubicBezTo>
                  <a:cubicBezTo>
                    <a:pt x="250" y="501"/>
                    <a:pt x="250" y="501"/>
                    <a:pt x="250" y="501"/>
                  </a:cubicBezTo>
                  <a:cubicBezTo>
                    <a:pt x="234" y="454"/>
                    <a:pt x="234" y="454"/>
                    <a:pt x="234" y="454"/>
                  </a:cubicBezTo>
                  <a:cubicBezTo>
                    <a:pt x="135" y="418"/>
                    <a:pt x="135" y="418"/>
                    <a:pt x="135" y="418"/>
                  </a:cubicBezTo>
                  <a:cubicBezTo>
                    <a:pt x="109" y="371"/>
                    <a:pt x="109" y="371"/>
                    <a:pt x="109" y="371"/>
                  </a:cubicBezTo>
                  <a:cubicBezTo>
                    <a:pt x="46" y="357"/>
                    <a:pt x="46" y="357"/>
                    <a:pt x="46" y="357"/>
                  </a:cubicBezTo>
                  <a:cubicBezTo>
                    <a:pt x="46" y="350"/>
                    <a:pt x="46" y="350"/>
                    <a:pt x="46" y="350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41" y="261"/>
                    <a:pt x="41" y="261"/>
                    <a:pt x="41" y="261"/>
                  </a:cubicBezTo>
                  <a:cubicBezTo>
                    <a:pt x="114" y="220"/>
                    <a:pt x="114" y="220"/>
                    <a:pt x="114" y="220"/>
                  </a:cubicBezTo>
                  <a:cubicBezTo>
                    <a:pt x="172" y="261"/>
                    <a:pt x="172" y="261"/>
                    <a:pt x="172" y="261"/>
                  </a:cubicBezTo>
                  <a:cubicBezTo>
                    <a:pt x="323" y="261"/>
                    <a:pt x="323" y="261"/>
                    <a:pt x="323" y="261"/>
                  </a:cubicBezTo>
                  <a:cubicBezTo>
                    <a:pt x="365" y="241"/>
                    <a:pt x="365" y="241"/>
                    <a:pt x="365" y="241"/>
                  </a:cubicBezTo>
                  <a:cubicBezTo>
                    <a:pt x="505" y="272"/>
                    <a:pt x="505" y="272"/>
                    <a:pt x="505" y="272"/>
                  </a:cubicBezTo>
                  <a:cubicBezTo>
                    <a:pt x="552" y="246"/>
                    <a:pt x="552" y="246"/>
                    <a:pt x="552" y="246"/>
                  </a:cubicBezTo>
                  <a:cubicBezTo>
                    <a:pt x="625" y="246"/>
                    <a:pt x="625" y="246"/>
                    <a:pt x="625" y="246"/>
                  </a:cubicBezTo>
                  <a:cubicBezTo>
                    <a:pt x="672" y="141"/>
                    <a:pt x="672" y="141"/>
                    <a:pt x="672" y="141"/>
                  </a:cubicBezTo>
                  <a:cubicBezTo>
                    <a:pt x="730" y="110"/>
                    <a:pt x="730" y="110"/>
                    <a:pt x="730" y="110"/>
                  </a:cubicBezTo>
                  <a:cubicBezTo>
                    <a:pt x="766" y="110"/>
                    <a:pt x="766" y="110"/>
                    <a:pt x="766" y="110"/>
                  </a:cubicBezTo>
                  <a:cubicBezTo>
                    <a:pt x="831" y="0"/>
                    <a:pt x="831" y="0"/>
                    <a:pt x="831" y="0"/>
                  </a:cubicBezTo>
                  <a:cubicBezTo>
                    <a:pt x="871" y="21"/>
                    <a:pt x="871" y="21"/>
                    <a:pt x="871" y="21"/>
                  </a:cubicBezTo>
                  <a:cubicBezTo>
                    <a:pt x="902" y="100"/>
                    <a:pt x="902" y="100"/>
                    <a:pt x="902" y="100"/>
                  </a:cubicBezTo>
                  <a:cubicBezTo>
                    <a:pt x="959" y="220"/>
                    <a:pt x="959" y="220"/>
                    <a:pt x="959" y="220"/>
                  </a:cubicBezTo>
                  <a:cubicBezTo>
                    <a:pt x="996" y="235"/>
                    <a:pt x="996" y="235"/>
                    <a:pt x="996" y="235"/>
                  </a:cubicBezTo>
                  <a:cubicBezTo>
                    <a:pt x="1064" y="209"/>
                    <a:pt x="1064" y="209"/>
                    <a:pt x="1064" y="209"/>
                  </a:cubicBezTo>
                  <a:cubicBezTo>
                    <a:pt x="1084" y="178"/>
                    <a:pt x="1084" y="178"/>
                    <a:pt x="1084" y="178"/>
                  </a:cubicBezTo>
                  <a:cubicBezTo>
                    <a:pt x="1105" y="188"/>
                    <a:pt x="1105" y="188"/>
                    <a:pt x="1105" y="188"/>
                  </a:cubicBezTo>
                  <a:cubicBezTo>
                    <a:pt x="1121" y="220"/>
                    <a:pt x="1121" y="220"/>
                    <a:pt x="1121" y="220"/>
                  </a:cubicBezTo>
                  <a:cubicBezTo>
                    <a:pt x="1293" y="220"/>
                    <a:pt x="1293" y="220"/>
                    <a:pt x="1293" y="220"/>
                  </a:cubicBezTo>
                  <a:cubicBezTo>
                    <a:pt x="1361" y="157"/>
                    <a:pt x="1361" y="157"/>
                    <a:pt x="1361" y="157"/>
                  </a:cubicBezTo>
                  <a:cubicBezTo>
                    <a:pt x="1387" y="157"/>
                    <a:pt x="1387" y="157"/>
                    <a:pt x="1387" y="157"/>
                  </a:cubicBezTo>
                  <a:cubicBezTo>
                    <a:pt x="1413" y="173"/>
                    <a:pt x="1413" y="173"/>
                    <a:pt x="1413" y="173"/>
                  </a:cubicBezTo>
                  <a:cubicBezTo>
                    <a:pt x="1455" y="168"/>
                    <a:pt x="1455" y="168"/>
                    <a:pt x="1455" y="168"/>
                  </a:cubicBezTo>
                  <a:cubicBezTo>
                    <a:pt x="1484" y="222"/>
                    <a:pt x="1484" y="222"/>
                    <a:pt x="1484" y="222"/>
                  </a:cubicBezTo>
                  <a:cubicBezTo>
                    <a:pt x="1481" y="225"/>
                    <a:pt x="1481" y="225"/>
                    <a:pt x="1481" y="225"/>
                  </a:cubicBezTo>
                  <a:cubicBezTo>
                    <a:pt x="1481" y="261"/>
                    <a:pt x="1481" y="261"/>
                    <a:pt x="1481" y="261"/>
                  </a:cubicBezTo>
                  <a:cubicBezTo>
                    <a:pt x="1528" y="272"/>
                    <a:pt x="1528" y="272"/>
                    <a:pt x="1528" y="272"/>
                  </a:cubicBezTo>
                  <a:cubicBezTo>
                    <a:pt x="1512" y="308"/>
                    <a:pt x="1512" y="308"/>
                    <a:pt x="1512" y="308"/>
                  </a:cubicBezTo>
                  <a:cubicBezTo>
                    <a:pt x="1532" y="396"/>
                    <a:pt x="1532" y="396"/>
                    <a:pt x="1532" y="396"/>
                  </a:cubicBezTo>
                  <a:cubicBezTo>
                    <a:pt x="1543" y="444"/>
                    <a:pt x="1543" y="444"/>
                    <a:pt x="1543" y="444"/>
                  </a:cubicBezTo>
                  <a:lnTo>
                    <a:pt x="1517" y="53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4" name="นครปฐม">
              <a:extLst>
                <a:ext uri="{FF2B5EF4-FFF2-40B4-BE49-F238E27FC236}">
                  <a16:creationId xmlns:a16="http://schemas.microsoft.com/office/drawing/2014/main" id="{EA8DF033-D8CB-4060-896B-D53583D13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417" y="3363582"/>
              <a:ext cx="179228" cy="199346"/>
            </a:xfrm>
            <a:custGeom>
              <a:avLst/>
              <a:gdLst>
                <a:gd name="T0" fmla="*/ 434 w 439"/>
                <a:gd name="T1" fmla="*/ 429 h 487"/>
                <a:gd name="T2" fmla="*/ 381 w 439"/>
                <a:gd name="T3" fmla="*/ 440 h 487"/>
                <a:gd name="T4" fmla="*/ 396 w 439"/>
                <a:gd name="T5" fmla="*/ 461 h 487"/>
                <a:gd name="T6" fmla="*/ 355 w 439"/>
                <a:gd name="T7" fmla="*/ 471 h 487"/>
                <a:gd name="T8" fmla="*/ 328 w 439"/>
                <a:gd name="T9" fmla="*/ 471 h 487"/>
                <a:gd name="T10" fmla="*/ 328 w 439"/>
                <a:gd name="T11" fmla="*/ 451 h 487"/>
                <a:gd name="T12" fmla="*/ 263 w 439"/>
                <a:gd name="T13" fmla="*/ 464 h 487"/>
                <a:gd name="T14" fmla="*/ 250 w 439"/>
                <a:gd name="T15" fmla="*/ 466 h 487"/>
                <a:gd name="T16" fmla="*/ 250 w 439"/>
                <a:gd name="T17" fmla="*/ 487 h 487"/>
                <a:gd name="T18" fmla="*/ 208 w 439"/>
                <a:gd name="T19" fmla="*/ 487 h 487"/>
                <a:gd name="T20" fmla="*/ 198 w 439"/>
                <a:gd name="T21" fmla="*/ 451 h 487"/>
                <a:gd name="T22" fmla="*/ 162 w 439"/>
                <a:gd name="T23" fmla="*/ 445 h 487"/>
                <a:gd name="T24" fmla="*/ 167 w 439"/>
                <a:gd name="T25" fmla="*/ 398 h 487"/>
                <a:gd name="T26" fmla="*/ 136 w 439"/>
                <a:gd name="T27" fmla="*/ 398 h 487"/>
                <a:gd name="T28" fmla="*/ 120 w 439"/>
                <a:gd name="T29" fmla="*/ 414 h 487"/>
                <a:gd name="T30" fmla="*/ 83 w 439"/>
                <a:gd name="T31" fmla="*/ 398 h 487"/>
                <a:gd name="T32" fmla="*/ 109 w 439"/>
                <a:gd name="T33" fmla="*/ 352 h 487"/>
                <a:gd name="T34" fmla="*/ 109 w 439"/>
                <a:gd name="T35" fmla="*/ 315 h 487"/>
                <a:gd name="T36" fmla="*/ 62 w 439"/>
                <a:gd name="T37" fmla="*/ 305 h 487"/>
                <a:gd name="T38" fmla="*/ 57 w 439"/>
                <a:gd name="T39" fmla="*/ 247 h 487"/>
                <a:gd name="T40" fmla="*/ 83 w 439"/>
                <a:gd name="T41" fmla="*/ 226 h 487"/>
                <a:gd name="T42" fmla="*/ 68 w 439"/>
                <a:gd name="T43" fmla="*/ 216 h 487"/>
                <a:gd name="T44" fmla="*/ 40 w 439"/>
                <a:gd name="T45" fmla="*/ 218 h 487"/>
                <a:gd name="T46" fmla="*/ 42 w 439"/>
                <a:gd name="T47" fmla="*/ 216 h 487"/>
                <a:gd name="T48" fmla="*/ 14 w 439"/>
                <a:gd name="T49" fmla="*/ 178 h 487"/>
                <a:gd name="T50" fmla="*/ 0 w 439"/>
                <a:gd name="T51" fmla="*/ 159 h 487"/>
                <a:gd name="T52" fmla="*/ 16 w 439"/>
                <a:gd name="T53" fmla="*/ 127 h 487"/>
                <a:gd name="T54" fmla="*/ 1 w 439"/>
                <a:gd name="T55" fmla="*/ 116 h 487"/>
                <a:gd name="T56" fmla="*/ 68 w 439"/>
                <a:gd name="T57" fmla="*/ 54 h 487"/>
                <a:gd name="T58" fmla="*/ 167 w 439"/>
                <a:gd name="T59" fmla="*/ 28 h 487"/>
                <a:gd name="T60" fmla="*/ 266 w 439"/>
                <a:gd name="T61" fmla="*/ 39 h 487"/>
                <a:gd name="T62" fmla="*/ 328 w 439"/>
                <a:gd name="T63" fmla="*/ 0 h 487"/>
                <a:gd name="T64" fmla="*/ 386 w 439"/>
                <a:gd name="T65" fmla="*/ 7 h 487"/>
                <a:gd name="T66" fmla="*/ 386 w 439"/>
                <a:gd name="T67" fmla="*/ 54 h 487"/>
                <a:gd name="T68" fmla="*/ 375 w 439"/>
                <a:gd name="T69" fmla="*/ 174 h 487"/>
                <a:gd name="T70" fmla="*/ 402 w 439"/>
                <a:gd name="T71" fmla="*/ 190 h 487"/>
                <a:gd name="T72" fmla="*/ 375 w 439"/>
                <a:gd name="T73" fmla="*/ 237 h 487"/>
                <a:gd name="T74" fmla="*/ 433 w 439"/>
                <a:gd name="T75" fmla="*/ 341 h 487"/>
                <a:gd name="T76" fmla="*/ 439 w 439"/>
                <a:gd name="T77" fmla="*/ 343 h 487"/>
                <a:gd name="T78" fmla="*/ 428 w 439"/>
                <a:gd name="T79" fmla="*/ 419 h 487"/>
                <a:gd name="T80" fmla="*/ 434 w 439"/>
                <a:gd name="T81" fmla="*/ 42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9" h="487">
                  <a:moveTo>
                    <a:pt x="434" y="429"/>
                  </a:moveTo>
                  <a:cubicBezTo>
                    <a:pt x="381" y="440"/>
                    <a:pt x="381" y="440"/>
                    <a:pt x="381" y="440"/>
                  </a:cubicBezTo>
                  <a:cubicBezTo>
                    <a:pt x="396" y="461"/>
                    <a:pt x="396" y="461"/>
                    <a:pt x="396" y="461"/>
                  </a:cubicBezTo>
                  <a:cubicBezTo>
                    <a:pt x="355" y="471"/>
                    <a:pt x="355" y="471"/>
                    <a:pt x="355" y="471"/>
                  </a:cubicBezTo>
                  <a:cubicBezTo>
                    <a:pt x="328" y="471"/>
                    <a:pt x="328" y="471"/>
                    <a:pt x="328" y="471"/>
                  </a:cubicBezTo>
                  <a:cubicBezTo>
                    <a:pt x="328" y="451"/>
                    <a:pt x="328" y="451"/>
                    <a:pt x="328" y="451"/>
                  </a:cubicBezTo>
                  <a:cubicBezTo>
                    <a:pt x="263" y="464"/>
                    <a:pt x="263" y="464"/>
                    <a:pt x="263" y="464"/>
                  </a:cubicBezTo>
                  <a:cubicBezTo>
                    <a:pt x="250" y="466"/>
                    <a:pt x="250" y="466"/>
                    <a:pt x="250" y="466"/>
                  </a:cubicBezTo>
                  <a:cubicBezTo>
                    <a:pt x="250" y="487"/>
                    <a:pt x="250" y="487"/>
                    <a:pt x="250" y="487"/>
                  </a:cubicBezTo>
                  <a:cubicBezTo>
                    <a:pt x="208" y="487"/>
                    <a:pt x="208" y="487"/>
                    <a:pt x="208" y="487"/>
                  </a:cubicBezTo>
                  <a:cubicBezTo>
                    <a:pt x="198" y="451"/>
                    <a:pt x="198" y="451"/>
                    <a:pt x="198" y="451"/>
                  </a:cubicBezTo>
                  <a:cubicBezTo>
                    <a:pt x="162" y="445"/>
                    <a:pt x="162" y="445"/>
                    <a:pt x="162" y="445"/>
                  </a:cubicBezTo>
                  <a:cubicBezTo>
                    <a:pt x="167" y="398"/>
                    <a:pt x="167" y="398"/>
                    <a:pt x="167" y="398"/>
                  </a:cubicBezTo>
                  <a:cubicBezTo>
                    <a:pt x="136" y="398"/>
                    <a:pt x="136" y="398"/>
                    <a:pt x="136" y="398"/>
                  </a:cubicBezTo>
                  <a:cubicBezTo>
                    <a:pt x="136" y="398"/>
                    <a:pt x="130" y="414"/>
                    <a:pt x="120" y="414"/>
                  </a:cubicBezTo>
                  <a:cubicBezTo>
                    <a:pt x="109" y="414"/>
                    <a:pt x="83" y="398"/>
                    <a:pt x="83" y="398"/>
                  </a:cubicBezTo>
                  <a:cubicBezTo>
                    <a:pt x="109" y="352"/>
                    <a:pt x="109" y="352"/>
                    <a:pt x="109" y="352"/>
                  </a:cubicBezTo>
                  <a:cubicBezTo>
                    <a:pt x="109" y="315"/>
                    <a:pt x="109" y="315"/>
                    <a:pt x="109" y="315"/>
                  </a:cubicBezTo>
                  <a:cubicBezTo>
                    <a:pt x="62" y="305"/>
                    <a:pt x="62" y="305"/>
                    <a:pt x="62" y="305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42" y="216"/>
                    <a:pt x="42" y="216"/>
                    <a:pt x="42" y="216"/>
                  </a:cubicBezTo>
                  <a:cubicBezTo>
                    <a:pt x="14" y="178"/>
                    <a:pt x="14" y="178"/>
                    <a:pt x="14" y="17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266" y="39"/>
                    <a:pt x="266" y="39"/>
                    <a:pt x="266" y="39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86" y="7"/>
                    <a:pt x="386" y="7"/>
                    <a:pt x="386" y="7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75" y="174"/>
                    <a:pt x="375" y="174"/>
                    <a:pt x="375" y="174"/>
                  </a:cubicBezTo>
                  <a:cubicBezTo>
                    <a:pt x="402" y="190"/>
                    <a:pt x="402" y="190"/>
                    <a:pt x="402" y="190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75" y="237"/>
                    <a:pt x="428" y="336"/>
                    <a:pt x="433" y="341"/>
                  </a:cubicBezTo>
                  <a:cubicBezTo>
                    <a:pt x="433" y="342"/>
                    <a:pt x="436" y="342"/>
                    <a:pt x="439" y="343"/>
                  </a:cubicBezTo>
                  <a:cubicBezTo>
                    <a:pt x="428" y="419"/>
                    <a:pt x="428" y="419"/>
                    <a:pt x="428" y="419"/>
                  </a:cubicBezTo>
                  <a:lnTo>
                    <a:pt x="434" y="4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" name="นครนายก">
              <a:extLst>
                <a:ext uri="{FF2B5EF4-FFF2-40B4-BE49-F238E27FC236}">
                  <a16:creationId xmlns:a16="http://schemas.microsoft.com/office/drawing/2014/main" id="{470D9429-EB6E-436E-A648-679AC4D17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134" y="3244707"/>
              <a:ext cx="210319" cy="203003"/>
            </a:xfrm>
            <a:custGeom>
              <a:avLst/>
              <a:gdLst>
                <a:gd name="T0" fmla="*/ 115 w 115"/>
                <a:gd name="T1" fmla="*/ 33 h 111"/>
                <a:gd name="T2" fmla="*/ 115 w 115"/>
                <a:gd name="T3" fmla="*/ 47 h 111"/>
                <a:gd name="T4" fmla="*/ 106 w 115"/>
                <a:gd name="T5" fmla="*/ 49 h 111"/>
                <a:gd name="T6" fmla="*/ 93 w 115"/>
                <a:gd name="T7" fmla="*/ 48 h 111"/>
                <a:gd name="T8" fmla="*/ 92 w 115"/>
                <a:gd name="T9" fmla="*/ 54 h 111"/>
                <a:gd name="T10" fmla="*/ 97 w 115"/>
                <a:gd name="T11" fmla="*/ 56 h 111"/>
                <a:gd name="T12" fmla="*/ 97 w 115"/>
                <a:gd name="T13" fmla="*/ 61 h 111"/>
                <a:gd name="T14" fmla="*/ 83 w 115"/>
                <a:gd name="T15" fmla="*/ 63 h 111"/>
                <a:gd name="T16" fmla="*/ 75 w 115"/>
                <a:gd name="T17" fmla="*/ 75 h 111"/>
                <a:gd name="T18" fmla="*/ 81 w 115"/>
                <a:gd name="T19" fmla="*/ 90 h 111"/>
                <a:gd name="T20" fmla="*/ 58 w 115"/>
                <a:gd name="T21" fmla="*/ 92 h 111"/>
                <a:gd name="T22" fmla="*/ 54 w 115"/>
                <a:gd name="T23" fmla="*/ 100 h 111"/>
                <a:gd name="T24" fmla="*/ 44 w 115"/>
                <a:gd name="T25" fmla="*/ 103 h 111"/>
                <a:gd name="T26" fmla="*/ 42 w 115"/>
                <a:gd name="T27" fmla="*/ 109 h 111"/>
                <a:gd name="T28" fmla="*/ 13 w 115"/>
                <a:gd name="T29" fmla="*/ 107 h 111"/>
                <a:gd name="T30" fmla="*/ 12 w 115"/>
                <a:gd name="T31" fmla="*/ 108 h 111"/>
                <a:gd name="T32" fmla="*/ 12 w 115"/>
                <a:gd name="T33" fmla="*/ 108 h 111"/>
                <a:gd name="T34" fmla="*/ 0 w 115"/>
                <a:gd name="T35" fmla="*/ 111 h 111"/>
                <a:gd name="T36" fmla="*/ 0 w 115"/>
                <a:gd name="T37" fmla="*/ 58 h 111"/>
                <a:gd name="T38" fmla="*/ 8 w 115"/>
                <a:gd name="T39" fmla="*/ 52 h 111"/>
                <a:gd name="T40" fmla="*/ 8 w 115"/>
                <a:gd name="T41" fmla="*/ 42 h 111"/>
                <a:gd name="T42" fmla="*/ 10 w 115"/>
                <a:gd name="T43" fmla="*/ 42 h 111"/>
                <a:gd name="T44" fmla="*/ 17 w 115"/>
                <a:gd name="T45" fmla="*/ 43 h 111"/>
                <a:gd name="T46" fmla="*/ 29 w 115"/>
                <a:gd name="T47" fmla="*/ 33 h 111"/>
                <a:gd name="T48" fmla="*/ 28 w 115"/>
                <a:gd name="T49" fmla="*/ 19 h 111"/>
                <a:gd name="T50" fmla="*/ 46 w 115"/>
                <a:gd name="T51" fmla="*/ 28 h 111"/>
                <a:gd name="T52" fmla="*/ 51 w 115"/>
                <a:gd name="T53" fmla="*/ 33 h 111"/>
                <a:gd name="T54" fmla="*/ 58 w 115"/>
                <a:gd name="T55" fmla="*/ 28 h 111"/>
                <a:gd name="T56" fmla="*/ 56 w 115"/>
                <a:gd name="T57" fmla="*/ 21 h 111"/>
                <a:gd name="T58" fmla="*/ 57 w 115"/>
                <a:gd name="T59" fmla="*/ 15 h 111"/>
                <a:gd name="T60" fmla="*/ 62 w 115"/>
                <a:gd name="T61" fmla="*/ 14 h 111"/>
                <a:gd name="T62" fmla="*/ 64 w 115"/>
                <a:gd name="T63" fmla="*/ 5 h 111"/>
                <a:gd name="T64" fmla="*/ 74 w 115"/>
                <a:gd name="T65" fmla="*/ 0 h 111"/>
                <a:gd name="T66" fmla="*/ 92 w 115"/>
                <a:gd name="T67" fmla="*/ 15 h 111"/>
                <a:gd name="T68" fmla="*/ 93 w 115"/>
                <a:gd name="T69" fmla="*/ 17 h 111"/>
                <a:gd name="T70" fmla="*/ 103 w 115"/>
                <a:gd name="T71" fmla="*/ 23 h 111"/>
                <a:gd name="T72" fmla="*/ 115 w 115"/>
                <a:gd name="T73" fmla="*/ 3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" h="111">
                  <a:moveTo>
                    <a:pt x="115" y="33"/>
                  </a:moveTo>
                  <a:lnTo>
                    <a:pt x="115" y="47"/>
                  </a:lnTo>
                  <a:lnTo>
                    <a:pt x="106" y="49"/>
                  </a:lnTo>
                  <a:lnTo>
                    <a:pt x="93" y="48"/>
                  </a:lnTo>
                  <a:lnTo>
                    <a:pt x="92" y="54"/>
                  </a:lnTo>
                  <a:lnTo>
                    <a:pt x="97" y="56"/>
                  </a:lnTo>
                  <a:lnTo>
                    <a:pt x="97" y="61"/>
                  </a:lnTo>
                  <a:lnTo>
                    <a:pt x="83" y="63"/>
                  </a:lnTo>
                  <a:lnTo>
                    <a:pt x="75" y="75"/>
                  </a:lnTo>
                  <a:lnTo>
                    <a:pt x="81" y="90"/>
                  </a:lnTo>
                  <a:lnTo>
                    <a:pt x="58" y="92"/>
                  </a:lnTo>
                  <a:lnTo>
                    <a:pt x="54" y="100"/>
                  </a:lnTo>
                  <a:lnTo>
                    <a:pt x="44" y="103"/>
                  </a:lnTo>
                  <a:lnTo>
                    <a:pt x="42" y="109"/>
                  </a:lnTo>
                  <a:lnTo>
                    <a:pt x="13" y="107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0" y="111"/>
                  </a:lnTo>
                  <a:lnTo>
                    <a:pt x="0" y="58"/>
                  </a:lnTo>
                  <a:lnTo>
                    <a:pt x="8" y="5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7" y="43"/>
                  </a:lnTo>
                  <a:lnTo>
                    <a:pt x="29" y="33"/>
                  </a:lnTo>
                  <a:lnTo>
                    <a:pt x="28" y="19"/>
                  </a:lnTo>
                  <a:lnTo>
                    <a:pt x="46" y="28"/>
                  </a:lnTo>
                  <a:lnTo>
                    <a:pt x="51" y="33"/>
                  </a:lnTo>
                  <a:lnTo>
                    <a:pt x="58" y="28"/>
                  </a:lnTo>
                  <a:lnTo>
                    <a:pt x="56" y="21"/>
                  </a:lnTo>
                  <a:lnTo>
                    <a:pt x="57" y="15"/>
                  </a:lnTo>
                  <a:lnTo>
                    <a:pt x="62" y="14"/>
                  </a:lnTo>
                  <a:lnTo>
                    <a:pt x="64" y="5"/>
                  </a:lnTo>
                  <a:lnTo>
                    <a:pt x="74" y="0"/>
                  </a:lnTo>
                  <a:lnTo>
                    <a:pt x="92" y="15"/>
                  </a:lnTo>
                  <a:lnTo>
                    <a:pt x="93" y="17"/>
                  </a:lnTo>
                  <a:lnTo>
                    <a:pt x="103" y="23"/>
                  </a:lnTo>
                  <a:lnTo>
                    <a:pt x="115" y="3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" name="ชัยนาท">
              <a:extLst>
                <a:ext uri="{FF2B5EF4-FFF2-40B4-BE49-F238E27FC236}">
                  <a16:creationId xmlns:a16="http://schemas.microsoft.com/office/drawing/2014/main" id="{509484EA-E438-4076-907B-24890DA5E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354" y="2906368"/>
              <a:ext cx="226778" cy="190201"/>
            </a:xfrm>
            <a:custGeom>
              <a:avLst/>
              <a:gdLst>
                <a:gd name="T0" fmla="*/ 553 w 553"/>
                <a:gd name="T1" fmla="*/ 269 h 466"/>
                <a:gd name="T2" fmla="*/ 516 w 553"/>
                <a:gd name="T3" fmla="*/ 294 h 466"/>
                <a:gd name="T4" fmla="*/ 506 w 553"/>
                <a:gd name="T5" fmla="*/ 325 h 466"/>
                <a:gd name="T6" fmla="*/ 469 w 553"/>
                <a:gd name="T7" fmla="*/ 325 h 466"/>
                <a:gd name="T8" fmla="*/ 448 w 553"/>
                <a:gd name="T9" fmla="*/ 346 h 466"/>
                <a:gd name="T10" fmla="*/ 474 w 553"/>
                <a:gd name="T11" fmla="*/ 362 h 466"/>
                <a:gd name="T12" fmla="*/ 474 w 553"/>
                <a:gd name="T13" fmla="*/ 419 h 466"/>
                <a:gd name="T14" fmla="*/ 417 w 553"/>
                <a:gd name="T15" fmla="*/ 419 h 466"/>
                <a:gd name="T16" fmla="*/ 396 w 553"/>
                <a:gd name="T17" fmla="*/ 434 h 466"/>
                <a:gd name="T18" fmla="*/ 365 w 553"/>
                <a:gd name="T19" fmla="*/ 455 h 466"/>
                <a:gd name="T20" fmla="*/ 363 w 553"/>
                <a:gd name="T21" fmla="*/ 454 h 466"/>
                <a:gd name="T22" fmla="*/ 328 w 553"/>
                <a:gd name="T23" fmla="*/ 429 h 466"/>
                <a:gd name="T24" fmla="*/ 276 w 553"/>
                <a:gd name="T25" fmla="*/ 414 h 466"/>
                <a:gd name="T26" fmla="*/ 261 w 553"/>
                <a:gd name="T27" fmla="*/ 455 h 466"/>
                <a:gd name="T28" fmla="*/ 172 w 553"/>
                <a:gd name="T29" fmla="*/ 466 h 466"/>
                <a:gd name="T30" fmla="*/ 62 w 553"/>
                <a:gd name="T31" fmla="*/ 440 h 466"/>
                <a:gd name="T32" fmla="*/ 5 w 553"/>
                <a:gd name="T33" fmla="*/ 406 h 466"/>
                <a:gd name="T34" fmla="*/ 5 w 553"/>
                <a:gd name="T35" fmla="*/ 367 h 466"/>
                <a:gd name="T36" fmla="*/ 57 w 553"/>
                <a:gd name="T37" fmla="*/ 304 h 466"/>
                <a:gd name="T38" fmla="*/ 57 w 553"/>
                <a:gd name="T39" fmla="*/ 242 h 466"/>
                <a:gd name="T40" fmla="*/ 0 w 553"/>
                <a:gd name="T41" fmla="*/ 174 h 466"/>
                <a:gd name="T42" fmla="*/ 10 w 553"/>
                <a:gd name="T43" fmla="*/ 111 h 466"/>
                <a:gd name="T44" fmla="*/ 57 w 553"/>
                <a:gd name="T45" fmla="*/ 75 h 466"/>
                <a:gd name="T46" fmla="*/ 115 w 553"/>
                <a:gd name="T47" fmla="*/ 85 h 466"/>
                <a:gd name="T48" fmla="*/ 141 w 553"/>
                <a:gd name="T49" fmla="*/ 111 h 466"/>
                <a:gd name="T50" fmla="*/ 177 w 553"/>
                <a:gd name="T51" fmla="*/ 101 h 466"/>
                <a:gd name="T52" fmla="*/ 261 w 553"/>
                <a:gd name="T53" fmla="*/ 106 h 466"/>
                <a:gd name="T54" fmla="*/ 287 w 553"/>
                <a:gd name="T55" fmla="*/ 122 h 466"/>
                <a:gd name="T56" fmla="*/ 334 w 553"/>
                <a:gd name="T57" fmla="*/ 75 h 466"/>
                <a:gd name="T58" fmla="*/ 318 w 553"/>
                <a:gd name="T59" fmla="*/ 33 h 466"/>
                <a:gd name="T60" fmla="*/ 342 w 553"/>
                <a:gd name="T61" fmla="*/ 0 h 466"/>
                <a:gd name="T62" fmla="*/ 349 w 553"/>
                <a:gd name="T63" fmla="*/ 2 h 466"/>
                <a:gd name="T64" fmla="*/ 412 w 553"/>
                <a:gd name="T65" fmla="*/ 54 h 466"/>
                <a:gd name="T66" fmla="*/ 443 w 553"/>
                <a:gd name="T67" fmla="*/ 43 h 466"/>
                <a:gd name="T68" fmla="*/ 469 w 553"/>
                <a:gd name="T69" fmla="*/ 54 h 466"/>
                <a:gd name="T70" fmla="*/ 459 w 553"/>
                <a:gd name="T71" fmla="*/ 127 h 466"/>
                <a:gd name="T72" fmla="*/ 490 w 553"/>
                <a:gd name="T73" fmla="*/ 169 h 466"/>
                <a:gd name="T74" fmla="*/ 485 w 553"/>
                <a:gd name="T75" fmla="*/ 197 h 466"/>
                <a:gd name="T76" fmla="*/ 485 w 553"/>
                <a:gd name="T77" fmla="*/ 200 h 466"/>
                <a:gd name="T78" fmla="*/ 553 w 553"/>
                <a:gd name="T79" fmla="*/ 268 h 466"/>
                <a:gd name="T80" fmla="*/ 553 w 553"/>
                <a:gd name="T81" fmla="*/ 26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3" h="466">
                  <a:moveTo>
                    <a:pt x="553" y="269"/>
                  </a:moveTo>
                  <a:cubicBezTo>
                    <a:pt x="516" y="294"/>
                    <a:pt x="516" y="294"/>
                    <a:pt x="516" y="294"/>
                  </a:cubicBezTo>
                  <a:cubicBezTo>
                    <a:pt x="506" y="325"/>
                    <a:pt x="506" y="325"/>
                    <a:pt x="506" y="325"/>
                  </a:cubicBezTo>
                  <a:cubicBezTo>
                    <a:pt x="469" y="325"/>
                    <a:pt x="469" y="325"/>
                    <a:pt x="469" y="325"/>
                  </a:cubicBezTo>
                  <a:cubicBezTo>
                    <a:pt x="448" y="346"/>
                    <a:pt x="448" y="346"/>
                    <a:pt x="448" y="346"/>
                  </a:cubicBezTo>
                  <a:cubicBezTo>
                    <a:pt x="474" y="362"/>
                    <a:pt x="474" y="362"/>
                    <a:pt x="474" y="362"/>
                  </a:cubicBezTo>
                  <a:cubicBezTo>
                    <a:pt x="474" y="419"/>
                    <a:pt x="474" y="419"/>
                    <a:pt x="474" y="419"/>
                  </a:cubicBezTo>
                  <a:cubicBezTo>
                    <a:pt x="417" y="419"/>
                    <a:pt x="417" y="419"/>
                    <a:pt x="417" y="419"/>
                  </a:cubicBezTo>
                  <a:cubicBezTo>
                    <a:pt x="396" y="434"/>
                    <a:pt x="396" y="434"/>
                    <a:pt x="396" y="434"/>
                  </a:cubicBezTo>
                  <a:cubicBezTo>
                    <a:pt x="365" y="455"/>
                    <a:pt x="365" y="455"/>
                    <a:pt x="365" y="455"/>
                  </a:cubicBezTo>
                  <a:cubicBezTo>
                    <a:pt x="363" y="454"/>
                    <a:pt x="363" y="454"/>
                    <a:pt x="363" y="454"/>
                  </a:cubicBezTo>
                  <a:cubicBezTo>
                    <a:pt x="328" y="429"/>
                    <a:pt x="328" y="429"/>
                    <a:pt x="328" y="429"/>
                  </a:cubicBezTo>
                  <a:cubicBezTo>
                    <a:pt x="276" y="414"/>
                    <a:pt x="276" y="414"/>
                    <a:pt x="276" y="414"/>
                  </a:cubicBezTo>
                  <a:cubicBezTo>
                    <a:pt x="261" y="455"/>
                    <a:pt x="261" y="455"/>
                    <a:pt x="261" y="455"/>
                  </a:cubicBezTo>
                  <a:cubicBezTo>
                    <a:pt x="172" y="466"/>
                    <a:pt x="172" y="466"/>
                    <a:pt x="172" y="466"/>
                  </a:cubicBezTo>
                  <a:cubicBezTo>
                    <a:pt x="62" y="440"/>
                    <a:pt x="62" y="440"/>
                    <a:pt x="62" y="440"/>
                  </a:cubicBezTo>
                  <a:cubicBezTo>
                    <a:pt x="5" y="406"/>
                    <a:pt x="5" y="406"/>
                    <a:pt x="5" y="406"/>
                  </a:cubicBezTo>
                  <a:cubicBezTo>
                    <a:pt x="5" y="367"/>
                    <a:pt x="5" y="367"/>
                    <a:pt x="5" y="367"/>
                  </a:cubicBezTo>
                  <a:cubicBezTo>
                    <a:pt x="57" y="304"/>
                    <a:pt x="57" y="304"/>
                    <a:pt x="57" y="304"/>
                  </a:cubicBezTo>
                  <a:cubicBezTo>
                    <a:pt x="57" y="242"/>
                    <a:pt x="57" y="242"/>
                    <a:pt x="57" y="242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261" y="106"/>
                    <a:pt x="261" y="106"/>
                    <a:pt x="261" y="106"/>
                  </a:cubicBezTo>
                  <a:cubicBezTo>
                    <a:pt x="287" y="122"/>
                    <a:pt x="287" y="122"/>
                    <a:pt x="287" y="122"/>
                  </a:cubicBezTo>
                  <a:cubicBezTo>
                    <a:pt x="334" y="75"/>
                    <a:pt x="334" y="75"/>
                    <a:pt x="334" y="75"/>
                  </a:cubicBezTo>
                  <a:cubicBezTo>
                    <a:pt x="318" y="33"/>
                    <a:pt x="318" y="33"/>
                    <a:pt x="318" y="33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7" y="1"/>
                    <a:pt x="349" y="2"/>
                    <a:pt x="349" y="2"/>
                  </a:cubicBezTo>
                  <a:cubicBezTo>
                    <a:pt x="412" y="54"/>
                    <a:pt x="412" y="54"/>
                    <a:pt x="412" y="54"/>
                  </a:cubicBezTo>
                  <a:cubicBezTo>
                    <a:pt x="443" y="43"/>
                    <a:pt x="443" y="43"/>
                    <a:pt x="443" y="43"/>
                  </a:cubicBezTo>
                  <a:cubicBezTo>
                    <a:pt x="469" y="54"/>
                    <a:pt x="469" y="54"/>
                    <a:pt x="469" y="54"/>
                  </a:cubicBezTo>
                  <a:cubicBezTo>
                    <a:pt x="459" y="127"/>
                    <a:pt x="459" y="127"/>
                    <a:pt x="459" y="127"/>
                  </a:cubicBezTo>
                  <a:cubicBezTo>
                    <a:pt x="490" y="169"/>
                    <a:pt x="490" y="169"/>
                    <a:pt x="490" y="169"/>
                  </a:cubicBezTo>
                  <a:cubicBezTo>
                    <a:pt x="485" y="197"/>
                    <a:pt x="485" y="197"/>
                    <a:pt x="485" y="197"/>
                  </a:cubicBezTo>
                  <a:cubicBezTo>
                    <a:pt x="485" y="200"/>
                    <a:pt x="485" y="200"/>
                    <a:pt x="485" y="200"/>
                  </a:cubicBezTo>
                  <a:cubicBezTo>
                    <a:pt x="553" y="268"/>
                    <a:pt x="553" y="268"/>
                    <a:pt x="553" y="268"/>
                  </a:cubicBezTo>
                  <a:lnTo>
                    <a:pt x="553" y="26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7" name="กำแพงเพชร">
              <a:extLst>
                <a:ext uri="{FF2B5EF4-FFF2-40B4-BE49-F238E27FC236}">
                  <a16:creationId xmlns:a16="http://schemas.microsoft.com/office/drawing/2014/main" id="{2F7C1503-FF2F-45E7-A566-FD4B3DCB3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999" y="2341253"/>
              <a:ext cx="376744" cy="387717"/>
            </a:xfrm>
            <a:custGeom>
              <a:avLst/>
              <a:gdLst>
                <a:gd name="T0" fmla="*/ 914 w 923"/>
                <a:gd name="T1" fmla="*/ 642 h 950"/>
                <a:gd name="T2" fmla="*/ 923 w 923"/>
                <a:gd name="T3" fmla="*/ 663 h 950"/>
                <a:gd name="T4" fmla="*/ 915 w 923"/>
                <a:gd name="T5" fmla="*/ 678 h 950"/>
                <a:gd name="T6" fmla="*/ 850 w 923"/>
                <a:gd name="T7" fmla="*/ 788 h 950"/>
                <a:gd name="T8" fmla="*/ 814 w 923"/>
                <a:gd name="T9" fmla="*/ 788 h 950"/>
                <a:gd name="T10" fmla="*/ 756 w 923"/>
                <a:gd name="T11" fmla="*/ 819 h 950"/>
                <a:gd name="T12" fmla="*/ 709 w 923"/>
                <a:gd name="T13" fmla="*/ 924 h 950"/>
                <a:gd name="T14" fmla="*/ 636 w 923"/>
                <a:gd name="T15" fmla="*/ 924 h 950"/>
                <a:gd name="T16" fmla="*/ 589 w 923"/>
                <a:gd name="T17" fmla="*/ 950 h 950"/>
                <a:gd name="T18" fmla="*/ 449 w 923"/>
                <a:gd name="T19" fmla="*/ 919 h 950"/>
                <a:gd name="T20" fmla="*/ 407 w 923"/>
                <a:gd name="T21" fmla="*/ 939 h 950"/>
                <a:gd name="T22" fmla="*/ 256 w 923"/>
                <a:gd name="T23" fmla="*/ 939 h 950"/>
                <a:gd name="T24" fmla="*/ 198 w 923"/>
                <a:gd name="T25" fmla="*/ 898 h 950"/>
                <a:gd name="T26" fmla="*/ 125 w 923"/>
                <a:gd name="T27" fmla="*/ 939 h 950"/>
                <a:gd name="T28" fmla="*/ 87 w 923"/>
                <a:gd name="T29" fmla="*/ 930 h 950"/>
                <a:gd name="T30" fmla="*/ 89 w 923"/>
                <a:gd name="T31" fmla="*/ 908 h 950"/>
                <a:gd name="T32" fmla="*/ 73 w 923"/>
                <a:gd name="T33" fmla="*/ 872 h 950"/>
                <a:gd name="T34" fmla="*/ 110 w 923"/>
                <a:gd name="T35" fmla="*/ 783 h 950"/>
                <a:gd name="T36" fmla="*/ 78 w 923"/>
                <a:gd name="T37" fmla="*/ 720 h 950"/>
                <a:gd name="T38" fmla="*/ 47 w 923"/>
                <a:gd name="T39" fmla="*/ 710 h 950"/>
                <a:gd name="T40" fmla="*/ 78 w 923"/>
                <a:gd name="T41" fmla="*/ 647 h 950"/>
                <a:gd name="T42" fmla="*/ 47 w 923"/>
                <a:gd name="T43" fmla="*/ 595 h 950"/>
                <a:gd name="T44" fmla="*/ 57 w 923"/>
                <a:gd name="T45" fmla="*/ 507 h 950"/>
                <a:gd name="T46" fmla="*/ 21 w 923"/>
                <a:gd name="T47" fmla="*/ 486 h 950"/>
                <a:gd name="T48" fmla="*/ 26 w 923"/>
                <a:gd name="T49" fmla="*/ 449 h 950"/>
                <a:gd name="T50" fmla="*/ 0 w 923"/>
                <a:gd name="T51" fmla="*/ 418 h 950"/>
                <a:gd name="T52" fmla="*/ 0 w 923"/>
                <a:gd name="T53" fmla="*/ 397 h 950"/>
                <a:gd name="T54" fmla="*/ 16 w 923"/>
                <a:gd name="T55" fmla="*/ 387 h 950"/>
                <a:gd name="T56" fmla="*/ 42 w 923"/>
                <a:gd name="T57" fmla="*/ 407 h 950"/>
                <a:gd name="T58" fmla="*/ 110 w 923"/>
                <a:gd name="T59" fmla="*/ 407 h 950"/>
                <a:gd name="T60" fmla="*/ 183 w 923"/>
                <a:gd name="T61" fmla="*/ 345 h 950"/>
                <a:gd name="T62" fmla="*/ 224 w 923"/>
                <a:gd name="T63" fmla="*/ 345 h 950"/>
                <a:gd name="T64" fmla="*/ 224 w 923"/>
                <a:gd name="T65" fmla="*/ 256 h 950"/>
                <a:gd name="T66" fmla="*/ 277 w 923"/>
                <a:gd name="T67" fmla="*/ 157 h 950"/>
                <a:gd name="T68" fmla="*/ 266 w 923"/>
                <a:gd name="T69" fmla="*/ 121 h 950"/>
                <a:gd name="T70" fmla="*/ 287 w 923"/>
                <a:gd name="T71" fmla="*/ 89 h 950"/>
                <a:gd name="T72" fmla="*/ 344 w 923"/>
                <a:gd name="T73" fmla="*/ 89 h 950"/>
                <a:gd name="T74" fmla="*/ 350 w 923"/>
                <a:gd name="T75" fmla="*/ 37 h 950"/>
                <a:gd name="T76" fmla="*/ 412 w 923"/>
                <a:gd name="T77" fmla="*/ 37 h 950"/>
                <a:gd name="T78" fmla="*/ 435 w 923"/>
                <a:gd name="T79" fmla="*/ 0 h 950"/>
                <a:gd name="T80" fmla="*/ 438 w 923"/>
                <a:gd name="T81" fmla="*/ 1 h 950"/>
                <a:gd name="T82" fmla="*/ 469 w 923"/>
                <a:gd name="T83" fmla="*/ 84 h 950"/>
                <a:gd name="T84" fmla="*/ 480 w 923"/>
                <a:gd name="T85" fmla="*/ 74 h 950"/>
                <a:gd name="T86" fmla="*/ 490 w 923"/>
                <a:gd name="T87" fmla="*/ 48 h 950"/>
                <a:gd name="T88" fmla="*/ 511 w 923"/>
                <a:gd name="T89" fmla="*/ 53 h 950"/>
                <a:gd name="T90" fmla="*/ 511 w 923"/>
                <a:gd name="T91" fmla="*/ 89 h 950"/>
                <a:gd name="T92" fmla="*/ 553 w 923"/>
                <a:gd name="T93" fmla="*/ 141 h 950"/>
                <a:gd name="T94" fmla="*/ 631 w 923"/>
                <a:gd name="T95" fmla="*/ 178 h 950"/>
                <a:gd name="T96" fmla="*/ 662 w 923"/>
                <a:gd name="T97" fmla="*/ 157 h 950"/>
                <a:gd name="T98" fmla="*/ 689 w 923"/>
                <a:gd name="T99" fmla="*/ 209 h 950"/>
                <a:gd name="T100" fmla="*/ 751 w 923"/>
                <a:gd name="T101" fmla="*/ 173 h 950"/>
                <a:gd name="T102" fmla="*/ 772 w 923"/>
                <a:gd name="T103" fmla="*/ 183 h 950"/>
                <a:gd name="T104" fmla="*/ 772 w 923"/>
                <a:gd name="T105" fmla="*/ 181 h 950"/>
                <a:gd name="T106" fmla="*/ 801 w 923"/>
                <a:gd name="T107" fmla="*/ 255 h 950"/>
                <a:gd name="T108" fmla="*/ 814 w 923"/>
                <a:gd name="T109" fmla="*/ 287 h 950"/>
                <a:gd name="T110" fmla="*/ 871 w 923"/>
                <a:gd name="T111" fmla="*/ 314 h 950"/>
                <a:gd name="T112" fmla="*/ 891 w 923"/>
                <a:gd name="T113" fmla="*/ 315 h 950"/>
                <a:gd name="T114" fmla="*/ 923 w 923"/>
                <a:gd name="T115" fmla="*/ 371 h 950"/>
                <a:gd name="T116" fmla="*/ 866 w 923"/>
                <a:gd name="T117" fmla="*/ 465 h 950"/>
                <a:gd name="T118" fmla="*/ 902 w 923"/>
                <a:gd name="T119" fmla="*/ 538 h 950"/>
                <a:gd name="T120" fmla="*/ 892 w 923"/>
                <a:gd name="T121" fmla="*/ 590 h 950"/>
                <a:gd name="T122" fmla="*/ 914 w 923"/>
                <a:gd name="T123" fmla="*/ 642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3" h="950">
                  <a:moveTo>
                    <a:pt x="914" y="642"/>
                  </a:moveTo>
                  <a:cubicBezTo>
                    <a:pt x="923" y="663"/>
                    <a:pt x="923" y="663"/>
                    <a:pt x="923" y="663"/>
                  </a:cubicBezTo>
                  <a:cubicBezTo>
                    <a:pt x="915" y="678"/>
                    <a:pt x="915" y="678"/>
                    <a:pt x="915" y="678"/>
                  </a:cubicBezTo>
                  <a:cubicBezTo>
                    <a:pt x="850" y="788"/>
                    <a:pt x="850" y="788"/>
                    <a:pt x="850" y="788"/>
                  </a:cubicBezTo>
                  <a:cubicBezTo>
                    <a:pt x="814" y="788"/>
                    <a:pt x="814" y="788"/>
                    <a:pt x="814" y="788"/>
                  </a:cubicBezTo>
                  <a:cubicBezTo>
                    <a:pt x="756" y="819"/>
                    <a:pt x="756" y="819"/>
                    <a:pt x="756" y="819"/>
                  </a:cubicBezTo>
                  <a:cubicBezTo>
                    <a:pt x="709" y="924"/>
                    <a:pt x="709" y="924"/>
                    <a:pt x="709" y="924"/>
                  </a:cubicBezTo>
                  <a:cubicBezTo>
                    <a:pt x="636" y="924"/>
                    <a:pt x="636" y="924"/>
                    <a:pt x="636" y="924"/>
                  </a:cubicBezTo>
                  <a:cubicBezTo>
                    <a:pt x="589" y="950"/>
                    <a:pt x="589" y="950"/>
                    <a:pt x="589" y="950"/>
                  </a:cubicBezTo>
                  <a:cubicBezTo>
                    <a:pt x="449" y="919"/>
                    <a:pt x="449" y="919"/>
                    <a:pt x="449" y="919"/>
                  </a:cubicBezTo>
                  <a:cubicBezTo>
                    <a:pt x="407" y="939"/>
                    <a:pt x="407" y="939"/>
                    <a:pt x="407" y="939"/>
                  </a:cubicBezTo>
                  <a:cubicBezTo>
                    <a:pt x="256" y="939"/>
                    <a:pt x="256" y="939"/>
                    <a:pt x="256" y="939"/>
                  </a:cubicBezTo>
                  <a:cubicBezTo>
                    <a:pt x="198" y="898"/>
                    <a:pt x="198" y="898"/>
                    <a:pt x="198" y="898"/>
                  </a:cubicBezTo>
                  <a:cubicBezTo>
                    <a:pt x="125" y="939"/>
                    <a:pt x="125" y="939"/>
                    <a:pt x="125" y="939"/>
                  </a:cubicBezTo>
                  <a:cubicBezTo>
                    <a:pt x="87" y="930"/>
                    <a:pt x="87" y="930"/>
                    <a:pt x="87" y="930"/>
                  </a:cubicBezTo>
                  <a:cubicBezTo>
                    <a:pt x="89" y="908"/>
                    <a:pt x="89" y="908"/>
                    <a:pt x="89" y="908"/>
                  </a:cubicBezTo>
                  <a:cubicBezTo>
                    <a:pt x="89" y="908"/>
                    <a:pt x="73" y="877"/>
                    <a:pt x="73" y="872"/>
                  </a:cubicBezTo>
                  <a:cubicBezTo>
                    <a:pt x="73" y="866"/>
                    <a:pt x="110" y="783"/>
                    <a:pt x="110" y="783"/>
                  </a:cubicBezTo>
                  <a:cubicBezTo>
                    <a:pt x="78" y="720"/>
                    <a:pt x="78" y="720"/>
                    <a:pt x="78" y="720"/>
                  </a:cubicBezTo>
                  <a:cubicBezTo>
                    <a:pt x="47" y="710"/>
                    <a:pt x="47" y="710"/>
                    <a:pt x="47" y="710"/>
                  </a:cubicBezTo>
                  <a:cubicBezTo>
                    <a:pt x="78" y="647"/>
                    <a:pt x="78" y="647"/>
                    <a:pt x="78" y="647"/>
                  </a:cubicBezTo>
                  <a:cubicBezTo>
                    <a:pt x="47" y="595"/>
                    <a:pt x="47" y="595"/>
                    <a:pt x="47" y="595"/>
                  </a:cubicBezTo>
                  <a:cubicBezTo>
                    <a:pt x="57" y="507"/>
                    <a:pt x="57" y="507"/>
                    <a:pt x="57" y="507"/>
                  </a:cubicBezTo>
                  <a:cubicBezTo>
                    <a:pt x="57" y="507"/>
                    <a:pt x="21" y="491"/>
                    <a:pt x="21" y="486"/>
                  </a:cubicBezTo>
                  <a:cubicBezTo>
                    <a:pt x="21" y="480"/>
                    <a:pt x="26" y="449"/>
                    <a:pt x="26" y="449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16" y="387"/>
                    <a:pt x="16" y="387"/>
                    <a:pt x="16" y="387"/>
                  </a:cubicBezTo>
                  <a:cubicBezTo>
                    <a:pt x="42" y="407"/>
                    <a:pt x="42" y="407"/>
                    <a:pt x="42" y="407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83" y="345"/>
                    <a:pt x="183" y="345"/>
                    <a:pt x="183" y="345"/>
                  </a:cubicBezTo>
                  <a:cubicBezTo>
                    <a:pt x="224" y="345"/>
                    <a:pt x="224" y="345"/>
                    <a:pt x="224" y="345"/>
                  </a:cubicBezTo>
                  <a:cubicBezTo>
                    <a:pt x="224" y="256"/>
                    <a:pt x="224" y="256"/>
                    <a:pt x="224" y="256"/>
                  </a:cubicBezTo>
                  <a:cubicBezTo>
                    <a:pt x="277" y="157"/>
                    <a:pt x="277" y="157"/>
                    <a:pt x="277" y="157"/>
                  </a:cubicBezTo>
                  <a:cubicBezTo>
                    <a:pt x="266" y="121"/>
                    <a:pt x="266" y="121"/>
                    <a:pt x="266" y="121"/>
                  </a:cubicBezTo>
                  <a:cubicBezTo>
                    <a:pt x="287" y="89"/>
                    <a:pt x="287" y="89"/>
                    <a:pt x="287" y="89"/>
                  </a:cubicBezTo>
                  <a:cubicBezTo>
                    <a:pt x="344" y="89"/>
                    <a:pt x="344" y="89"/>
                    <a:pt x="344" y="89"/>
                  </a:cubicBezTo>
                  <a:cubicBezTo>
                    <a:pt x="350" y="37"/>
                    <a:pt x="350" y="37"/>
                    <a:pt x="350" y="37"/>
                  </a:cubicBezTo>
                  <a:cubicBezTo>
                    <a:pt x="412" y="37"/>
                    <a:pt x="412" y="37"/>
                    <a:pt x="412" y="37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38" y="1"/>
                    <a:pt x="438" y="1"/>
                    <a:pt x="438" y="1"/>
                  </a:cubicBezTo>
                  <a:cubicBezTo>
                    <a:pt x="469" y="84"/>
                    <a:pt x="469" y="84"/>
                    <a:pt x="469" y="84"/>
                  </a:cubicBezTo>
                  <a:cubicBezTo>
                    <a:pt x="480" y="74"/>
                    <a:pt x="480" y="74"/>
                    <a:pt x="480" y="74"/>
                  </a:cubicBezTo>
                  <a:cubicBezTo>
                    <a:pt x="490" y="48"/>
                    <a:pt x="490" y="48"/>
                    <a:pt x="490" y="48"/>
                  </a:cubicBezTo>
                  <a:cubicBezTo>
                    <a:pt x="511" y="53"/>
                    <a:pt x="511" y="53"/>
                    <a:pt x="511" y="53"/>
                  </a:cubicBezTo>
                  <a:cubicBezTo>
                    <a:pt x="511" y="89"/>
                    <a:pt x="511" y="89"/>
                    <a:pt x="511" y="89"/>
                  </a:cubicBezTo>
                  <a:cubicBezTo>
                    <a:pt x="553" y="141"/>
                    <a:pt x="553" y="141"/>
                    <a:pt x="553" y="141"/>
                  </a:cubicBezTo>
                  <a:cubicBezTo>
                    <a:pt x="631" y="178"/>
                    <a:pt x="631" y="178"/>
                    <a:pt x="631" y="178"/>
                  </a:cubicBezTo>
                  <a:cubicBezTo>
                    <a:pt x="662" y="157"/>
                    <a:pt x="662" y="157"/>
                    <a:pt x="662" y="157"/>
                  </a:cubicBezTo>
                  <a:cubicBezTo>
                    <a:pt x="689" y="209"/>
                    <a:pt x="689" y="209"/>
                    <a:pt x="689" y="209"/>
                  </a:cubicBezTo>
                  <a:cubicBezTo>
                    <a:pt x="689" y="209"/>
                    <a:pt x="746" y="173"/>
                    <a:pt x="751" y="173"/>
                  </a:cubicBezTo>
                  <a:cubicBezTo>
                    <a:pt x="756" y="173"/>
                    <a:pt x="772" y="183"/>
                    <a:pt x="772" y="183"/>
                  </a:cubicBezTo>
                  <a:cubicBezTo>
                    <a:pt x="772" y="181"/>
                    <a:pt x="772" y="181"/>
                    <a:pt x="772" y="181"/>
                  </a:cubicBezTo>
                  <a:cubicBezTo>
                    <a:pt x="801" y="255"/>
                    <a:pt x="801" y="255"/>
                    <a:pt x="801" y="255"/>
                  </a:cubicBezTo>
                  <a:cubicBezTo>
                    <a:pt x="814" y="287"/>
                    <a:pt x="814" y="287"/>
                    <a:pt x="814" y="287"/>
                  </a:cubicBezTo>
                  <a:cubicBezTo>
                    <a:pt x="871" y="314"/>
                    <a:pt x="871" y="314"/>
                    <a:pt x="871" y="314"/>
                  </a:cubicBezTo>
                  <a:cubicBezTo>
                    <a:pt x="871" y="314"/>
                    <a:pt x="880" y="314"/>
                    <a:pt x="891" y="315"/>
                  </a:cubicBezTo>
                  <a:cubicBezTo>
                    <a:pt x="923" y="371"/>
                    <a:pt x="923" y="371"/>
                    <a:pt x="923" y="371"/>
                  </a:cubicBezTo>
                  <a:cubicBezTo>
                    <a:pt x="866" y="465"/>
                    <a:pt x="866" y="465"/>
                    <a:pt x="866" y="465"/>
                  </a:cubicBezTo>
                  <a:cubicBezTo>
                    <a:pt x="902" y="538"/>
                    <a:pt x="902" y="538"/>
                    <a:pt x="902" y="538"/>
                  </a:cubicBezTo>
                  <a:cubicBezTo>
                    <a:pt x="892" y="590"/>
                    <a:pt x="892" y="590"/>
                    <a:pt x="892" y="590"/>
                  </a:cubicBezTo>
                  <a:lnTo>
                    <a:pt x="914" y="6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" name="กรุงเทพมหานคร">
              <a:extLst>
                <a:ext uri="{FF2B5EF4-FFF2-40B4-BE49-F238E27FC236}">
                  <a16:creationId xmlns:a16="http://schemas.microsoft.com/office/drawing/2014/main" id="{E0F78E92-0061-4319-B169-EB2B7BB31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158" y="3451367"/>
              <a:ext cx="223120" cy="171912"/>
            </a:xfrm>
            <a:custGeom>
              <a:avLst/>
              <a:gdLst>
                <a:gd name="T0" fmla="*/ 542 w 542"/>
                <a:gd name="T1" fmla="*/ 120 h 418"/>
                <a:gd name="T2" fmla="*/ 470 w 542"/>
                <a:gd name="T3" fmla="*/ 227 h 418"/>
                <a:gd name="T4" fmla="*/ 349 w 542"/>
                <a:gd name="T5" fmla="*/ 209 h 418"/>
                <a:gd name="T6" fmla="*/ 333 w 542"/>
                <a:gd name="T7" fmla="*/ 271 h 418"/>
                <a:gd name="T8" fmla="*/ 271 w 542"/>
                <a:gd name="T9" fmla="*/ 276 h 418"/>
                <a:gd name="T10" fmla="*/ 240 w 542"/>
                <a:gd name="T11" fmla="*/ 261 h 418"/>
                <a:gd name="T12" fmla="*/ 229 w 542"/>
                <a:gd name="T13" fmla="*/ 229 h 418"/>
                <a:gd name="T14" fmla="*/ 208 w 542"/>
                <a:gd name="T15" fmla="*/ 229 h 418"/>
                <a:gd name="T16" fmla="*/ 198 w 542"/>
                <a:gd name="T17" fmla="*/ 250 h 418"/>
                <a:gd name="T18" fmla="*/ 177 w 542"/>
                <a:gd name="T19" fmla="*/ 271 h 418"/>
                <a:gd name="T20" fmla="*/ 182 w 542"/>
                <a:gd name="T21" fmla="*/ 302 h 418"/>
                <a:gd name="T22" fmla="*/ 172 w 542"/>
                <a:gd name="T23" fmla="*/ 334 h 418"/>
                <a:gd name="T24" fmla="*/ 146 w 542"/>
                <a:gd name="T25" fmla="*/ 334 h 418"/>
                <a:gd name="T26" fmla="*/ 125 w 542"/>
                <a:gd name="T27" fmla="*/ 313 h 418"/>
                <a:gd name="T28" fmla="*/ 109 w 542"/>
                <a:gd name="T29" fmla="*/ 329 h 418"/>
                <a:gd name="T30" fmla="*/ 120 w 542"/>
                <a:gd name="T31" fmla="*/ 370 h 418"/>
                <a:gd name="T32" fmla="*/ 116 w 542"/>
                <a:gd name="T33" fmla="*/ 410 h 418"/>
                <a:gd name="T34" fmla="*/ 114 w 542"/>
                <a:gd name="T35" fmla="*/ 410 h 418"/>
                <a:gd name="T36" fmla="*/ 104 w 542"/>
                <a:gd name="T37" fmla="*/ 414 h 418"/>
                <a:gd name="T38" fmla="*/ 94 w 542"/>
                <a:gd name="T39" fmla="*/ 418 h 418"/>
                <a:gd name="T40" fmla="*/ 74 w 542"/>
                <a:gd name="T41" fmla="*/ 418 h 418"/>
                <a:gd name="T42" fmla="*/ 78 w 542"/>
                <a:gd name="T43" fmla="*/ 370 h 418"/>
                <a:gd name="T44" fmla="*/ 57 w 542"/>
                <a:gd name="T45" fmla="*/ 344 h 418"/>
                <a:gd name="T46" fmla="*/ 47 w 542"/>
                <a:gd name="T47" fmla="*/ 308 h 418"/>
                <a:gd name="T48" fmla="*/ 15 w 542"/>
                <a:gd name="T49" fmla="*/ 276 h 418"/>
                <a:gd name="T50" fmla="*/ 14 w 542"/>
                <a:gd name="T51" fmla="*/ 262 h 418"/>
                <a:gd name="T52" fmla="*/ 10 w 542"/>
                <a:gd name="T53" fmla="*/ 219 h 418"/>
                <a:gd name="T54" fmla="*/ 6 w 542"/>
                <a:gd name="T55" fmla="*/ 213 h 418"/>
                <a:gd name="T56" fmla="*/ 0 w 542"/>
                <a:gd name="T57" fmla="*/ 203 h 418"/>
                <a:gd name="T58" fmla="*/ 11 w 542"/>
                <a:gd name="T59" fmla="*/ 127 h 418"/>
                <a:gd name="T60" fmla="*/ 17 w 542"/>
                <a:gd name="T61" fmla="*/ 128 h 418"/>
                <a:gd name="T62" fmla="*/ 20 w 542"/>
                <a:gd name="T63" fmla="*/ 128 h 418"/>
                <a:gd name="T64" fmla="*/ 28 w 542"/>
                <a:gd name="T65" fmla="*/ 128 h 418"/>
                <a:gd name="T66" fmla="*/ 33 w 542"/>
                <a:gd name="T67" fmla="*/ 129 h 418"/>
                <a:gd name="T68" fmla="*/ 34 w 542"/>
                <a:gd name="T69" fmla="*/ 129 h 418"/>
                <a:gd name="T70" fmla="*/ 42 w 542"/>
                <a:gd name="T71" fmla="*/ 129 h 418"/>
                <a:gd name="T72" fmla="*/ 87 w 542"/>
                <a:gd name="T73" fmla="*/ 130 h 418"/>
                <a:gd name="T74" fmla="*/ 91 w 542"/>
                <a:gd name="T75" fmla="*/ 130 h 418"/>
                <a:gd name="T76" fmla="*/ 125 w 542"/>
                <a:gd name="T77" fmla="*/ 130 h 418"/>
                <a:gd name="T78" fmla="*/ 156 w 542"/>
                <a:gd name="T79" fmla="*/ 141 h 418"/>
                <a:gd name="T80" fmla="*/ 177 w 542"/>
                <a:gd name="T81" fmla="*/ 109 h 418"/>
                <a:gd name="T82" fmla="*/ 215 w 542"/>
                <a:gd name="T83" fmla="*/ 0 h 418"/>
                <a:gd name="T84" fmla="*/ 245 w 542"/>
                <a:gd name="T85" fmla="*/ 0 h 418"/>
                <a:gd name="T86" fmla="*/ 286 w 542"/>
                <a:gd name="T87" fmla="*/ 36 h 418"/>
                <a:gd name="T88" fmla="*/ 391 w 542"/>
                <a:gd name="T89" fmla="*/ 36 h 418"/>
                <a:gd name="T90" fmla="*/ 412 w 542"/>
                <a:gd name="T91" fmla="*/ 16 h 418"/>
                <a:gd name="T92" fmla="*/ 438 w 542"/>
                <a:gd name="T93" fmla="*/ 26 h 418"/>
                <a:gd name="T94" fmla="*/ 518 w 542"/>
                <a:gd name="T95" fmla="*/ 7 h 418"/>
                <a:gd name="T96" fmla="*/ 506 w 542"/>
                <a:gd name="T97" fmla="*/ 83 h 418"/>
                <a:gd name="T98" fmla="*/ 542 w 542"/>
                <a:gd name="T99" fmla="*/ 12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2" h="418">
                  <a:moveTo>
                    <a:pt x="542" y="120"/>
                  </a:moveTo>
                  <a:cubicBezTo>
                    <a:pt x="470" y="227"/>
                    <a:pt x="470" y="227"/>
                    <a:pt x="470" y="227"/>
                  </a:cubicBezTo>
                  <a:cubicBezTo>
                    <a:pt x="349" y="209"/>
                    <a:pt x="349" y="209"/>
                    <a:pt x="349" y="209"/>
                  </a:cubicBezTo>
                  <a:cubicBezTo>
                    <a:pt x="333" y="271"/>
                    <a:pt x="333" y="271"/>
                    <a:pt x="333" y="271"/>
                  </a:cubicBezTo>
                  <a:cubicBezTo>
                    <a:pt x="271" y="276"/>
                    <a:pt x="271" y="276"/>
                    <a:pt x="271" y="276"/>
                  </a:cubicBezTo>
                  <a:cubicBezTo>
                    <a:pt x="240" y="261"/>
                    <a:pt x="240" y="261"/>
                    <a:pt x="240" y="261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08" y="229"/>
                    <a:pt x="208" y="229"/>
                    <a:pt x="208" y="229"/>
                  </a:cubicBezTo>
                  <a:cubicBezTo>
                    <a:pt x="198" y="250"/>
                    <a:pt x="198" y="250"/>
                    <a:pt x="198" y="250"/>
                  </a:cubicBezTo>
                  <a:cubicBezTo>
                    <a:pt x="177" y="271"/>
                    <a:pt x="177" y="271"/>
                    <a:pt x="177" y="271"/>
                  </a:cubicBezTo>
                  <a:cubicBezTo>
                    <a:pt x="182" y="302"/>
                    <a:pt x="182" y="302"/>
                    <a:pt x="182" y="302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46" y="334"/>
                    <a:pt x="146" y="334"/>
                    <a:pt x="146" y="334"/>
                  </a:cubicBezTo>
                  <a:cubicBezTo>
                    <a:pt x="125" y="313"/>
                    <a:pt x="125" y="313"/>
                    <a:pt x="125" y="313"/>
                  </a:cubicBezTo>
                  <a:cubicBezTo>
                    <a:pt x="109" y="329"/>
                    <a:pt x="109" y="329"/>
                    <a:pt x="109" y="329"/>
                  </a:cubicBezTo>
                  <a:cubicBezTo>
                    <a:pt x="120" y="370"/>
                    <a:pt x="120" y="370"/>
                    <a:pt x="120" y="370"/>
                  </a:cubicBezTo>
                  <a:cubicBezTo>
                    <a:pt x="116" y="410"/>
                    <a:pt x="116" y="410"/>
                    <a:pt x="116" y="410"/>
                  </a:cubicBezTo>
                  <a:cubicBezTo>
                    <a:pt x="114" y="410"/>
                    <a:pt x="114" y="410"/>
                    <a:pt x="114" y="410"/>
                  </a:cubicBezTo>
                  <a:cubicBezTo>
                    <a:pt x="104" y="414"/>
                    <a:pt x="104" y="414"/>
                    <a:pt x="104" y="414"/>
                  </a:cubicBezTo>
                  <a:cubicBezTo>
                    <a:pt x="94" y="418"/>
                    <a:pt x="94" y="418"/>
                    <a:pt x="94" y="418"/>
                  </a:cubicBezTo>
                  <a:cubicBezTo>
                    <a:pt x="74" y="418"/>
                    <a:pt x="74" y="418"/>
                    <a:pt x="74" y="418"/>
                  </a:cubicBezTo>
                  <a:cubicBezTo>
                    <a:pt x="78" y="370"/>
                    <a:pt x="78" y="370"/>
                    <a:pt x="78" y="370"/>
                  </a:cubicBezTo>
                  <a:cubicBezTo>
                    <a:pt x="57" y="344"/>
                    <a:pt x="57" y="344"/>
                    <a:pt x="57" y="34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15" y="276"/>
                    <a:pt x="15" y="276"/>
                    <a:pt x="15" y="276"/>
                  </a:cubicBezTo>
                  <a:cubicBezTo>
                    <a:pt x="14" y="262"/>
                    <a:pt x="14" y="262"/>
                    <a:pt x="14" y="262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3" y="127"/>
                    <a:pt x="15" y="127"/>
                    <a:pt x="17" y="128"/>
                  </a:cubicBezTo>
                  <a:cubicBezTo>
                    <a:pt x="18" y="128"/>
                    <a:pt x="19" y="128"/>
                    <a:pt x="20" y="128"/>
                  </a:cubicBezTo>
                  <a:cubicBezTo>
                    <a:pt x="23" y="128"/>
                    <a:pt x="25" y="128"/>
                    <a:pt x="28" y="128"/>
                  </a:cubicBezTo>
                  <a:cubicBezTo>
                    <a:pt x="30" y="128"/>
                    <a:pt x="31" y="128"/>
                    <a:pt x="33" y="129"/>
                  </a:cubicBezTo>
                  <a:cubicBezTo>
                    <a:pt x="33" y="129"/>
                    <a:pt x="34" y="129"/>
                    <a:pt x="34" y="129"/>
                  </a:cubicBezTo>
                  <a:cubicBezTo>
                    <a:pt x="37" y="129"/>
                    <a:pt x="39" y="129"/>
                    <a:pt x="42" y="129"/>
                  </a:cubicBezTo>
                  <a:cubicBezTo>
                    <a:pt x="56" y="130"/>
                    <a:pt x="72" y="130"/>
                    <a:pt x="87" y="130"/>
                  </a:cubicBezTo>
                  <a:cubicBezTo>
                    <a:pt x="88" y="130"/>
                    <a:pt x="90" y="130"/>
                    <a:pt x="91" y="130"/>
                  </a:cubicBezTo>
                  <a:cubicBezTo>
                    <a:pt x="109" y="130"/>
                    <a:pt x="123" y="130"/>
                    <a:pt x="125" y="130"/>
                  </a:cubicBezTo>
                  <a:cubicBezTo>
                    <a:pt x="130" y="130"/>
                    <a:pt x="156" y="141"/>
                    <a:pt x="156" y="141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86" y="36"/>
                    <a:pt x="286" y="36"/>
                    <a:pt x="286" y="36"/>
                  </a:cubicBezTo>
                  <a:cubicBezTo>
                    <a:pt x="391" y="36"/>
                    <a:pt x="391" y="36"/>
                    <a:pt x="391" y="36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2" y="16"/>
                    <a:pt x="432" y="26"/>
                    <a:pt x="438" y="26"/>
                  </a:cubicBezTo>
                  <a:cubicBezTo>
                    <a:pt x="442" y="26"/>
                    <a:pt x="504" y="11"/>
                    <a:pt x="518" y="7"/>
                  </a:cubicBezTo>
                  <a:cubicBezTo>
                    <a:pt x="506" y="83"/>
                    <a:pt x="506" y="83"/>
                    <a:pt x="506" y="83"/>
                  </a:cubicBezTo>
                  <a:lnTo>
                    <a:pt x="542" y="1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" name="อำนาจเจริญ">
              <a:extLst>
                <a:ext uri="{FF2B5EF4-FFF2-40B4-BE49-F238E27FC236}">
                  <a16:creationId xmlns:a16="http://schemas.microsoft.com/office/drawing/2014/main" id="{1B4EACA1-1D5F-4411-81C4-02A0BA537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530" y="2580833"/>
              <a:ext cx="228607" cy="274328"/>
            </a:xfrm>
            <a:custGeom>
              <a:avLst/>
              <a:gdLst>
                <a:gd name="T0" fmla="*/ 517 w 555"/>
                <a:gd name="T1" fmla="*/ 223 h 672"/>
                <a:gd name="T2" fmla="*/ 537 w 555"/>
                <a:gd name="T3" fmla="*/ 275 h 672"/>
                <a:gd name="T4" fmla="*/ 475 w 555"/>
                <a:gd name="T5" fmla="*/ 379 h 672"/>
                <a:gd name="T6" fmla="*/ 475 w 555"/>
                <a:gd name="T7" fmla="*/ 447 h 672"/>
                <a:gd name="T8" fmla="*/ 433 w 555"/>
                <a:gd name="T9" fmla="*/ 468 h 672"/>
                <a:gd name="T10" fmla="*/ 430 w 555"/>
                <a:gd name="T11" fmla="*/ 486 h 672"/>
                <a:gd name="T12" fmla="*/ 430 w 555"/>
                <a:gd name="T13" fmla="*/ 486 h 672"/>
                <a:gd name="T14" fmla="*/ 417 w 555"/>
                <a:gd name="T15" fmla="*/ 562 h 672"/>
                <a:gd name="T16" fmla="*/ 446 w 555"/>
                <a:gd name="T17" fmla="*/ 581 h 672"/>
                <a:gd name="T18" fmla="*/ 449 w 555"/>
                <a:gd name="T19" fmla="*/ 599 h 672"/>
                <a:gd name="T20" fmla="*/ 449 w 555"/>
                <a:gd name="T21" fmla="*/ 619 h 672"/>
                <a:gd name="T22" fmla="*/ 402 w 555"/>
                <a:gd name="T23" fmla="*/ 651 h 672"/>
                <a:gd name="T24" fmla="*/ 329 w 555"/>
                <a:gd name="T25" fmla="*/ 619 h 672"/>
                <a:gd name="T26" fmla="*/ 303 w 555"/>
                <a:gd name="T27" fmla="*/ 583 h 672"/>
                <a:gd name="T28" fmla="*/ 209 w 555"/>
                <a:gd name="T29" fmla="*/ 562 h 672"/>
                <a:gd name="T30" fmla="*/ 146 w 555"/>
                <a:gd name="T31" fmla="*/ 614 h 672"/>
                <a:gd name="T32" fmla="*/ 136 w 555"/>
                <a:gd name="T33" fmla="*/ 672 h 672"/>
                <a:gd name="T34" fmla="*/ 103 w 555"/>
                <a:gd name="T35" fmla="*/ 658 h 672"/>
                <a:gd name="T36" fmla="*/ 47 w 555"/>
                <a:gd name="T37" fmla="*/ 635 h 672"/>
                <a:gd name="T38" fmla="*/ 0 w 555"/>
                <a:gd name="T39" fmla="*/ 489 h 672"/>
                <a:gd name="T40" fmla="*/ 26 w 555"/>
                <a:gd name="T41" fmla="*/ 353 h 672"/>
                <a:gd name="T42" fmla="*/ 94 w 555"/>
                <a:gd name="T43" fmla="*/ 280 h 672"/>
                <a:gd name="T44" fmla="*/ 99 w 555"/>
                <a:gd name="T45" fmla="*/ 197 h 672"/>
                <a:gd name="T46" fmla="*/ 204 w 555"/>
                <a:gd name="T47" fmla="*/ 134 h 672"/>
                <a:gd name="T48" fmla="*/ 334 w 555"/>
                <a:gd name="T49" fmla="*/ 171 h 672"/>
                <a:gd name="T50" fmla="*/ 350 w 555"/>
                <a:gd name="T51" fmla="*/ 155 h 672"/>
                <a:gd name="T52" fmla="*/ 339 w 555"/>
                <a:gd name="T53" fmla="*/ 88 h 672"/>
                <a:gd name="T54" fmla="*/ 350 w 555"/>
                <a:gd name="T55" fmla="*/ 87 h 672"/>
                <a:gd name="T56" fmla="*/ 350 w 555"/>
                <a:gd name="T57" fmla="*/ 87 h 672"/>
                <a:gd name="T58" fmla="*/ 357 w 555"/>
                <a:gd name="T59" fmla="*/ 80 h 672"/>
                <a:gd name="T60" fmla="*/ 359 w 555"/>
                <a:gd name="T61" fmla="*/ 79 h 672"/>
                <a:gd name="T62" fmla="*/ 391 w 555"/>
                <a:gd name="T63" fmla="*/ 56 h 672"/>
                <a:gd name="T64" fmla="*/ 407 w 555"/>
                <a:gd name="T65" fmla="*/ 46 h 672"/>
                <a:gd name="T66" fmla="*/ 438 w 555"/>
                <a:gd name="T67" fmla="*/ 20 h 672"/>
                <a:gd name="T68" fmla="*/ 464 w 555"/>
                <a:gd name="T69" fmla="*/ 20 h 672"/>
                <a:gd name="T70" fmla="*/ 488 w 555"/>
                <a:gd name="T71" fmla="*/ 0 h 672"/>
                <a:gd name="T72" fmla="*/ 527 w 555"/>
                <a:gd name="T73" fmla="*/ 33 h 672"/>
                <a:gd name="T74" fmla="*/ 527 w 555"/>
                <a:gd name="T75" fmla="*/ 93 h 672"/>
                <a:gd name="T76" fmla="*/ 547 w 555"/>
                <a:gd name="T77" fmla="*/ 156 h 672"/>
                <a:gd name="T78" fmla="*/ 549 w 555"/>
                <a:gd name="T79" fmla="*/ 161 h 672"/>
                <a:gd name="T80" fmla="*/ 550 w 555"/>
                <a:gd name="T81" fmla="*/ 162 h 672"/>
                <a:gd name="T82" fmla="*/ 551 w 555"/>
                <a:gd name="T83" fmla="*/ 164 h 672"/>
                <a:gd name="T84" fmla="*/ 551 w 555"/>
                <a:gd name="T85" fmla="*/ 165 h 672"/>
                <a:gd name="T86" fmla="*/ 555 w 555"/>
                <a:gd name="T87" fmla="*/ 166 h 672"/>
                <a:gd name="T88" fmla="*/ 517 w 555"/>
                <a:gd name="T89" fmla="*/ 223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5" h="672">
                  <a:moveTo>
                    <a:pt x="517" y="223"/>
                  </a:moveTo>
                  <a:cubicBezTo>
                    <a:pt x="537" y="275"/>
                    <a:pt x="537" y="275"/>
                    <a:pt x="537" y="275"/>
                  </a:cubicBezTo>
                  <a:cubicBezTo>
                    <a:pt x="475" y="379"/>
                    <a:pt x="475" y="379"/>
                    <a:pt x="475" y="379"/>
                  </a:cubicBezTo>
                  <a:cubicBezTo>
                    <a:pt x="475" y="447"/>
                    <a:pt x="475" y="447"/>
                    <a:pt x="475" y="447"/>
                  </a:cubicBezTo>
                  <a:cubicBezTo>
                    <a:pt x="433" y="468"/>
                    <a:pt x="433" y="468"/>
                    <a:pt x="433" y="468"/>
                  </a:cubicBezTo>
                  <a:cubicBezTo>
                    <a:pt x="430" y="486"/>
                    <a:pt x="430" y="486"/>
                    <a:pt x="430" y="486"/>
                  </a:cubicBezTo>
                  <a:cubicBezTo>
                    <a:pt x="430" y="486"/>
                    <a:pt x="430" y="486"/>
                    <a:pt x="430" y="486"/>
                  </a:cubicBezTo>
                  <a:cubicBezTo>
                    <a:pt x="417" y="562"/>
                    <a:pt x="417" y="562"/>
                    <a:pt x="417" y="562"/>
                  </a:cubicBezTo>
                  <a:cubicBezTo>
                    <a:pt x="446" y="581"/>
                    <a:pt x="446" y="581"/>
                    <a:pt x="446" y="581"/>
                  </a:cubicBezTo>
                  <a:cubicBezTo>
                    <a:pt x="449" y="599"/>
                    <a:pt x="449" y="599"/>
                    <a:pt x="449" y="599"/>
                  </a:cubicBezTo>
                  <a:cubicBezTo>
                    <a:pt x="449" y="619"/>
                    <a:pt x="449" y="619"/>
                    <a:pt x="449" y="619"/>
                  </a:cubicBezTo>
                  <a:cubicBezTo>
                    <a:pt x="402" y="651"/>
                    <a:pt x="402" y="651"/>
                    <a:pt x="402" y="651"/>
                  </a:cubicBezTo>
                  <a:cubicBezTo>
                    <a:pt x="329" y="619"/>
                    <a:pt x="329" y="619"/>
                    <a:pt x="329" y="619"/>
                  </a:cubicBezTo>
                  <a:cubicBezTo>
                    <a:pt x="303" y="583"/>
                    <a:pt x="303" y="583"/>
                    <a:pt x="303" y="583"/>
                  </a:cubicBezTo>
                  <a:cubicBezTo>
                    <a:pt x="209" y="562"/>
                    <a:pt x="209" y="562"/>
                    <a:pt x="209" y="562"/>
                  </a:cubicBezTo>
                  <a:cubicBezTo>
                    <a:pt x="146" y="614"/>
                    <a:pt x="146" y="614"/>
                    <a:pt x="146" y="614"/>
                  </a:cubicBezTo>
                  <a:cubicBezTo>
                    <a:pt x="136" y="672"/>
                    <a:pt x="136" y="672"/>
                    <a:pt x="136" y="672"/>
                  </a:cubicBezTo>
                  <a:cubicBezTo>
                    <a:pt x="103" y="658"/>
                    <a:pt x="103" y="658"/>
                    <a:pt x="103" y="658"/>
                  </a:cubicBezTo>
                  <a:cubicBezTo>
                    <a:pt x="47" y="635"/>
                    <a:pt x="47" y="635"/>
                    <a:pt x="47" y="635"/>
                  </a:cubicBezTo>
                  <a:cubicBezTo>
                    <a:pt x="0" y="489"/>
                    <a:pt x="0" y="489"/>
                    <a:pt x="0" y="489"/>
                  </a:cubicBezTo>
                  <a:cubicBezTo>
                    <a:pt x="26" y="353"/>
                    <a:pt x="26" y="353"/>
                    <a:pt x="26" y="353"/>
                  </a:cubicBezTo>
                  <a:cubicBezTo>
                    <a:pt x="94" y="280"/>
                    <a:pt x="94" y="280"/>
                    <a:pt x="94" y="280"/>
                  </a:cubicBezTo>
                  <a:cubicBezTo>
                    <a:pt x="99" y="197"/>
                    <a:pt x="99" y="197"/>
                    <a:pt x="99" y="197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334" y="171"/>
                    <a:pt x="334" y="171"/>
                    <a:pt x="334" y="171"/>
                  </a:cubicBezTo>
                  <a:cubicBezTo>
                    <a:pt x="350" y="155"/>
                    <a:pt x="350" y="155"/>
                    <a:pt x="350" y="155"/>
                  </a:cubicBezTo>
                  <a:cubicBezTo>
                    <a:pt x="339" y="88"/>
                    <a:pt x="339" y="88"/>
                    <a:pt x="339" y="88"/>
                  </a:cubicBezTo>
                  <a:cubicBezTo>
                    <a:pt x="345" y="89"/>
                    <a:pt x="350" y="89"/>
                    <a:pt x="350" y="87"/>
                  </a:cubicBezTo>
                  <a:cubicBezTo>
                    <a:pt x="350" y="87"/>
                    <a:pt x="350" y="87"/>
                    <a:pt x="350" y="87"/>
                  </a:cubicBezTo>
                  <a:cubicBezTo>
                    <a:pt x="350" y="85"/>
                    <a:pt x="353" y="83"/>
                    <a:pt x="357" y="80"/>
                  </a:cubicBezTo>
                  <a:cubicBezTo>
                    <a:pt x="358" y="79"/>
                    <a:pt x="358" y="79"/>
                    <a:pt x="359" y="79"/>
                  </a:cubicBezTo>
                  <a:cubicBezTo>
                    <a:pt x="367" y="72"/>
                    <a:pt x="381" y="63"/>
                    <a:pt x="391" y="56"/>
                  </a:cubicBezTo>
                  <a:cubicBezTo>
                    <a:pt x="400" y="50"/>
                    <a:pt x="407" y="46"/>
                    <a:pt x="407" y="46"/>
                  </a:cubicBezTo>
                  <a:cubicBezTo>
                    <a:pt x="438" y="20"/>
                    <a:pt x="438" y="20"/>
                    <a:pt x="438" y="20"/>
                  </a:cubicBezTo>
                  <a:cubicBezTo>
                    <a:pt x="464" y="20"/>
                    <a:pt x="464" y="20"/>
                    <a:pt x="464" y="2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27" y="33"/>
                    <a:pt x="527" y="33"/>
                    <a:pt x="527" y="33"/>
                  </a:cubicBezTo>
                  <a:cubicBezTo>
                    <a:pt x="527" y="33"/>
                    <a:pt x="535" y="81"/>
                    <a:pt x="527" y="93"/>
                  </a:cubicBezTo>
                  <a:cubicBezTo>
                    <a:pt x="521" y="102"/>
                    <a:pt x="538" y="139"/>
                    <a:pt x="547" y="156"/>
                  </a:cubicBezTo>
                  <a:cubicBezTo>
                    <a:pt x="547" y="158"/>
                    <a:pt x="548" y="159"/>
                    <a:pt x="549" y="161"/>
                  </a:cubicBezTo>
                  <a:cubicBezTo>
                    <a:pt x="549" y="161"/>
                    <a:pt x="549" y="162"/>
                    <a:pt x="550" y="162"/>
                  </a:cubicBezTo>
                  <a:cubicBezTo>
                    <a:pt x="550" y="163"/>
                    <a:pt x="550" y="164"/>
                    <a:pt x="551" y="164"/>
                  </a:cubicBezTo>
                  <a:cubicBezTo>
                    <a:pt x="551" y="165"/>
                    <a:pt x="551" y="165"/>
                    <a:pt x="551" y="165"/>
                  </a:cubicBezTo>
                  <a:cubicBezTo>
                    <a:pt x="555" y="166"/>
                    <a:pt x="555" y="166"/>
                    <a:pt x="555" y="166"/>
                  </a:cubicBezTo>
                  <a:lnTo>
                    <a:pt x="517" y="22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" name="อุบลราชธานี">
              <a:extLst>
                <a:ext uri="{FF2B5EF4-FFF2-40B4-BE49-F238E27FC236}">
                  <a16:creationId xmlns:a16="http://schemas.microsoft.com/office/drawing/2014/main" id="{1B4A1A08-89D3-4924-A0A1-02276B7AA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069" y="2648501"/>
              <a:ext cx="453556" cy="702280"/>
            </a:xfrm>
            <a:custGeom>
              <a:avLst/>
              <a:gdLst>
                <a:gd name="T0" fmla="*/ 1069 w 1109"/>
                <a:gd name="T1" fmla="*/ 535 h 1720"/>
                <a:gd name="T2" fmla="*/ 1041 w 1109"/>
                <a:gd name="T3" fmla="*/ 647 h 1720"/>
                <a:gd name="T4" fmla="*/ 961 w 1109"/>
                <a:gd name="T5" fmla="*/ 683 h 1720"/>
                <a:gd name="T6" fmla="*/ 1065 w 1109"/>
                <a:gd name="T7" fmla="*/ 707 h 1720"/>
                <a:gd name="T8" fmla="*/ 1005 w 1109"/>
                <a:gd name="T9" fmla="*/ 787 h 1720"/>
                <a:gd name="T10" fmla="*/ 985 w 1109"/>
                <a:gd name="T11" fmla="*/ 871 h 1720"/>
                <a:gd name="T12" fmla="*/ 1001 w 1109"/>
                <a:gd name="T13" fmla="*/ 923 h 1720"/>
                <a:gd name="T14" fmla="*/ 1041 w 1109"/>
                <a:gd name="T15" fmla="*/ 943 h 1720"/>
                <a:gd name="T16" fmla="*/ 1097 w 1109"/>
                <a:gd name="T17" fmla="*/ 1027 h 1720"/>
                <a:gd name="T18" fmla="*/ 1037 w 1109"/>
                <a:gd name="T19" fmla="*/ 1047 h 1720"/>
                <a:gd name="T20" fmla="*/ 1061 w 1109"/>
                <a:gd name="T21" fmla="*/ 1111 h 1720"/>
                <a:gd name="T22" fmla="*/ 1037 w 1109"/>
                <a:gd name="T23" fmla="*/ 1159 h 1720"/>
                <a:gd name="T24" fmla="*/ 1005 w 1109"/>
                <a:gd name="T25" fmla="*/ 1336 h 1720"/>
                <a:gd name="T26" fmla="*/ 1025 w 1109"/>
                <a:gd name="T27" fmla="*/ 1416 h 1720"/>
                <a:gd name="T28" fmla="*/ 929 w 1109"/>
                <a:gd name="T29" fmla="*/ 1536 h 1720"/>
                <a:gd name="T30" fmla="*/ 889 w 1109"/>
                <a:gd name="T31" fmla="*/ 1560 h 1720"/>
                <a:gd name="T32" fmla="*/ 809 w 1109"/>
                <a:gd name="T33" fmla="*/ 1592 h 1720"/>
                <a:gd name="T34" fmla="*/ 753 w 1109"/>
                <a:gd name="T35" fmla="*/ 1616 h 1720"/>
                <a:gd name="T36" fmla="*/ 665 w 1109"/>
                <a:gd name="T37" fmla="*/ 1720 h 1720"/>
                <a:gd name="T38" fmla="*/ 554 w 1109"/>
                <a:gd name="T39" fmla="*/ 1659 h 1720"/>
                <a:gd name="T40" fmla="*/ 549 w 1109"/>
                <a:gd name="T41" fmla="*/ 1588 h 1720"/>
                <a:gd name="T42" fmla="*/ 485 w 1109"/>
                <a:gd name="T43" fmla="*/ 1572 h 1720"/>
                <a:gd name="T44" fmla="*/ 407 w 1109"/>
                <a:gd name="T45" fmla="*/ 1528 h 1720"/>
                <a:gd name="T46" fmla="*/ 418 w 1109"/>
                <a:gd name="T47" fmla="*/ 1444 h 1720"/>
                <a:gd name="T48" fmla="*/ 418 w 1109"/>
                <a:gd name="T49" fmla="*/ 1319 h 1720"/>
                <a:gd name="T50" fmla="*/ 376 w 1109"/>
                <a:gd name="T51" fmla="*/ 1199 h 1720"/>
                <a:gd name="T52" fmla="*/ 339 w 1109"/>
                <a:gd name="T53" fmla="*/ 1074 h 1720"/>
                <a:gd name="T54" fmla="*/ 256 w 1109"/>
                <a:gd name="T55" fmla="*/ 975 h 1720"/>
                <a:gd name="T56" fmla="*/ 256 w 1109"/>
                <a:gd name="T57" fmla="*/ 902 h 1720"/>
                <a:gd name="T58" fmla="*/ 287 w 1109"/>
                <a:gd name="T59" fmla="*/ 819 h 1720"/>
                <a:gd name="T60" fmla="*/ 235 w 1109"/>
                <a:gd name="T61" fmla="*/ 782 h 1720"/>
                <a:gd name="T62" fmla="*/ 89 w 1109"/>
                <a:gd name="T63" fmla="*/ 772 h 1720"/>
                <a:gd name="T64" fmla="*/ 27 w 1109"/>
                <a:gd name="T65" fmla="*/ 737 h 1720"/>
                <a:gd name="T66" fmla="*/ 47 w 1109"/>
                <a:gd name="T67" fmla="*/ 688 h 1720"/>
                <a:gd name="T68" fmla="*/ 6 w 1109"/>
                <a:gd name="T69" fmla="*/ 626 h 1720"/>
                <a:gd name="T70" fmla="*/ 16 w 1109"/>
                <a:gd name="T71" fmla="*/ 521 h 1720"/>
                <a:gd name="T72" fmla="*/ 145 w 1109"/>
                <a:gd name="T73" fmla="*/ 492 h 1720"/>
                <a:gd name="T74" fmla="*/ 188 w 1109"/>
                <a:gd name="T75" fmla="*/ 448 h 1720"/>
                <a:gd name="T76" fmla="*/ 345 w 1109"/>
                <a:gd name="T77" fmla="*/ 417 h 1720"/>
                <a:gd name="T78" fmla="*/ 444 w 1109"/>
                <a:gd name="T79" fmla="*/ 485 h 1720"/>
                <a:gd name="T80" fmla="*/ 491 w 1109"/>
                <a:gd name="T81" fmla="*/ 417 h 1720"/>
                <a:gd name="T82" fmla="*/ 459 w 1109"/>
                <a:gd name="T83" fmla="*/ 396 h 1720"/>
                <a:gd name="T84" fmla="*/ 472 w 1109"/>
                <a:gd name="T85" fmla="*/ 320 h 1720"/>
                <a:gd name="T86" fmla="*/ 517 w 1109"/>
                <a:gd name="T87" fmla="*/ 281 h 1720"/>
                <a:gd name="T88" fmla="*/ 579 w 1109"/>
                <a:gd name="T89" fmla="*/ 109 h 1720"/>
                <a:gd name="T90" fmla="*/ 597 w 1109"/>
                <a:gd name="T91" fmla="*/ 0 h 1720"/>
                <a:gd name="T92" fmla="*/ 925 w 1109"/>
                <a:gd name="T93" fmla="*/ 103 h 1720"/>
                <a:gd name="T94" fmla="*/ 849 w 1109"/>
                <a:gd name="T95" fmla="*/ 167 h 1720"/>
                <a:gd name="T96" fmla="*/ 921 w 1109"/>
                <a:gd name="T97" fmla="*/ 283 h 1720"/>
                <a:gd name="T98" fmla="*/ 961 w 1109"/>
                <a:gd name="T99" fmla="*/ 323 h 1720"/>
                <a:gd name="T100" fmla="*/ 1081 w 1109"/>
                <a:gd name="T101" fmla="*/ 343 h 1720"/>
                <a:gd name="T102" fmla="*/ 1097 w 1109"/>
                <a:gd name="T103" fmla="*/ 503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09" h="1720">
                  <a:moveTo>
                    <a:pt x="1097" y="503"/>
                  </a:moveTo>
                  <a:cubicBezTo>
                    <a:pt x="1069" y="535"/>
                    <a:pt x="1069" y="535"/>
                    <a:pt x="1069" y="535"/>
                  </a:cubicBezTo>
                  <a:cubicBezTo>
                    <a:pt x="1069" y="535"/>
                    <a:pt x="1081" y="587"/>
                    <a:pt x="1077" y="599"/>
                  </a:cubicBezTo>
                  <a:cubicBezTo>
                    <a:pt x="1073" y="611"/>
                    <a:pt x="1041" y="647"/>
                    <a:pt x="1041" y="647"/>
                  </a:cubicBezTo>
                  <a:cubicBezTo>
                    <a:pt x="989" y="651"/>
                    <a:pt x="989" y="651"/>
                    <a:pt x="989" y="651"/>
                  </a:cubicBezTo>
                  <a:cubicBezTo>
                    <a:pt x="961" y="683"/>
                    <a:pt x="961" y="683"/>
                    <a:pt x="961" y="683"/>
                  </a:cubicBezTo>
                  <a:cubicBezTo>
                    <a:pt x="993" y="715"/>
                    <a:pt x="993" y="715"/>
                    <a:pt x="993" y="715"/>
                  </a:cubicBezTo>
                  <a:cubicBezTo>
                    <a:pt x="1065" y="707"/>
                    <a:pt x="1065" y="707"/>
                    <a:pt x="1065" y="707"/>
                  </a:cubicBezTo>
                  <a:cubicBezTo>
                    <a:pt x="1069" y="759"/>
                    <a:pt x="1069" y="759"/>
                    <a:pt x="1069" y="759"/>
                  </a:cubicBezTo>
                  <a:cubicBezTo>
                    <a:pt x="1005" y="787"/>
                    <a:pt x="1005" y="787"/>
                    <a:pt x="1005" y="787"/>
                  </a:cubicBezTo>
                  <a:cubicBezTo>
                    <a:pt x="1005" y="787"/>
                    <a:pt x="961" y="839"/>
                    <a:pt x="965" y="847"/>
                  </a:cubicBezTo>
                  <a:cubicBezTo>
                    <a:pt x="969" y="855"/>
                    <a:pt x="985" y="871"/>
                    <a:pt x="985" y="871"/>
                  </a:cubicBezTo>
                  <a:cubicBezTo>
                    <a:pt x="961" y="891"/>
                    <a:pt x="961" y="891"/>
                    <a:pt x="961" y="891"/>
                  </a:cubicBezTo>
                  <a:cubicBezTo>
                    <a:pt x="1001" y="923"/>
                    <a:pt x="1001" y="923"/>
                    <a:pt x="1001" y="923"/>
                  </a:cubicBezTo>
                  <a:cubicBezTo>
                    <a:pt x="1005" y="943"/>
                    <a:pt x="1005" y="943"/>
                    <a:pt x="1005" y="943"/>
                  </a:cubicBezTo>
                  <a:cubicBezTo>
                    <a:pt x="1041" y="943"/>
                    <a:pt x="1041" y="943"/>
                    <a:pt x="1041" y="943"/>
                  </a:cubicBezTo>
                  <a:cubicBezTo>
                    <a:pt x="1037" y="983"/>
                    <a:pt x="1037" y="983"/>
                    <a:pt x="1037" y="983"/>
                  </a:cubicBezTo>
                  <a:cubicBezTo>
                    <a:pt x="1097" y="1027"/>
                    <a:pt x="1097" y="1027"/>
                    <a:pt x="1097" y="1027"/>
                  </a:cubicBezTo>
                  <a:cubicBezTo>
                    <a:pt x="1061" y="1059"/>
                    <a:pt x="1061" y="1059"/>
                    <a:pt x="1061" y="1059"/>
                  </a:cubicBezTo>
                  <a:cubicBezTo>
                    <a:pt x="1037" y="1047"/>
                    <a:pt x="1037" y="1047"/>
                    <a:pt x="1037" y="1047"/>
                  </a:cubicBezTo>
                  <a:cubicBezTo>
                    <a:pt x="1033" y="1075"/>
                    <a:pt x="1033" y="1075"/>
                    <a:pt x="1033" y="1075"/>
                  </a:cubicBezTo>
                  <a:cubicBezTo>
                    <a:pt x="1061" y="1111"/>
                    <a:pt x="1061" y="1111"/>
                    <a:pt x="1061" y="1111"/>
                  </a:cubicBezTo>
                  <a:cubicBezTo>
                    <a:pt x="1037" y="1123"/>
                    <a:pt x="1037" y="1123"/>
                    <a:pt x="1037" y="1123"/>
                  </a:cubicBezTo>
                  <a:cubicBezTo>
                    <a:pt x="1037" y="1159"/>
                    <a:pt x="1037" y="1159"/>
                    <a:pt x="1037" y="1159"/>
                  </a:cubicBezTo>
                  <a:cubicBezTo>
                    <a:pt x="993" y="1171"/>
                    <a:pt x="993" y="1171"/>
                    <a:pt x="993" y="1171"/>
                  </a:cubicBezTo>
                  <a:cubicBezTo>
                    <a:pt x="993" y="1171"/>
                    <a:pt x="997" y="1327"/>
                    <a:pt x="1005" y="1336"/>
                  </a:cubicBezTo>
                  <a:cubicBezTo>
                    <a:pt x="1013" y="1344"/>
                    <a:pt x="1029" y="1352"/>
                    <a:pt x="1029" y="1352"/>
                  </a:cubicBezTo>
                  <a:cubicBezTo>
                    <a:pt x="1025" y="1416"/>
                    <a:pt x="1025" y="1416"/>
                    <a:pt x="1025" y="1416"/>
                  </a:cubicBezTo>
                  <a:cubicBezTo>
                    <a:pt x="961" y="1472"/>
                    <a:pt x="961" y="1472"/>
                    <a:pt x="961" y="1472"/>
                  </a:cubicBezTo>
                  <a:cubicBezTo>
                    <a:pt x="929" y="1536"/>
                    <a:pt x="929" y="1536"/>
                    <a:pt x="929" y="1536"/>
                  </a:cubicBezTo>
                  <a:cubicBezTo>
                    <a:pt x="901" y="1524"/>
                    <a:pt x="901" y="1524"/>
                    <a:pt x="901" y="1524"/>
                  </a:cubicBezTo>
                  <a:cubicBezTo>
                    <a:pt x="889" y="1560"/>
                    <a:pt x="889" y="1560"/>
                    <a:pt x="889" y="1560"/>
                  </a:cubicBezTo>
                  <a:cubicBezTo>
                    <a:pt x="833" y="1560"/>
                    <a:pt x="833" y="1560"/>
                    <a:pt x="833" y="1560"/>
                  </a:cubicBezTo>
                  <a:cubicBezTo>
                    <a:pt x="809" y="1592"/>
                    <a:pt x="809" y="1592"/>
                    <a:pt x="809" y="1592"/>
                  </a:cubicBezTo>
                  <a:cubicBezTo>
                    <a:pt x="773" y="1584"/>
                    <a:pt x="773" y="1584"/>
                    <a:pt x="773" y="1584"/>
                  </a:cubicBezTo>
                  <a:cubicBezTo>
                    <a:pt x="753" y="1616"/>
                    <a:pt x="753" y="1616"/>
                    <a:pt x="753" y="1616"/>
                  </a:cubicBezTo>
                  <a:cubicBezTo>
                    <a:pt x="701" y="1604"/>
                    <a:pt x="701" y="1604"/>
                    <a:pt x="701" y="1604"/>
                  </a:cubicBezTo>
                  <a:cubicBezTo>
                    <a:pt x="665" y="1720"/>
                    <a:pt x="665" y="1720"/>
                    <a:pt x="665" y="1720"/>
                  </a:cubicBezTo>
                  <a:cubicBezTo>
                    <a:pt x="589" y="1720"/>
                    <a:pt x="589" y="1720"/>
                    <a:pt x="589" y="1720"/>
                  </a:cubicBezTo>
                  <a:cubicBezTo>
                    <a:pt x="554" y="1659"/>
                    <a:pt x="554" y="1659"/>
                    <a:pt x="554" y="1659"/>
                  </a:cubicBezTo>
                  <a:cubicBezTo>
                    <a:pt x="533" y="1624"/>
                    <a:pt x="533" y="1624"/>
                    <a:pt x="533" y="1624"/>
                  </a:cubicBezTo>
                  <a:cubicBezTo>
                    <a:pt x="549" y="1588"/>
                    <a:pt x="549" y="1588"/>
                    <a:pt x="549" y="1588"/>
                  </a:cubicBezTo>
                  <a:cubicBezTo>
                    <a:pt x="525" y="1560"/>
                    <a:pt x="525" y="1560"/>
                    <a:pt x="525" y="1560"/>
                  </a:cubicBezTo>
                  <a:cubicBezTo>
                    <a:pt x="485" y="1572"/>
                    <a:pt x="485" y="1572"/>
                    <a:pt x="485" y="1572"/>
                  </a:cubicBezTo>
                  <a:cubicBezTo>
                    <a:pt x="421" y="1528"/>
                    <a:pt x="421" y="1528"/>
                    <a:pt x="421" y="1528"/>
                  </a:cubicBezTo>
                  <a:cubicBezTo>
                    <a:pt x="407" y="1528"/>
                    <a:pt x="407" y="1528"/>
                    <a:pt x="407" y="1528"/>
                  </a:cubicBezTo>
                  <a:cubicBezTo>
                    <a:pt x="402" y="1502"/>
                    <a:pt x="402" y="1502"/>
                    <a:pt x="402" y="1502"/>
                  </a:cubicBezTo>
                  <a:cubicBezTo>
                    <a:pt x="418" y="1444"/>
                    <a:pt x="418" y="1444"/>
                    <a:pt x="418" y="1444"/>
                  </a:cubicBezTo>
                  <a:cubicBezTo>
                    <a:pt x="386" y="1403"/>
                    <a:pt x="386" y="1403"/>
                    <a:pt x="386" y="1403"/>
                  </a:cubicBezTo>
                  <a:cubicBezTo>
                    <a:pt x="418" y="1319"/>
                    <a:pt x="418" y="1319"/>
                    <a:pt x="418" y="1319"/>
                  </a:cubicBezTo>
                  <a:cubicBezTo>
                    <a:pt x="418" y="1267"/>
                    <a:pt x="418" y="1267"/>
                    <a:pt x="418" y="1267"/>
                  </a:cubicBezTo>
                  <a:cubicBezTo>
                    <a:pt x="418" y="1262"/>
                    <a:pt x="376" y="1199"/>
                    <a:pt x="376" y="1199"/>
                  </a:cubicBezTo>
                  <a:cubicBezTo>
                    <a:pt x="392" y="1126"/>
                    <a:pt x="392" y="1126"/>
                    <a:pt x="392" y="1126"/>
                  </a:cubicBezTo>
                  <a:cubicBezTo>
                    <a:pt x="339" y="1074"/>
                    <a:pt x="339" y="1074"/>
                    <a:pt x="339" y="1074"/>
                  </a:cubicBezTo>
                  <a:cubicBezTo>
                    <a:pt x="277" y="1053"/>
                    <a:pt x="277" y="1053"/>
                    <a:pt x="277" y="1053"/>
                  </a:cubicBezTo>
                  <a:cubicBezTo>
                    <a:pt x="256" y="975"/>
                    <a:pt x="256" y="975"/>
                    <a:pt x="256" y="975"/>
                  </a:cubicBezTo>
                  <a:cubicBezTo>
                    <a:pt x="256" y="975"/>
                    <a:pt x="272" y="949"/>
                    <a:pt x="272" y="944"/>
                  </a:cubicBezTo>
                  <a:cubicBezTo>
                    <a:pt x="272" y="938"/>
                    <a:pt x="256" y="902"/>
                    <a:pt x="256" y="902"/>
                  </a:cubicBezTo>
                  <a:cubicBezTo>
                    <a:pt x="298" y="871"/>
                    <a:pt x="298" y="871"/>
                    <a:pt x="298" y="871"/>
                  </a:cubicBezTo>
                  <a:cubicBezTo>
                    <a:pt x="287" y="819"/>
                    <a:pt x="287" y="819"/>
                    <a:pt x="287" y="819"/>
                  </a:cubicBezTo>
                  <a:cubicBezTo>
                    <a:pt x="285" y="817"/>
                    <a:pt x="285" y="817"/>
                    <a:pt x="285" y="817"/>
                  </a:cubicBezTo>
                  <a:cubicBezTo>
                    <a:pt x="235" y="782"/>
                    <a:pt x="235" y="782"/>
                    <a:pt x="235" y="782"/>
                  </a:cubicBezTo>
                  <a:cubicBezTo>
                    <a:pt x="167" y="782"/>
                    <a:pt x="167" y="782"/>
                    <a:pt x="167" y="782"/>
                  </a:cubicBezTo>
                  <a:cubicBezTo>
                    <a:pt x="89" y="772"/>
                    <a:pt x="89" y="772"/>
                    <a:pt x="89" y="772"/>
                  </a:cubicBezTo>
                  <a:cubicBezTo>
                    <a:pt x="27" y="740"/>
                    <a:pt x="27" y="740"/>
                    <a:pt x="27" y="740"/>
                  </a:cubicBezTo>
                  <a:cubicBezTo>
                    <a:pt x="27" y="737"/>
                    <a:pt x="27" y="737"/>
                    <a:pt x="27" y="737"/>
                  </a:cubicBezTo>
                  <a:cubicBezTo>
                    <a:pt x="32" y="704"/>
                    <a:pt x="32" y="704"/>
                    <a:pt x="32" y="704"/>
                  </a:cubicBezTo>
                  <a:cubicBezTo>
                    <a:pt x="47" y="688"/>
                    <a:pt x="47" y="688"/>
                    <a:pt x="47" y="688"/>
                  </a:cubicBezTo>
                  <a:cubicBezTo>
                    <a:pt x="37" y="657"/>
                    <a:pt x="37" y="657"/>
                    <a:pt x="37" y="657"/>
                  </a:cubicBezTo>
                  <a:cubicBezTo>
                    <a:pt x="6" y="626"/>
                    <a:pt x="6" y="626"/>
                    <a:pt x="6" y="626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16" y="521"/>
                    <a:pt x="16" y="521"/>
                    <a:pt x="16" y="521"/>
                  </a:cubicBezTo>
                  <a:cubicBezTo>
                    <a:pt x="68" y="511"/>
                    <a:pt x="68" y="511"/>
                    <a:pt x="68" y="511"/>
                  </a:cubicBezTo>
                  <a:cubicBezTo>
                    <a:pt x="145" y="492"/>
                    <a:pt x="145" y="492"/>
                    <a:pt x="145" y="492"/>
                  </a:cubicBezTo>
                  <a:cubicBezTo>
                    <a:pt x="178" y="506"/>
                    <a:pt x="178" y="506"/>
                    <a:pt x="178" y="506"/>
                  </a:cubicBezTo>
                  <a:cubicBezTo>
                    <a:pt x="188" y="448"/>
                    <a:pt x="188" y="448"/>
                    <a:pt x="188" y="448"/>
                  </a:cubicBezTo>
                  <a:cubicBezTo>
                    <a:pt x="251" y="396"/>
                    <a:pt x="251" y="396"/>
                    <a:pt x="251" y="396"/>
                  </a:cubicBezTo>
                  <a:cubicBezTo>
                    <a:pt x="345" y="417"/>
                    <a:pt x="345" y="417"/>
                    <a:pt x="345" y="417"/>
                  </a:cubicBezTo>
                  <a:cubicBezTo>
                    <a:pt x="371" y="453"/>
                    <a:pt x="371" y="453"/>
                    <a:pt x="371" y="453"/>
                  </a:cubicBezTo>
                  <a:cubicBezTo>
                    <a:pt x="444" y="485"/>
                    <a:pt x="444" y="485"/>
                    <a:pt x="444" y="485"/>
                  </a:cubicBezTo>
                  <a:cubicBezTo>
                    <a:pt x="491" y="453"/>
                    <a:pt x="491" y="453"/>
                    <a:pt x="491" y="453"/>
                  </a:cubicBezTo>
                  <a:cubicBezTo>
                    <a:pt x="491" y="417"/>
                    <a:pt x="491" y="417"/>
                    <a:pt x="491" y="417"/>
                  </a:cubicBezTo>
                  <a:cubicBezTo>
                    <a:pt x="488" y="415"/>
                    <a:pt x="488" y="415"/>
                    <a:pt x="488" y="415"/>
                  </a:cubicBezTo>
                  <a:cubicBezTo>
                    <a:pt x="459" y="396"/>
                    <a:pt x="459" y="396"/>
                    <a:pt x="459" y="396"/>
                  </a:cubicBezTo>
                  <a:cubicBezTo>
                    <a:pt x="472" y="320"/>
                    <a:pt x="472" y="320"/>
                    <a:pt x="472" y="320"/>
                  </a:cubicBezTo>
                  <a:cubicBezTo>
                    <a:pt x="472" y="320"/>
                    <a:pt x="472" y="320"/>
                    <a:pt x="472" y="320"/>
                  </a:cubicBezTo>
                  <a:cubicBezTo>
                    <a:pt x="475" y="302"/>
                    <a:pt x="475" y="302"/>
                    <a:pt x="475" y="302"/>
                  </a:cubicBezTo>
                  <a:cubicBezTo>
                    <a:pt x="517" y="281"/>
                    <a:pt x="517" y="281"/>
                    <a:pt x="517" y="281"/>
                  </a:cubicBezTo>
                  <a:cubicBezTo>
                    <a:pt x="517" y="213"/>
                    <a:pt x="517" y="213"/>
                    <a:pt x="517" y="213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7" y="0"/>
                    <a:pt x="597" y="0"/>
                    <a:pt x="597" y="0"/>
                  </a:cubicBezTo>
                  <a:cubicBezTo>
                    <a:pt x="925" y="79"/>
                    <a:pt x="925" y="79"/>
                    <a:pt x="925" y="79"/>
                  </a:cubicBezTo>
                  <a:cubicBezTo>
                    <a:pt x="925" y="79"/>
                    <a:pt x="937" y="99"/>
                    <a:pt x="925" y="103"/>
                  </a:cubicBezTo>
                  <a:cubicBezTo>
                    <a:pt x="913" y="107"/>
                    <a:pt x="869" y="103"/>
                    <a:pt x="869" y="103"/>
                  </a:cubicBezTo>
                  <a:cubicBezTo>
                    <a:pt x="849" y="167"/>
                    <a:pt x="849" y="167"/>
                    <a:pt x="849" y="167"/>
                  </a:cubicBezTo>
                  <a:cubicBezTo>
                    <a:pt x="889" y="267"/>
                    <a:pt x="889" y="267"/>
                    <a:pt x="889" y="267"/>
                  </a:cubicBezTo>
                  <a:cubicBezTo>
                    <a:pt x="921" y="283"/>
                    <a:pt x="921" y="283"/>
                    <a:pt x="921" y="283"/>
                  </a:cubicBezTo>
                  <a:cubicBezTo>
                    <a:pt x="937" y="323"/>
                    <a:pt x="937" y="323"/>
                    <a:pt x="937" y="323"/>
                  </a:cubicBezTo>
                  <a:cubicBezTo>
                    <a:pt x="961" y="323"/>
                    <a:pt x="961" y="323"/>
                    <a:pt x="961" y="323"/>
                  </a:cubicBezTo>
                  <a:cubicBezTo>
                    <a:pt x="1005" y="307"/>
                    <a:pt x="1005" y="307"/>
                    <a:pt x="1005" y="307"/>
                  </a:cubicBezTo>
                  <a:cubicBezTo>
                    <a:pt x="1081" y="343"/>
                    <a:pt x="1081" y="343"/>
                    <a:pt x="1081" y="343"/>
                  </a:cubicBezTo>
                  <a:cubicBezTo>
                    <a:pt x="1109" y="403"/>
                    <a:pt x="1109" y="403"/>
                    <a:pt x="1109" y="403"/>
                  </a:cubicBezTo>
                  <a:lnTo>
                    <a:pt x="1097" y="50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" name="อุดรธานี">
              <a:extLst>
                <a:ext uri="{FF2B5EF4-FFF2-40B4-BE49-F238E27FC236}">
                  <a16:creationId xmlns:a16="http://schemas.microsoft.com/office/drawing/2014/main" id="{75743F37-7B57-441D-BE6F-5AA243D3E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824" y="1905986"/>
              <a:ext cx="596206" cy="477331"/>
            </a:xfrm>
            <a:custGeom>
              <a:avLst/>
              <a:gdLst>
                <a:gd name="T0" fmla="*/ 1445 w 1456"/>
                <a:gd name="T1" fmla="*/ 963 h 1167"/>
                <a:gd name="T2" fmla="*/ 1430 w 1456"/>
                <a:gd name="T3" fmla="*/ 942 h 1167"/>
                <a:gd name="T4" fmla="*/ 1351 w 1456"/>
                <a:gd name="T5" fmla="*/ 901 h 1167"/>
                <a:gd name="T6" fmla="*/ 1325 w 1456"/>
                <a:gd name="T7" fmla="*/ 979 h 1167"/>
                <a:gd name="T8" fmla="*/ 1273 w 1456"/>
                <a:gd name="T9" fmla="*/ 1130 h 1167"/>
                <a:gd name="T10" fmla="*/ 1226 w 1456"/>
                <a:gd name="T11" fmla="*/ 1099 h 1167"/>
                <a:gd name="T12" fmla="*/ 1169 w 1456"/>
                <a:gd name="T13" fmla="*/ 1073 h 1167"/>
                <a:gd name="T14" fmla="*/ 1106 w 1456"/>
                <a:gd name="T15" fmla="*/ 1052 h 1167"/>
                <a:gd name="T16" fmla="*/ 1064 w 1456"/>
                <a:gd name="T17" fmla="*/ 1026 h 1167"/>
                <a:gd name="T18" fmla="*/ 1023 w 1456"/>
                <a:gd name="T19" fmla="*/ 1036 h 1167"/>
                <a:gd name="T20" fmla="*/ 965 w 1456"/>
                <a:gd name="T21" fmla="*/ 1036 h 1167"/>
                <a:gd name="T22" fmla="*/ 955 w 1456"/>
                <a:gd name="T23" fmla="*/ 1073 h 1167"/>
                <a:gd name="T24" fmla="*/ 783 w 1456"/>
                <a:gd name="T25" fmla="*/ 1130 h 1167"/>
                <a:gd name="T26" fmla="*/ 736 w 1456"/>
                <a:gd name="T27" fmla="*/ 1109 h 1167"/>
                <a:gd name="T28" fmla="*/ 705 w 1456"/>
                <a:gd name="T29" fmla="*/ 1036 h 1167"/>
                <a:gd name="T30" fmla="*/ 689 w 1456"/>
                <a:gd name="T31" fmla="*/ 979 h 1167"/>
                <a:gd name="T32" fmla="*/ 605 w 1456"/>
                <a:gd name="T33" fmla="*/ 916 h 1167"/>
                <a:gd name="T34" fmla="*/ 579 w 1456"/>
                <a:gd name="T35" fmla="*/ 1000 h 1167"/>
                <a:gd name="T36" fmla="*/ 501 w 1456"/>
                <a:gd name="T37" fmla="*/ 958 h 1167"/>
                <a:gd name="T38" fmla="*/ 442 w 1456"/>
                <a:gd name="T39" fmla="*/ 891 h 1167"/>
                <a:gd name="T40" fmla="*/ 440 w 1456"/>
                <a:gd name="T41" fmla="*/ 872 h 1167"/>
                <a:gd name="T42" fmla="*/ 440 w 1456"/>
                <a:gd name="T43" fmla="*/ 866 h 1167"/>
                <a:gd name="T44" fmla="*/ 439 w 1456"/>
                <a:gd name="T45" fmla="*/ 856 h 1167"/>
                <a:gd name="T46" fmla="*/ 439 w 1456"/>
                <a:gd name="T47" fmla="*/ 831 h 1167"/>
                <a:gd name="T48" fmla="*/ 449 w 1456"/>
                <a:gd name="T49" fmla="*/ 781 h 1167"/>
                <a:gd name="T50" fmla="*/ 412 w 1456"/>
                <a:gd name="T51" fmla="*/ 723 h 1167"/>
                <a:gd name="T52" fmla="*/ 366 w 1456"/>
                <a:gd name="T53" fmla="*/ 656 h 1167"/>
                <a:gd name="T54" fmla="*/ 266 w 1456"/>
                <a:gd name="T55" fmla="*/ 405 h 1167"/>
                <a:gd name="T56" fmla="*/ 235 w 1456"/>
                <a:gd name="T57" fmla="*/ 364 h 1167"/>
                <a:gd name="T58" fmla="*/ 167 w 1456"/>
                <a:gd name="T59" fmla="*/ 379 h 1167"/>
                <a:gd name="T60" fmla="*/ 105 w 1456"/>
                <a:gd name="T61" fmla="*/ 395 h 1167"/>
                <a:gd name="T62" fmla="*/ 47 w 1456"/>
                <a:gd name="T63" fmla="*/ 384 h 1167"/>
                <a:gd name="T64" fmla="*/ 7 w 1456"/>
                <a:gd name="T65" fmla="*/ 328 h 1167"/>
                <a:gd name="T66" fmla="*/ 21 w 1456"/>
                <a:gd name="T67" fmla="*/ 254 h 1167"/>
                <a:gd name="T68" fmla="*/ 0 w 1456"/>
                <a:gd name="T69" fmla="*/ 87 h 1167"/>
                <a:gd name="T70" fmla="*/ 21 w 1456"/>
                <a:gd name="T71" fmla="*/ 35 h 1167"/>
                <a:gd name="T72" fmla="*/ 73 w 1456"/>
                <a:gd name="T73" fmla="*/ 9 h 1167"/>
                <a:gd name="T74" fmla="*/ 188 w 1456"/>
                <a:gd name="T75" fmla="*/ 51 h 1167"/>
                <a:gd name="T76" fmla="*/ 329 w 1456"/>
                <a:gd name="T77" fmla="*/ 160 h 1167"/>
                <a:gd name="T78" fmla="*/ 371 w 1456"/>
                <a:gd name="T79" fmla="*/ 228 h 1167"/>
                <a:gd name="T80" fmla="*/ 459 w 1456"/>
                <a:gd name="T81" fmla="*/ 296 h 1167"/>
                <a:gd name="T82" fmla="*/ 501 w 1456"/>
                <a:gd name="T83" fmla="*/ 410 h 1167"/>
                <a:gd name="T84" fmla="*/ 590 w 1456"/>
                <a:gd name="T85" fmla="*/ 416 h 1167"/>
                <a:gd name="T86" fmla="*/ 668 w 1456"/>
                <a:gd name="T87" fmla="*/ 405 h 1167"/>
                <a:gd name="T88" fmla="*/ 720 w 1456"/>
                <a:gd name="T89" fmla="*/ 348 h 1167"/>
                <a:gd name="T90" fmla="*/ 720 w 1456"/>
                <a:gd name="T91" fmla="*/ 244 h 1167"/>
                <a:gd name="T92" fmla="*/ 783 w 1456"/>
                <a:gd name="T93" fmla="*/ 176 h 1167"/>
                <a:gd name="T94" fmla="*/ 851 w 1456"/>
                <a:gd name="T95" fmla="*/ 202 h 1167"/>
                <a:gd name="T96" fmla="*/ 877 w 1456"/>
                <a:gd name="T97" fmla="*/ 165 h 1167"/>
                <a:gd name="T98" fmla="*/ 997 w 1456"/>
                <a:gd name="T99" fmla="*/ 228 h 1167"/>
                <a:gd name="T100" fmla="*/ 1075 w 1456"/>
                <a:gd name="T101" fmla="*/ 160 h 1167"/>
                <a:gd name="T102" fmla="*/ 1179 w 1456"/>
                <a:gd name="T103" fmla="*/ 191 h 1167"/>
                <a:gd name="T104" fmla="*/ 1218 w 1456"/>
                <a:gd name="T105" fmla="*/ 211 h 1167"/>
                <a:gd name="T106" fmla="*/ 1231 w 1456"/>
                <a:gd name="T107" fmla="*/ 311 h 1167"/>
                <a:gd name="T108" fmla="*/ 1221 w 1456"/>
                <a:gd name="T109" fmla="*/ 442 h 1167"/>
                <a:gd name="T110" fmla="*/ 1122 w 1456"/>
                <a:gd name="T111" fmla="*/ 515 h 1167"/>
                <a:gd name="T112" fmla="*/ 1132 w 1456"/>
                <a:gd name="T113" fmla="*/ 619 h 1167"/>
                <a:gd name="T114" fmla="*/ 1096 w 1456"/>
                <a:gd name="T115" fmla="*/ 703 h 1167"/>
                <a:gd name="T116" fmla="*/ 1164 w 1456"/>
                <a:gd name="T117" fmla="*/ 744 h 1167"/>
                <a:gd name="T118" fmla="*/ 1185 w 1456"/>
                <a:gd name="T119" fmla="*/ 759 h 1167"/>
                <a:gd name="T120" fmla="*/ 1257 w 1456"/>
                <a:gd name="T121" fmla="*/ 786 h 1167"/>
                <a:gd name="T122" fmla="*/ 1357 w 1456"/>
                <a:gd name="T123" fmla="*/ 828 h 1167"/>
                <a:gd name="T124" fmla="*/ 1430 w 1456"/>
                <a:gd name="T125" fmla="*/ 880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6" h="1167">
                  <a:moveTo>
                    <a:pt x="1456" y="890"/>
                  </a:moveTo>
                  <a:cubicBezTo>
                    <a:pt x="1445" y="963"/>
                    <a:pt x="1445" y="963"/>
                    <a:pt x="1445" y="963"/>
                  </a:cubicBezTo>
                  <a:cubicBezTo>
                    <a:pt x="1443" y="961"/>
                    <a:pt x="1443" y="961"/>
                    <a:pt x="1443" y="961"/>
                  </a:cubicBezTo>
                  <a:cubicBezTo>
                    <a:pt x="1430" y="942"/>
                    <a:pt x="1430" y="942"/>
                    <a:pt x="1430" y="942"/>
                  </a:cubicBezTo>
                  <a:cubicBezTo>
                    <a:pt x="1409" y="906"/>
                    <a:pt x="1409" y="906"/>
                    <a:pt x="1409" y="906"/>
                  </a:cubicBezTo>
                  <a:cubicBezTo>
                    <a:pt x="1351" y="901"/>
                    <a:pt x="1351" y="901"/>
                    <a:pt x="1351" y="901"/>
                  </a:cubicBezTo>
                  <a:cubicBezTo>
                    <a:pt x="1315" y="948"/>
                    <a:pt x="1315" y="948"/>
                    <a:pt x="1315" y="948"/>
                  </a:cubicBezTo>
                  <a:cubicBezTo>
                    <a:pt x="1325" y="979"/>
                    <a:pt x="1325" y="979"/>
                    <a:pt x="1325" y="979"/>
                  </a:cubicBezTo>
                  <a:cubicBezTo>
                    <a:pt x="1310" y="1057"/>
                    <a:pt x="1310" y="1057"/>
                    <a:pt x="1310" y="1057"/>
                  </a:cubicBezTo>
                  <a:cubicBezTo>
                    <a:pt x="1273" y="1130"/>
                    <a:pt x="1273" y="1130"/>
                    <a:pt x="1273" y="1130"/>
                  </a:cubicBezTo>
                  <a:cubicBezTo>
                    <a:pt x="1242" y="1167"/>
                    <a:pt x="1242" y="1167"/>
                    <a:pt x="1242" y="1167"/>
                  </a:cubicBezTo>
                  <a:cubicBezTo>
                    <a:pt x="1226" y="1099"/>
                    <a:pt x="1226" y="1099"/>
                    <a:pt x="1226" y="1099"/>
                  </a:cubicBezTo>
                  <a:cubicBezTo>
                    <a:pt x="1205" y="1078"/>
                    <a:pt x="1205" y="1078"/>
                    <a:pt x="1205" y="1078"/>
                  </a:cubicBezTo>
                  <a:cubicBezTo>
                    <a:pt x="1169" y="1073"/>
                    <a:pt x="1169" y="1073"/>
                    <a:pt x="1169" y="1073"/>
                  </a:cubicBezTo>
                  <a:cubicBezTo>
                    <a:pt x="1110" y="1053"/>
                    <a:pt x="1110" y="1053"/>
                    <a:pt x="1110" y="1053"/>
                  </a:cubicBezTo>
                  <a:cubicBezTo>
                    <a:pt x="1106" y="1052"/>
                    <a:pt x="1106" y="1052"/>
                    <a:pt x="1106" y="1052"/>
                  </a:cubicBezTo>
                  <a:cubicBezTo>
                    <a:pt x="1085" y="1031"/>
                    <a:pt x="1085" y="1031"/>
                    <a:pt x="1085" y="1031"/>
                  </a:cubicBezTo>
                  <a:cubicBezTo>
                    <a:pt x="1064" y="1026"/>
                    <a:pt x="1064" y="1026"/>
                    <a:pt x="1064" y="1026"/>
                  </a:cubicBezTo>
                  <a:cubicBezTo>
                    <a:pt x="1049" y="1036"/>
                    <a:pt x="1049" y="1036"/>
                    <a:pt x="1049" y="1036"/>
                  </a:cubicBezTo>
                  <a:cubicBezTo>
                    <a:pt x="1023" y="1036"/>
                    <a:pt x="1023" y="1036"/>
                    <a:pt x="1023" y="1036"/>
                  </a:cubicBezTo>
                  <a:cubicBezTo>
                    <a:pt x="991" y="1026"/>
                    <a:pt x="991" y="1026"/>
                    <a:pt x="991" y="1026"/>
                  </a:cubicBezTo>
                  <a:cubicBezTo>
                    <a:pt x="965" y="1036"/>
                    <a:pt x="965" y="1036"/>
                    <a:pt x="965" y="1036"/>
                  </a:cubicBezTo>
                  <a:cubicBezTo>
                    <a:pt x="956" y="1070"/>
                    <a:pt x="956" y="1070"/>
                    <a:pt x="956" y="1070"/>
                  </a:cubicBezTo>
                  <a:cubicBezTo>
                    <a:pt x="955" y="1073"/>
                    <a:pt x="955" y="1073"/>
                    <a:pt x="955" y="1073"/>
                  </a:cubicBezTo>
                  <a:cubicBezTo>
                    <a:pt x="819" y="1141"/>
                    <a:pt x="819" y="1141"/>
                    <a:pt x="819" y="1141"/>
                  </a:cubicBezTo>
                  <a:cubicBezTo>
                    <a:pt x="783" y="1130"/>
                    <a:pt x="783" y="1130"/>
                    <a:pt x="783" y="1130"/>
                  </a:cubicBezTo>
                  <a:cubicBezTo>
                    <a:pt x="757" y="1099"/>
                    <a:pt x="757" y="1099"/>
                    <a:pt x="757" y="1099"/>
                  </a:cubicBezTo>
                  <a:cubicBezTo>
                    <a:pt x="736" y="1109"/>
                    <a:pt x="736" y="1109"/>
                    <a:pt x="736" y="1109"/>
                  </a:cubicBezTo>
                  <a:cubicBezTo>
                    <a:pt x="710" y="1099"/>
                    <a:pt x="710" y="1099"/>
                    <a:pt x="710" y="1099"/>
                  </a:cubicBezTo>
                  <a:cubicBezTo>
                    <a:pt x="705" y="1036"/>
                    <a:pt x="705" y="1036"/>
                    <a:pt x="705" y="1036"/>
                  </a:cubicBezTo>
                  <a:cubicBezTo>
                    <a:pt x="710" y="1010"/>
                    <a:pt x="710" y="1010"/>
                    <a:pt x="710" y="1010"/>
                  </a:cubicBezTo>
                  <a:cubicBezTo>
                    <a:pt x="689" y="979"/>
                    <a:pt x="689" y="979"/>
                    <a:pt x="689" y="979"/>
                  </a:cubicBezTo>
                  <a:cubicBezTo>
                    <a:pt x="647" y="953"/>
                    <a:pt x="647" y="953"/>
                    <a:pt x="647" y="953"/>
                  </a:cubicBezTo>
                  <a:cubicBezTo>
                    <a:pt x="605" y="916"/>
                    <a:pt x="605" y="916"/>
                    <a:pt x="605" y="916"/>
                  </a:cubicBezTo>
                  <a:cubicBezTo>
                    <a:pt x="585" y="963"/>
                    <a:pt x="585" y="963"/>
                    <a:pt x="585" y="963"/>
                  </a:cubicBezTo>
                  <a:cubicBezTo>
                    <a:pt x="579" y="1000"/>
                    <a:pt x="579" y="1000"/>
                    <a:pt x="579" y="1000"/>
                  </a:cubicBezTo>
                  <a:cubicBezTo>
                    <a:pt x="577" y="999"/>
                    <a:pt x="577" y="999"/>
                    <a:pt x="577" y="999"/>
                  </a:cubicBezTo>
                  <a:cubicBezTo>
                    <a:pt x="501" y="958"/>
                    <a:pt x="501" y="958"/>
                    <a:pt x="501" y="958"/>
                  </a:cubicBezTo>
                  <a:cubicBezTo>
                    <a:pt x="501" y="958"/>
                    <a:pt x="449" y="901"/>
                    <a:pt x="444" y="895"/>
                  </a:cubicBezTo>
                  <a:cubicBezTo>
                    <a:pt x="443" y="895"/>
                    <a:pt x="443" y="893"/>
                    <a:pt x="442" y="891"/>
                  </a:cubicBezTo>
                  <a:cubicBezTo>
                    <a:pt x="442" y="890"/>
                    <a:pt x="442" y="890"/>
                    <a:pt x="442" y="889"/>
                  </a:cubicBezTo>
                  <a:cubicBezTo>
                    <a:pt x="441" y="885"/>
                    <a:pt x="440" y="878"/>
                    <a:pt x="440" y="872"/>
                  </a:cubicBezTo>
                  <a:cubicBezTo>
                    <a:pt x="440" y="870"/>
                    <a:pt x="440" y="869"/>
                    <a:pt x="440" y="868"/>
                  </a:cubicBezTo>
                  <a:cubicBezTo>
                    <a:pt x="440" y="867"/>
                    <a:pt x="440" y="866"/>
                    <a:pt x="440" y="866"/>
                  </a:cubicBezTo>
                  <a:cubicBezTo>
                    <a:pt x="440" y="865"/>
                    <a:pt x="440" y="864"/>
                    <a:pt x="439" y="863"/>
                  </a:cubicBezTo>
                  <a:cubicBezTo>
                    <a:pt x="439" y="861"/>
                    <a:pt x="439" y="858"/>
                    <a:pt x="439" y="856"/>
                  </a:cubicBezTo>
                  <a:cubicBezTo>
                    <a:pt x="439" y="850"/>
                    <a:pt x="439" y="843"/>
                    <a:pt x="439" y="838"/>
                  </a:cubicBezTo>
                  <a:cubicBezTo>
                    <a:pt x="439" y="835"/>
                    <a:pt x="439" y="833"/>
                    <a:pt x="439" y="831"/>
                  </a:cubicBezTo>
                  <a:cubicBezTo>
                    <a:pt x="439" y="826"/>
                    <a:pt x="439" y="822"/>
                    <a:pt x="439" y="822"/>
                  </a:cubicBezTo>
                  <a:cubicBezTo>
                    <a:pt x="449" y="781"/>
                    <a:pt x="449" y="781"/>
                    <a:pt x="449" y="781"/>
                  </a:cubicBezTo>
                  <a:cubicBezTo>
                    <a:pt x="449" y="749"/>
                    <a:pt x="449" y="749"/>
                    <a:pt x="449" y="749"/>
                  </a:cubicBezTo>
                  <a:cubicBezTo>
                    <a:pt x="449" y="749"/>
                    <a:pt x="418" y="723"/>
                    <a:pt x="412" y="723"/>
                  </a:cubicBezTo>
                  <a:cubicBezTo>
                    <a:pt x="407" y="723"/>
                    <a:pt x="371" y="718"/>
                    <a:pt x="371" y="718"/>
                  </a:cubicBezTo>
                  <a:cubicBezTo>
                    <a:pt x="366" y="656"/>
                    <a:pt x="366" y="656"/>
                    <a:pt x="366" y="656"/>
                  </a:cubicBezTo>
                  <a:cubicBezTo>
                    <a:pt x="366" y="656"/>
                    <a:pt x="272" y="478"/>
                    <a:pt x="266" y="473"/>
                  </a:cubicBezTo>
                  <a:cubicBezTo>
                    <a:pt x="261" y="468"/>
                    <a:pt x="266" y="405"/>
                    <a:pt x="266" y="405"/>
                  </a:cubicBezTo>
                  <a:cubicBezTo>
                    <a:pt x="266" y="364"/>
                    <a:pt x="266" y="364"/>
                    <a:pt x="266" y="364"/>
                  </a:cubicBezTo>
                  <a:cubicBezTo>
                    <a:pt x="235" y="364"/>
                    <a:pt x="235" y="364"/>
                    <a:pt x="235" y="364"/>
                  </a:cubicBezTo>
                  <a:cubicBezTo>
                    <a:pt x="230" y="364"/>
                    <a:pt x="225" y="379"/>
                    <a:pt x="225" y="379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2" y="379"/>
                    <a:pt x="120" y="369"/>
                    <a:pt x="120" y="369"/>
                  </a:cubicBezTo>
                  <a:cubicBezTo>
                    <a:pt x="105" y="395"/>
                    <a:pt x="105" y="395"/>
                    <a:pt x="105" y="395"/>
                  </a:cubicBezTo>
                  <a:cubicBezTo>
                    <a:pt x="51" y="391"/>
                    <a:pt x="51" y="391"/>
                    <a:pt x="51" y="391"/>
                  </a:cubicBezTo>
                  <a:cubicBezTo>
                    <a:pt x="47" y="384"/>
                    <a:pt x="47" y="384"/>
                    <a:pt x="47" y="384"/>
                  </a:cubicBezTo>
                  <a:cubicBezTo>
                    <a:pt x="16" y="379"/>
                    <a:pt x="16" y="379"/>
                    <a:pt x="16" y="379"/>
                  </a:cubicBezTo>
                  <a:cubicBezTo>
                    <a:pt x="7" y="328"/>
                    <a:pt x="7" y="328"/>
                    <a:pt x="7" y="328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21" y="254"/>
                    <a:pt x="21" y="254"/>
                    <a:pt x="21" y="254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88" y="51"/>
                    <a:pt x="188" y="51"/>
                    <a:pt x="188" y="51"/>
                  </a:cubicBezTo>
                  <a:cubicBezTo>
                    <a:pt x="246" y="124"/>
                    <a:pt x="246" y="124"/>
                    <a:pt x="246" y="124"/>
                  </a:cubicBezTo>
                  <a:cubicBezTo>
                    <a:pt x="329" y="160"/>
                    <a:pt x="329" y="160"/>
                    <a:pt x="329" y="160"/>
                  </a:cubicBezTo>
                  <a:cubicBezTo>
                    <a:pt x="329" y="197"/>
                    <a:pt x="329" y="197"/>
                    <a:pt x="329" y="197"/>
                  </a:cubicBezTo>
                  <a:cubicBezTo>
                    <a:pt x="371" y="228"/>
                    <a:pt x="371" y="228"/>
                    <a:pt x="371" y="228"/>
                  </a:cubicBezTo>
                  <a:cubicBezTo>
                    <a:pt x="392" y="290"/>
                    <a:pt x="392" y="290"/>
                    <a:pt x="392" y="290"/>
                  </a:cubicBezTo>
                  <a:cubicBezTo>
                    <a:pt x="459" y="296"/>
                    <a:pt x="459" y="296"/>
                    <a:pt x="459" y="296"/>
                  </a:cubicBezTo>
                  <a:cubicBezTo>
                    <a:pt x="522" y="348"/>
                    <a:pt x="522" y="348"/>
                    <a:pt x="522" y="348"/>
                  </a:cubicBezTo>
                  <a:cubicBezTo>
                    <a:pt x="501" y="410"/>
                    <a:pt x="501" y="410"/>
                    <a:pt x="501" y="410"/>
                  </a:cubicBezTo>
                  <a:cubicBezTo>
                    <a:pt x="501" y="410"/>
                    <a:pt x="548" y="431"/>
                    <a:pt x="553" y="431"/>
                  </a:cubicBezTo>
                  <a:cubicBezTo>
                    <a:pt x="559" y="431"/>
                    <a:pt x="590" y="416"/>
                    <a:pt x="590" y="416"/>
                  </a:cubicBezTo>
                  <a:cubicBezTo>
                    <a:pt x="611" y="431"/>
                    <a:pt x="611" y="431"/>
                    <a:pt x="611" y="431"/>
                  </a:cubicBezTo>
                  <a:cubicBezTo>
                    <a:pt x="668" y="405"/>
                    <a:pt x="668" y="405"/>
                    <a:pt x="668" y="405"/>
                  </a:cubicBezTo>
                  <a:cubicBezTo>
                    <a:pt x="689" y="348"/>
                    <a:pt x="689" y="348"/>
                    <a:pt x="689" y="348"/>
                  </a:cubicBezTo>
                  <a:cubicBezTo>
                    <a:pt x="720" y="348"/>
                    <a:pt x="720" y="348"/>
                    <a:pt x="720" y="348"/>
                  </a:cubicBezTo>
                  <a:cubicBezTo>
                    <a:pt x="741" y="270"/>
                    <a:pt x="741" y="270"/>
                    <a:pt x="741" y="270"/>
                  </a:cubicBezTo>
                  <a:cubicBezTo>
                    <a:pt x="720" y="244"/>
                    <a:pt x="720" y="244"/>
                    <a:pt x="720" y="244"/>
                  </a:cubicBezTo>
                  <a:cubicBezTo>
                    <a:pt x="746" y="197"/>
                    <a:pt x="746" y="197"/>
                    <a:pt x="746" y="197"/>
                  </a:cubicBezTo>
                  <a:cubicBezTo>
                    <a:pt x="783" y="176"/>
                    <a:pt x="783" y="176"/>
                    <a:pt x="783" y="176"/>
                  </a:cubicBezTo>
                  <a:cubicBezTo>
                    <a:pt x="835" y="228"/>
                    <a:pt x="835" y="228"/>
                    <a:pt x="835" y="228"/>
                  </a:cubicBezTo>
                  <a:cubicBezTo>
                    <a:pt x="851" y="202"/>
                    <a:pt x="851" y="202"/>
                    <a:pt x="851" y="202"/>
                  </a:cubicBezTo>
                  <a:cubicBezTo>
                    <a:pt x="861" y="150"/>
                    <a:pt x="861" y="150"/>
                    <a:pt x="861" y="150"/>
                  </a:cubicBezTo>
                  <a:cubicBezTo>
                    <a:pt x="877" y="165"/>
                    <a:pt x="877" y="165"/>
                    <a:pt x="877" y="165"/>
                  </a:cubicBezTo>
                  <a:cubicBezTo>
                    <a:pt x="929" y="160"/>
                    <a:pt x="929" y="160"/>
                    <a:pt x="929" y="160"/>
                  </a:cubicBezTo>
                  <a:cubicBezTo>
                    <a:pt x="929" y="160"/>
                    <a:pt x="981" y="233"/>
                    <a:pt x="997" y="228"/>
                  </a:cubicBezTo>
                  <a:cubicBezTo>
                    <a:pt x="1012" y="223"/>
                    <a:pt x="1023" y="191"/>
                    <a:pt x="1023" y="191"/>
                  </a:cubicBezTo>
                  <a:cubicBezTo>
                    <a:pt x="1075" y="160"/>
                    <a:pt x="1075" y="160"/>
                    <a:pt x="1075" y="160"/>
                  </a:cubicBezTo>
                  <a:cubicBezTo>
                    <a:pt x="1143" y="228"/>
                    <a:pt x="1143" y="228"/>
                    <a:pt x="1143" y="228"/>
                  </a:cubicBezTo>
                  <a:cubicBezTo>
                    <a:pt x="1143" y="228"/>
                    <a:pt x="1169" y="197"/>
                    <a:pt x="1179" y="191"/>
                  </a:cubicBezTo>
                  <a:cubicBezTo>
                    <a:pt x="1190" y="186"/>
                    <a:pt x="1210" y="212"/>
                    <a:pt x="1216" y="212"/>
                  </a:cubicBezTo>
                  <a:cubicBezTo>
                    <a:pt x="1216" y="212"/>
                    <a:pt x="1217" y="212"/>
                    <a:pt x="1218" y="211"/>
                  </a:cubicBezTo>
                  <a:cubicBezTo>
                    <a:pt x="1195" y="259"/>
                    <a:pt x="1195" y="259"/>
                    <a:pt x="1195" y="259"/>
                  </a:cubicBezTo>
                  <a:cubicBezTo>
                    <a:pt x="1231" y="311"/>
                    <a:pt x="1231" y="311"/>
                    <a:pt x="1231" y="311"/>
                  </a:cubicBezTo>
                  <a:cubicBezTo>
                    <a:pt x="1231" y="416"/>
                    <a:pt x="1231" y="416"/>
                    <a:pt x="1231" y="416"/>
                  </a:cubicBezTo>
                  <a:cubicBezTo>
                    <a:pt x="1221" y="442"/>
                    <a:pt x="1221" y="442"/>
                    <a:pt x="1221" y="442"/>
                  </a:cubicBezTo>
                  <a:cubicBezTo>
                    <a:pt x="1184" y="447"/>
                    <a:pt x="1184" y="447"/>
                    <a:pt x="1184" y="447"/>
                  </a:cubicBezTo>
                  <a:cubicBezTo>
                    <a:pt x="1122" y="515"/>
                    <a:pt x="1122" y="515"/>
                    <a:pt x="1122" y="515"/>
                  </a:cubicBezTo>
                  <a:cubicBezTo>
                    <a:pt x="1111" y="583"/>
                    <a:pt x="1111" y="583"/>
                    <a:pt x="1111" y="583"/>
                  </a:cubicBezTo>
                  <a:cubicBezTo>
                    <a:pt x="1132" y="619"/>
                    <a:pt x="1132" y="619"/>
                    <a:pt x="1132" y="619"/>
                  </a:cubicBezTo>
                  <a:cubicBezTo>
                    <a:pt x="1122" y="640"/>
                    <a:pt x="1122" y="640"/>
                    <a:pt x="1122" y="640"/>
                  </a:cubicBezTo>
                  <a:cubicBezTo>
                    <a:pt x="1096" y="703"/>
                    <a:pt x="1096" y="703"/>
                    <a:pt x="1096" y="703"/>
                  </a:cubicBezTo>
                  <a:cubicBezTo>
                    <a:pt x="1117" y="739"/>
                    <a:pt x="1117" y="739"/>
                    <a:pt x="1117" y="739"/>
                  </a:cubicBezTo>
                  <a:cubicBezTo>
                    <a:pt x="1164" y="744"/>
                    <a:pt x="1164" y="744"/>
                    <a:pt x="1164" y="744"/>
                  </a:cubicBezTo>
                  <a:cubicBezTo>
                    <a:pt x="1185" y="759"/>
                    <a:pt x="1185" y="759"/>
                    <a:pt x="1185" y="759"/>
                  </a:cubicBezTo>
                  <a:cubicBezTo>
                    <a:pt x="1185" y="759"/>
                    <a:pt x="1185" y="759"/>
                    <a:pt x="1185" y="759"/>
                  </a:cubicBezTo>
                  <a:cubicBezTo>
                    <a:pt x="1195" y="765"/>
                    <a:pt x="1195" y="765"/>
                    <a:pt x="1195" y="765"/>
                  </a:cubicBezTo>
                  <a:cubicBezTo>
                    <a:pt x="1257" y="786"/>
                    <a:pt x="1257" y="786"/>
                    <a:pt x="1257" y="786"/>
                  </a:cubicBezTo>
                  <a:cubicBezTo>
                    <a:pt x="1278" y="770"/>
                    <a:pt x="1278" y="770"/>
                    <a:pt x="1278" y="770"/>
                  </a:cubicBezTo>
                  <a:cubicBezTo>
                    <a:pt x="1357" y="828"/>
                    <a:pt x="1357" y="828"/>
                    <a:pt x="1357" y="828"/>
                  </a:cubicBezTo>
                  <a:cubicBezTo>
                    <a:pt x="1393" y="822"/>
                    <a:pt x="1393" y="822"/>
                    <a:pt x="1393" y="822"/>
                  </a:cubicBezTo>
                  <a:cubicBezTo>
                    <a:pt x="1430" y="880"/>
                    <a:pt x="1430" y="880"/>
                    <a:pt x="1430" y="880"/>
                  </a:cubicBezTo>
                  <a:lnTo>
                    <a:pt x="1456" y="890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" name="หนองบัวลำภู">
              <a:extLst>
                <a:ext uri="{FF2B5EF4-FFF2-40B4-BE49-F238E27FC236}">
                  <a16:creationId xmlns:a16="http://schemas.microsoft.com/office/drawing/2014/main" id="{9812F81C-A474-43A0-9BD8-8A0288761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2022" y="2054123"/>
              <a:ext cx="252382" cy="341996"/>
            </a:xfrm>
            <a:custGeom>
              <a:avLst/>
              <a:gdLst>
                <a:gd name="T0" fmla="*/ 616 w 616"/>
                <a:gd name="T1" fmla="*/ 667 h 834"/>
                <a:gd name="T2" fmla="*/ 537 w 616"/>
                <a:gd name="T3" fmla="*/ 834 h 834"/>
                <a:gd name="T4" fmla="*/ 449 w 616"/>
                <a:gd name="T5" fmla="*/ 797 h 834"/>
                <a:gd name="T6" fmla="*/ 397 w 616"/>
                <a:gd name="T7" fmla="*/ 808 h 834"/>
                <a:gd name="T8" fmla="*/ 365 w 616"/>
                <a:gd name="T9" fmla="*/ 792 h 834"/>
                <a:gd name="T10" fmla="*/ 318 w 616"/>
                <a:gd name="T11" fmla="*/ 797 h 834"/>
                <a:gd name="T12" fmla="*/ 308 w 616"/>
                <a:gd name="T13" fmla="*/ 756 h 834"/>
                <a:gd name="T14" fmla="*/ 287 w 616"/>
                <a:gd name="T15" fmla="*/ 730 h 834"/>
                <a:gd name="T16" fmla="*/ 240 w 616"/>
                <a:gd name="T17" fmla="*/ 724 h 834"/>
                <a:gd name="T18" fmla="*/ 198 w 616"/>
                <a:gd name="T19" fmla="*/ 756 h 834"/>
                <a:gd name="T20" fmla="*/ 110 w 616"/>
                <a:gd name="T21" fmla="*/ 724 h 834"/>
                <a:gd name="T22" fmla="*/ 78 w 616"/>
                <a:gd name="T23" fmla="*/ 724 h 834"/>
                <a:gd name="T24" fmla="*/ 47 w 616"/>
                <a:gd name="T25" fmla="*/ 672 h 834"/>
                <a:gd name="T26" fmla="*/ 63 w 616"/>
                <a:gd name="T27" fmla="*/ 657 h 834"/>
                <a:gd name="T28" fmla="*/ 157 w 616"/>
                <a:gd name="T29" fmla="*/ 605 h 834"/>
                <a:gd name="T30" fmla="*/ 114 w 616"/>
                <a:gd name="T31" fmla="*/ 570 h 834"/>
                <a:gd name="T32" fmla="*/ 104 w 616"/>
                <a:gd name="T33" fmla="*/ 563 h 834"/>
                <a:gd name="T34" fmla="*/ 104 w 616"/>
                <a:gd name="T35" fmla="*/ 526 h 834"/>
                <a:gd name="T36" fmla="*/ 47 w 616"/>
                <a:gd name="T37" fmla="*/ 490 h 834"/>
                <a:gd name="T38" fmla="*/ 52 w 616"/>
                <a:gd name="T39" fmla="*/ 464 h 834"/>
                <a:gd name="T40" fmla="*/ 31 w 616"/>
                <a:gd name="T41" fmla="*/ 443 h 834"/>
                <a:gd name="T42" fmla="*/ 52 w 616"/>
                <a:gd name="T43" fmla="*/ 422 h 834"/>
                <a:gd name="T44" fmla="*/ 73 w 616"/>
                <a:gd name="T45" fmla="*/ 443 h 834"/>
                <a:gd name="T46" fmla="*/ 84 w 616"/>
                <a:gd name="T47" fmla="*/ 417 h 834"/>
                <a:gd name="T48" fmla="*/ 0 w 616"/>
                <a:gd name="T49" fmla="*/ 328 h 834"/>
                <a:gd name="T50" fmla="*/ 21 w 616"/>
                <a:gd name="T51" fmla="*/ 312 h 834"/>
                <a:gd name="T52" fmla="*/ 31 w 616"/>
                <a:gd name="T53" fmla="*/ 281 h 834"/>
                <a:gd name="T54" fmla="*/ 5 w 616"/>
                <a:gd name="T55" fmla="*/ 234 h 834"/>
                <a:gd name="T56" fmla="*/ 11 w 616"/>
                <a:gd name="T57" fmla="*/ 198 h 834"/>
                <a:gd name="T58" fmla="*/ 73 w 616"/>
                <a:gd name="T59" fmla="*/ 203 h 834"/>
                <a:gd name="T60" fmla="*/ 131 w 616"/>
                <a:gd name="T61" fmla="*/ 166 h 834"/>
                <a:gd name="T62" fmla="*/ 131 w 616"/>
                <a:gd name="T63" fmla="*/ 104 h 834"/>
                <a:gd name="T64" fmla="*/ 82 w 616"/>
                <a:gd name="T65" fmla="*/ 27 h 834"/>
                <a:gd name="T66" fmla="*/ 136 w 616"/>
                <a:gd name="T67" fmla="*/ 31 h 834"/>
                <a:gd name="T68" fmla="*/ 151 w 616"/>
                <a:gd name="T69" fmla="*/ 5 h 834"/>
                <a:gd name="T70" fmla="*/ 198 w 616"/>
                <a:gd name="T71" fmla="*/ 15 h 834"/>
                <a:gd name="T72" fmla="*/ 256 w 616"/>
                <a:gd name="T73" fmla="*/ 15 h 834"/>
                <a:gd name="T74" fmla="*/ 266 w 616"/>
                <a:gd name="T75" fmla="*/ 0 h 834"/>
                <a:gd name="T76" fmla="*/ 297 w 616"/>
                <a:gd name="T77" fmla="*/ 0 h 834"/>
                <a:gd name="T78" fmla="*/ 297 w 616"/>
                <a:gd name="T79" fmla="*/ 41 h 834"/>
                <a:gd name="T80" fmla="*/ 297 w 616"/>
                <a:gd name="T81" fmla="*/ 109 h 834"/>
                <a:gd name="T82" fmla="*/ 397 w 616"/>
                <a:gd name="T83" fmla="*/ 292 h 834"/>
                <a:gd name="T84" fmla="*/ 402 w 616"/>
                <a:gd name="T85" fmla="*/ 354 h 834"/>
                <a:gd name="T86" fmla="*/ 443 w 616"/>
                <a:gd name="T87" fmla="*/ 359 h 834"/>
                <a:gd name="T88" fmla="*/ 480 w 616"/>
                <a:gd name="T89" fmla="*/ 385 h 834"/>
                <a:gd name="T90" fmla="*/ 480 w 616"/>
                <a:gd name="T91" fmla="*/ 417 h 834"/>
                <a:gd name="T92" fmla="*/ 470 w 616"/>
                <a:gd name="T93" fmla="*/ 458 h 834"/>
                <a:gd name="T94" fmla="*/ 470 w 616"/>
                <a:gd name="T95" fmla="*/ 467 h 834"/>
                <a:gd name="T96" fmla="*/ 470 w 616"/>
                <a:gd name="T97" fmla="*/ 474 h 834"/>
                <a:gd name="T98" fmla="*/ 470 w 616"/>
                <a:gd name="T99" fmla="*/ 492 h 834"/>
                <a:gd name="T100" fmla="*/ 470 w 616"/>
                <a:gd name="T101" fmla="*/ 499 h 834"/>
                <a:gd name="T102" fmla="*/ 471 w 616"/>
                <a:gd name="T103" fmla="*/ 502 h 834"/>
                <a:gd name="T104" fmla="*/ 471 w 616"/>
                <a:gd name="T105" fmla="*/ 504 h 834"/>
                <a:gd name="T106" fmla="*/ 471 w 616"/>
                <a:gd name="T107" fmla="*/ 508 h 834"/>
                <a:gd name="T108" fmla="*/ 473 w 616"/>
                <a:gd name="T109" fmla="*/ 525 h 834"/>
                <a:gd name="T110" fmla="*/ 473 w 616"/>
                <a:gd name="T111" fmla="*/ 527 h 834"/>
                <a:gd name="T112" fmla="*/ 475 w 616"/>
                <a:gd name="T113" fmla="*/ 531 h 834"/>
                <a:gd name="T114" fmla="*/ 532 w 616"/>
                <a:gd name="T115" fmla="*/ 594 h 834"/>
                <a:gd name="T116" fmla="*/ 608 w 616"/>
                <a:gd name="T117" fmla="*/ 635 h 834"/>
                <a:gd name="T118" fmla="*/ 616 w 616"/>
                <a:gd name="T119" fmla="*/ 667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6" h="834">
                  <a:moveTo>
                    <a:pt x="616" y="667"/>
                  </a:moveTo>
                  <a:cubicBezTo>
                    <a:pt x="616" y="667"/>
                    <a:pt x="543" y="834"/>
                    <a:pt x="537" y="834"/>
                  </a:cubicBezTo>
                  <a:cubicBezTo>
                    <a:pt x="532" y="834"/>
                    <a:pt x="449" y="797"/>
                    <a:pt x="449" y="797"/>
                  </a:cubicBezTo>
                  <a:cubicBezTo>
                    <a:pt x="397" y="808"/>
                    <a:pt x="397" y="808"/>
                    <a:pt x="397" y="808"/>
                  </a:cubicBezTo>
                  <a:cubicBezTo>
                    <a:pt x="365" y="792"/>
                    <a:pt x="365" y="792"/>
                    <a:pt x="365" y="792"/>
                  </a:cubicBezTo>
                  <a:cubicBezTo>
                    <a:pt x="318" y="797"/>
                    <a:pt x="318" y="797"/>
                    <a:pt x="318" y="797"/>
                  </a:cubicBezTo>
                  <a:cubicBezTo>
                    <a:pt x="308" y="756"/>
                    <a:pt x="308" y="756"/>
                    <a:pt x="308" y="756"/>
                  </a:cubicBezTo>
                  <a:cubicBezTo>
                    <a:pt x="287" y="730"/>
                    <a:pt x="287" y="730"/>
                    <a:pt x="287" y="730"/>
                  </a:cubicBezTo>
                  <a:cubicBezTo>
                    <a:pt x="240" y="724"/>
                    <a:pt x="240" y="724"/>
                    <a:pt x="240" y="724"/>
                  </a:cubicBezTo>
                  <a:cubicBezTo>
                    <a:pt x="198" y="756"/>
                    <a:pt x="198" y="756"/>
                    <a:pt x="198" y="756"/>
                  </a:cubicBezTo>
                  <a:cubicBezTo>
                    <a:pt x="110" y="724"/>
                    <a:pt x="110" y="724"/>
                    <a:pt x="110" y="724"/>
                  </a:cubicBezTo>
                  <a:cubicBezTo>
                    <a:pt x="78" y="724"/>
                    <a:pt x="78" y="724"/>
                    <a:pt x="78" y="724"/>
                  </a:cubicBezTo>
                  <a:cubicBezTo>
                    <a:pt x="47" y="672"/>
                    <a:pt x="47" y="672"/>
                    <a:pt x="47" y="672"/>
                  </a:cubicBezTo>
                  <a:cubicBezTo>
                    <a:pt x="63" y="657"/>
                    <a:pt x="63" y="657"/>
                    <a:pt x="63" y="657"/>
                  </a:cubicBezTo>
                  <a:cubicBezTo>
                    <a:pt x="157" y="605"/>
                    <a:pt x="157" y="605"/>
                    <a:pt x="157" y="605"/>
                  </a:cubicBezTo>
                  <a:cubicBezTo>
                    <a:pt x="114" y="570"/>
                    <a:pt x="114" y="570"/>
                    <a:pt x="114" y="570"/>
                  </a:cubicBezTo>
                  <a:cubicBezTo>
                    <a:pt x="104" y="563"/>
                    <a:pt x="104" y="563"/>
                    <a:pt x="104" y="563"/>
                  </a:cubicBezTo>
                  <a:cubicBezTo>
                    <a:pt x="104" y="526"/>
                    <a:pt x="104" y="526"/>
                    <a:pt x="104" y="526"/>
                  </a:cubicBezTo>
                  <a:cubicBezTo>
                    <a:pt x="47" y="490"/>
                    <a:pt x="47" y="490"/>
                    <a:pt x="47" y="490"/>
                  </a:cubicBezTo>
                  <a:cubicBezTo>
                    <a:pt x="52" y="464"/>
                    <a:pt x="52" y="464"/>
                    <a:pt x="52" y="464"/>
                  </a:cubicBezTo>
                  <a:cubicBezTo>
                    <a:pt x="31" y="443"/>
                    <a:pt x="31" y="443"/>
                    <a:pt x="31" y="443"/>
                  </a:cubicBezTo>
                  <a:cubicBezTo>
                    <a:pt x="52" y="422"/>
                    <a:pt x="52" y="422"/>
                    <a:pt x="52" y="422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84" y="417"/>
                    <a:pt x="84" y="417"/>
                    <a:pt x="84" y="417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1" y="312"/>
                    <a:pt x="21" y="312"/>
                    <a:pt x="21" y="312"/>
                  </a:cubicBezTo>
                  <a:cubicBezTo>
                    <a:pt x="31" y="281"/>
                    <a:pt x="31" y="281"/>
                    <a:pt x="31" y="281"/>
                  </a:cubicBezTo>
                  <a:cubicBezTo>
                    <a:pt x="5" y="234"/>
                    <a:pt x="5" y="234"/>
                    <a:pt x="5" y="234"/>
                  </a:cubicBezTo>
                  <a:cubicBezTo>
                    <a:pt x="11" y="198"/>
                    <a:pt x="11" y="198"/>
                    <a:pt x="11" y="198"/>
                  </a:cubicBezTo>
                  <a:cubicBezTo>
                    <a:pt x="73" y="203"/>
                    <a:pt x="73" y="203"/>
                    <a:pt x="73" y="203"/>
                  </a:cubicBezTo>
                  <a:cubicBezTo>
                    <a:pt x="131" y="166"/>
                    <a:pt x="131" y="166"/>
                    <a:pt x="131" y="166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1" y="5"/>
                    <a:pt x="193" y="15"/>
                    <a:pt x="198" y="15"/>
                  </a:cubicBezTo>
                  <a:cubicBezTo>
                    <a:pt x="256" y="15"/>
                    <a:pt x="256" y="15"/>
                    <a:pt x="256" y="15"/>
                  </a:cubicBezTo>
                  <a:cubicBezTo>
                    <a:pt x="256" y="15"/>
                    <a:pt x="261" y="0"/>
                    <a:pt x="266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297" y="41"/>
                    <a:pt x="297" y="41"/>
                    <a:pt x="297" y="41"/>
                  </a:cubicBezTo>
                  <a:cubicBezTo>
                    <a:pt x="297" y="41"/>
                    <a:pt x="292" y="104"/>
                    <a:pt x="297" y="109"/>
                  </a:cubicBezTo>
                  <a:cubicBezTo>
                    <a:pt x="303" y="114"/>
                    <a:pt x="397" y="292"/>
                    <a:pt x="397" y="292"/>
                  </a:cubicBezTo>
                  <a:cubicBezTo>
                    <a:pt x="402" y="354"/>
                    <a:pt x="402" y="354"/>
                    <a:pt x="402" y="354"/>
                  </a:cubicBezTo>
                  <a:cubicBezTo>
                    <a:pt x="402" y="354"/>
                    <a:pt x="438" y="359"/>
                    <a:pt x="443" y="359"/>
                  </a:cubicBezTo>
                  <a:cubicBezTo>
                    <a:pt x="449" y="359"/>
                    <a:pt x="480" y="385"/>
                    <a:pt x="480" y="385"/>
                  </a:cubicBezTo>
                  <a:cubicBezTo>
                    <a:pt x="480" y="417"/>
                    <a:pt x="480" y="417"/>
                    <a:pt x="480" y="417"/>
                  </a:cubicBezTo>
                  <a:cubicBezTo>
                    <a:pt x="470" y="458"/>
                    <a:pt x="470" y="458"/>
                    <a:pt x="470" y="458"/>
                  </a:cubicBezTo>
                  <a:cubicBezTo>
                    <a:pt x="470" y="458"/>
                    <a:pt x="470" y="462"/>
                    <a:pt x="470" y="467"/>
                  </a:cubicBezTo>
                  <a:cubicBezTo>
                    <a:pt x="470" y="469"/>
                    <a:pt x="470" y="471"/>
                    <a:pt x="470" y="474"/>
                  </a:cubicBezTo>
                  <a:cubicBezTo>
                    <a:pt x="470" y="479"/>
                    <a:pt x="470" y="486"/>
                    <a:pt x="470" y="492"/>
                  </a:cubicBezTo>
                  <a:cubicBezTo>
                    <a:pt x="470" y="494"/>
                    <a:pt x="470" y="497"/>
                    <a:pt x="470" y="499"/>
                  </a:cubicBezTo>
                  <a:cubicBezTo>
                    <a:pt x="471" y="500"/>
                    <a:pt x="471" y="501"/>
                    <a:pt x="471" y="502"/>
                  </a:cubicBezTo>
                  <a:cubicBezTo>
                    <a:pt x="471" y="502"/>
                    <a:pt x="471" y="503"/>
                    <a:pt x="471" y="504"/>
                  </a:cubicBezTo>
                  <a:cubicBezTo>
                    <a:pt x="471" y="505"/>
                    <a:pt x="471" y="506"/>
                    <a:pt x="471" y="508"/>
                  </a:cubicBezTo>
                  <a:cubicBezTo>
                    <a:pt x="471" y="514"/>
                    <a:pt x="472" y="521"/>
                    <a:pt x="473" y="525"/>
                  </a:cubicBezTo>
                  <a:cubicBezTo>
                    <a:pt x="473" y="526"/>
                    <a:pt x="473" y="526"/>
                    <a:pt x="473" y="527"/>
                  </a:cubicBezTo>
                  <a:cubicBezTo>
                    <a:pt x="474" y="529"/>
                    <a:pt x="474" y="531"/>
                    <a:pt x="475" y="531"/>
                  </a:cubicBezTo>
                  <a:cubicBezTo>
                    <a:pt x="480" y="537"/>
                    <a:pt x="532" y="594"/>
                    <a:pt x="532" y="594"/>
                  </a:cubicBezTo>
                  <a:cubicBezTo>
                    <a:pt x="608" y="635"/>
                    <a:pt x="608" y="635"/>
                    <a:pt x="608" y="635"/>
                  </a:cubicBezTo>
                  <a:lnTo>
                    <a:pt x="616" y="66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" name="หนองคาย">
              <a:extLst>
                <a:ext uri="{FF2B5EF4-FFF2-40B4-BE49-F238E27FC236}">
                  <a16:creationId xmlns:a16="http://schemas.microsoft.com/office/drawing/2014/main" id="{AD333DD2-EFCD-46AD-83A9-E4BB22EF9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454" y="1816372"/>
              <a:ext cx="490133" cy="265184"/>
            </a:xfrm>
            <a:custGeom>
              <a:avLst/>
              <a:gdLst>
                <a:gd name="T0" fmla="*/ 1190 w 1194"/>
                <a:gd name="T1" fmla="*/ 415 h 653"/>
                <a:gd name="T2" fmla="*/ 1179 w 1194"/>
                <a:gd name="T3" fmla="*/ 434 h 653"/>
                <a:gd name="T4" fmla="*/ 1106 w 1194"/>
                <a:gd name="T5" fmla="*/ 450 h 653"/>
                <a:gd name="T6" fmla="*/ 986 w 1194"/>
                <a:gd name="T7" fmla="*/ 413 h 653"/>
                <a:gd name="T8" fmla="*/ 892 w 1194"/>
                <a:gd name="T9" fmla="*/ 382 h 653"/>
                <a:gd name="T10" fmla="*/ 824 w 1194"/>
                <a:gd name="T11" fmla="*/ 372 h 653"/>
                <a:gd name="T12" fmla="*/ 798 w 1194"/>
                <a:gd name="T13" fmla="*/ 450 h 653"/>
                <a:gd name="T14" fmla="*/ 709 w 1194"/>
                <a:gd name="T15" fmla="*/ 419 h 653"/>
                <a:gd name="T16" fmla="*/ 704 w 1194"/>
                <a:gd name="T17" fmla="*/ 492 h 653"/>
                <a:gd name="T18" fmla="*/ 652 w 1194"/>
                <a:gd name="T19" fmla="*/ 570 h 653"/>
                <a:gd name="T20" fmla="*/ 574 w 1194"/>
                <a:gd name="T21" fmla="*/ 653 h 653"/>
                <a:gd name="T22" fmla="*/ 516 w 1194"/>
                <a:gd name="T23" fmla="*/ 653 h 653"/>
                <a:gd name="T24" fmla="*/ 485 w 1194"/>
                <a:gd name="T25" fmla="*/ 570 h 653"/>
                <a:gd name="T26" fmla="*/ 355 w 1194"/>
                <a:gd name="T27" fmla="*/ 512 h 653"/>
                <a:gd name="T28" fmla="*/ 292 w 1194"/>
                <a:gd name="T29" fmla="*/ 419 h 653"/>
                <a:gd name="T30" fmla="*/ 209 w 1194"/>
                <a:gd name="T31" fmla="*/ 346 h 653"/>
                <a:gd name="T32" fmla="*/ 83 w 1194"/>
                <a:gd name="T33" fmla="*/ 283 h 653"/>
                <a:gd name="T34" fmla="*/ 5 w 1194"/>
                <a:gd name="T35" fmla="*/ 222 h 653"/>
                <a:gd name="T36" fmla="*/ 0 w 1194"/>
                <a:gd name="T37" fmla="*/ 153 h 653"/>
                <a:gd name="T38" fmla="*/ 39 w 1194"/>
                <a:gd name="T39" fmla="*/ 80 h 653"/>
                <a:gd name="T40" fmla="*/ 61 w 1194"/>
                <a:gd name="T41" fmla="*/ 92 h 653"/>
                <a:gd name="T42" fmla="*/ 105 w 1194"/>
                <a:gd name="T43" fmla="*/ 144 h 653"/>
                <a:gd name="T44" fmla="*/ 205 w 1194"/>
                <a:gd name="T45" fmla="*/ 232 h 653"/>
                <a:gd name="T46" fmla="*/ 337 w 1194"/>
                <a:gd name="T47" fmla="*/ 308 h 653"/>
                <a:gd name="T48" fmla="*/ 489 w 1194"/>
                <a:gd name="T49" fmla="*/ 376 h 653"/>
                <a:gd name="T50" fmla="*/ 501 w 1194"/>
                <a:gd name="T51" fmla="*/ 432 h 653"/>
                <a:gd name="T52" fmla="*/ 561 w 1194"/>
                <a:gd name="T53" fmla="*/ 448 h 653"/>
                <a:gd name="T54" fmla="*/ 585 w 1194"/>
                <a:gd name="T55" fmla="*/ 396 h 653"/>
                <a:gd name="T56" fmla="*/ 629 w 1194"/>
                <a:gd name="T57" fmla="*/ 344 h 653"/>
                <a:gd name="T58" fmla="*/ 841 w 1194"/>
                <a:gd name="T59" fmla="*/ 308 h 653"/>
                <a:gd name="T60" fmla="*/ 893 w 1194"/>
                <a:gd name="T61" fmla="*/ 188 h 653"/>
                <a:gd name="T62" fmla="*/ 977 w 1194"/>
                <a:gd name="T63" fmla="*/ 40 h 653"/>
                <a:gd name="T64" fmla="*/ 1095 w 1194"/>
                <a:gd name="T65" fmla="*/ 1 h 653"/>
                <a:gd name="T66" fmla="*/ 1090 w 1194"/>
                <a:gd name="T67" fmla="*/ 48 h 653"/>
                <a:gd name="T68" fmla="*/ 1142 w 1194"/>
                <a:gd name="T69" fmla="*/ 137 h 653"/>
                <a:gd name="T70" fmla="*/ 1132 w 1194"/>
                <a:gd name="T71" fmla="*/ 246 h 653"/>
                <a:gd name="T72" fmla="*/ 1179 w 1194"/>
                <a:gd name="T73" fmla="*/ 252 h 653"/>
                <a:gd name="T74" fmla="*/ 1183 w 1194"/>
                <a:gd name="T75" fmla="*/ 290 h 653"/>
                <a:gd name="T76" fmla="*/ 1194 w 1194"/>
                <a:gd name="T77" fmla="*/ 398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94" h="653">
                  <a:moveTo>
                    <a:pt x="1194" y="398"/>
                  </a:moveTo>
                  <a:cubicBezTo>
                    <a:pt x="1194" y="400"/>
                    <a:pt x="1192" y="407"/>
                    <a:pt x="1190" y="415"/>
                  </a:cubicBezTo>
                  <a:cubicBezTo>
                    <a:pt x="1181" y="433"/>
                    <a:pt x="1181" y="433"/>
                    <a:pt x="1181" y="433"/>
                  </a:cubicBezTo>
                  <a:cubicBezTo>
                    <a:pt x="1180" y="434"/>
                    <a:pt x="1179" y="434"/>
                    <a:pt x="1179" y="434"/>
                  </a:cubicBezTo>
                  <a:cubicBezTo>
                    <a:pt x="1173" y="434"/>
                    <a:pt x="1153" y="408"/>
                    <a:pt x="1142" y="413"/>
                  </a:cubicBezTo>
                  <a:cubicBezTo>
                    <a:pt x="1132" y="419"/>
                    <a:pt x="1106" y="450"/>
                    <a:pt x="1106" y="450"/>
                  </a:cubicBezTo>
                  <a:cubicBezTo>
                    <a:pt x="1038" y="382"/>
                    <a:pt x="1038" y="382"/>
                    <a:pt x="1038" y="382"/>
                  </a:cubicBezTo>
                  <a:cubicBezTo>
                    <a:pt x="986" y="413"/>
                    <a:pt x="986" y="413"/>
                    <a:pt x="986" y="413"/>
                  </a:cubicBezTo>
                  <a:cubicBezTo>
                    <a:pt x="986" y="413"/>
                    <a:pt x="975" y="445"/>
                    <a:pt x="960" y="450"/>
                  </a:cubicBezTo>
                  <a:cubicBezTo>
                    <a:pt x="944" y="455"/>
                    <a:pt x="892" y="382"/>
                    <a:pt x="892" y="382"/>
                  </a:cubicBezTo>
                  <a:cubicBezTo>
                    <a:pt x="840" y="387"/>
                    <a:pt x="840" y="387"/>
                    <a:pt x="840" y="387"/>
                  </a:cubicBezTo>
                  <a:cubicBezTo>
                    <a:pt x="824" y="372"/>
                    <a:pt x="824" y="372"/>
                    <a:pt x="824" y="372"/>
                  </a:cubicBezTo>
                  <a:cubicBezTo>
                    <a:pt x="814" y="424"/>
                    <a:pt x="814" y="424"/>
                    <a:pt x="814" y="424"/>
                  </a:cubicBezTo>
                  <a:cubicBezTo>
                    <a:pt x="798" y="450"/>
                    <a:pt x="798" y="450"/>
                    <a:pt x="798" y="450"/>
                  </a:cubicBezTo>
                  <a:cubicBezTo>
                    <a:pt x="746" y="398"/>
                    <a:pt x="746" y="398"/>
                    <a:pt x="746" y="398"/>
                  </a:cubicBezTo>
                  <a:cubicBezTo>
                    <a:pt x="709" y="419"/>
                    <a:pt x="709" y="419"/>
                    <a:pt x="709" y="419"/>
                  </a:cubicBezTo>
                  <a:cubicBezTo>
                    <a:pt x="683" y="466"/>
                    <a:pt x="683" y="466"/>
                    <a:pt x="683" y="466"/>
                  </a:cubicBezTo>
                  <a:cubicBezTo>
                    <a:pt x="704" y="492"/>
                    <a:pt x="704" y="492"/>
                    <a:pt x="704" y="492"/>
                  </a:cubicBezTo>
                  <a:cubicBezTo>
                    <a:pt x="683" y="570"/>
                    <a:pt x="683" y="570"/>
                    <a:pt x="683" y="570"/>
                  </a:cubicBezTo>
                  <a:cubicBezTo>
                    <a:pt x="652" y="570"/>
                    <a:pt x="652" y="570"/>
                    <a:pt x="652" y="570"/>
                  </a:cubicBezTo>
                  <a:cubicBezTo>
                    <a:pt x="631" y="627"/>
                    <a:pt x="631" y="627"/>
                    <a:pt x="631" y="627"/>
                  </a:cubicBezTo>
                  <a:cubicBezTo>
                    <a:pt x="574" y="653"/>
                    <a:pt x="574" y="653"/>
                    <a:pt x="574" y="653"/>
                  </a:cubicBezTo>
                  <a:cubicBezTo>
                    <a:pt x="553" y="638"/>
                    <a:pt x="553" y="638"/>
                    <a:pt x="553" y="638"/>
                  </a:cubicBezTo>
                  <a:cubicBezTo>
                    <a:pt x="553" y="638"/>
                    <a:pt x="522" y="653"/>
                    <a:pt x="516" y="653"/>
                  </a:cubicBezTo>
                  <a:cubicBezTo>
                    <a:pt x="511" y="653"/>
                    <a:pt x="464" y="632"/>
                    <a:pt x="464" y="632"/>
                  </a:cubicBezTo>
                  <a:cubicBezTo>
                    <a:pt x="485" y="570"/>
                    <a:pt x="485" y="570"/>
                    <a:pt x="485" y="570"/>
                  </a:cubicBezTo>
                  <a:cubicBezTo>
                    <a:pt x="422" y="518"/>
                    <a:pt x="422" y="518"/>
                    <a:pt x="422" y="518"/>
                  </a:cubicBezTo>
                  <a:cubicBezTo>
                    <a:pt x="355" y="512"/>
                    <a:pt x="355" y="512"/>
                    <a:pt x="355" y="512"/>
                  </a:cubicBezTo>
                  <a:cubicBezTo>
                    <a:pt x="334" y="450"/>
                    <a:pt x="334" y="450"/>
                    <a:pt x="334" y="450"/>
                  </a:cubicBezTo>
                  <a:cubicBezTo>
                    <a:pt x="292" y="419"/>
                    <a:pt x="292" y="419"/>
                    <a:pt x="292" y="419"/>
                  </a:cubicBezTo>
                  <a:cubicBezTo>
                    <a:pt x="292" y="382"/>
                    <a:pt x="292" y="382"/>
                    <a:pt x="292" y="382"/>
                  </a:cubicBezTo>
                  <a:cubicBezTo>
                    <a:pt x="209" y="346"/>
                    <a:pt x="209" y="346"/>
                    <a:pt x="209" y="346"/>
                  </a:cubicBezTo>
                  <a:cubicBezTo>
                    <a:pt x="151" y="273"/>
                    <a:pt x="151" y="273"/>
                    <a:pt x="151" y="273"/>
                  </a:cubicBezTo>
                  <a:cubicBezTo>
                    <a:pt x="83" y="283"/>
                    <a:pt x="83" y="283"/>
                    <a:pt x="83" y="283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5" y="222"/>
                    <a:pt x="5" y="222"/>
                    <a:pt x="5" y="222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205" y="232"/>
                    <a:pt x="205" y="232"/>
                    <a:pt x="205" y="232"/>
                  </a:cubicBezTo>
                  <a:cubicBezTo>
                    <a:pt x="257" y="240"/>
                    <a:pt x="257" y="240"/>
                    <a:pt x="257" y="240"/>
                  </a:cubicBezTo>
                  <a:cubicBezTo>
                    <a:pt x="337" y="308"/>
                    <a:pt x="337" y="308"/>
                    <a:pt x="337" y="308"/>
                  </a:cubicBezTo>
                  <a:cubicBezTo>
                    <a:pt x="489" y="328"/>
                    <a:pt x="489" y="328"/>
                    <a:pt x="489" y="328"/>
                  </a:cubicBezTo>
                  <a:cubicBezTo>
                    <a:pt x="489" y="376"/>
                    <a:pt x="489" y="376"/>
                    <a:pt x="489" y="376"/>
                  </a:cubicBezTo>
                  <a:cubicBezTo>
                    <a:pt x="461" y="432"/>
                    <a:pt x="461" y="432"/>
                    <a:pt x="461" y="432"/>
                  </a:cubicBezTo>
                  <a:cubicBezTo>
                    <a:pt x="501" y="432"/>
                    <a:pt x="501" y="432"/>
                    <a:pt x="501" y="432"/>
                  </a:cubicBezTo>
                  <a:cubicBezTo>
                    <a:pt x="537" y="468"/>
                    <a:pt x="537" y="468"/>
                    <a:pt x="537" y="468"/>
                  </a:cubicBezTo>
                  <a:cubicBezTo>
                    <a:pt x="561" y="448"/>
                    <a:pt x="561" y="448"/>
                    <a:pt x="561" y="448"/>
                  </a:cubicBezTo>
                  <a:cubicBezTo>
                    <a:pt x="545" y="416"/>
                    <a:pt x="545" y="416"/>
                    <a:pt x="545" y="416"/>
                  </a:cubicBezTo>
                  <a:cubicBezTo>
                    <a:pt x="585" y="396"/>
                    <a:pt x="585" y="396"/>
                    <a:pt x="585" y="396"/>
                  </a:cubicBezTo>
                  <a:cubicBezTo>
                    <a:pt x="617" y="376"/>
                    <a:pt x="617" y="376"/>
                    <a:pt x="617" y="376"/>
                  </a:cubicBezTo>
                  <a:cubicBezTo>
                    <a:pt x="629" y="344"/>
                    <a:pt x="629" y="344"/>
                    <a:pt x="629" y="344"/>
                  </a:cubicBezTo>
                  <a:cubicBezTo>
                    <a:pt x="781" y="276"/>
                    <a:pt x="781" y="276"/>
                    <a:pt x="781" y="276"/>
                  </a:cubicBezTo>
                  <a:cubicBezTo>
                    <a:pt x="841" y="308"/>
                    <a:pt x="841" y="308"/>
                    <a:pt x="841" y="308"/>
                  </a:cubicBezTo>
                  <a:cubicBezTo>
                    <a:pt x="893" y="268"/>
                    <a:pt x="893" y="268"/>
                    <a:pt x="893" y="268"/>
                  </a:cubicBezTo>
                  <a:cubicBezTo>
                    <a:pt x="893" y="188"/>
                    <a:pt x="893" y="188"/>
                    <a:pt x="893" y="188"/>
                  </a:cubicBezTo>
                  <a:cubicBezTo>
                    <a:pt x="957" y="120"/>
                    <a:pt x="957" y="120"/>
                    <a:pt x="957" y="120"/>
                  </a:cubicBezTo>
                  <a:cubicBezTo>
                    <a:pt x="977" y="40"/>
                    <a:pt x="977" y="40"/>
                    <a:pt x="977" y="40"/>
                  </a:cubicBezTo>
                  <a:cubicBezTo>
                    <a:pt x="1092" y="0"/>
                    <a:pt x="1092" y="0"/>
                    <a:pt x="1092" y="0"/>
                  </a:cubicBezTo>
                  <a:cubicBezTo>
                    <a:pt x="1095" y="1"/>
                    <a:pt x="1095" y="1"/>
                    <a:pt x="1095" y="1"/>
                  </a:cubicBezTo>
                  <a:cubicBezTo>
                    <a:pt x="1048" y="38"/>
                    <a:pt x="1048" y="38"/>
                    <a:pt x="1048" y="38"/>
                  </a:cubicBezTo>
                  <a:cubicBezTo>
                    <a:pt x="1090" y="48"/>
                    <a:pt x="1090" y="48"/>
                    <a:pt x="1090" y="48"/>
                  </a:cubicBezTo>
                  <a:cubicBezTo>
                    <a:pt x="1137" y="100"/>
                    <a:pt x="1137" y="100"/>
                    <a:pt x="1137" y="100"/>
                  </a:cubicBezTo>
                  <a:cubicBezTo>
                    <a:pt x="1142" y="137"/>
                    <a:pt x="1142" y="137"/>
                    <a:pt x="1142" y="137"/>
                  </a:cubicBezTo>
                  <a:cubicBezTo>
                    <a:pt x="1106" y="168"/>
                    <a:pt x="1106" y="168"/>
                    <a:pt x="1106" y="168"/>
                  </a:cubicBezTo>
                  <a:cubicBezTo>
                    <a:pt x="1132" y="246"/>
                    <a:pt x="1132" y="246"/>
                    <a:pt x="1132" y="246"/>
                  </a:cubicBezTo>
                  <a:cubicBezTo>
                    <a:pt x="1162" y="250"/>
                    <a:pt x="1162" y="250"/>
                    <a:pt x="1162" y="250"/>
                  </a:cubicBezTo>
                  <a:cubicBezTo>
                    <a:pt x="1179" y="252"/>
                    <a:pt x="1179" y="252"/>
                    <a:pt x="1179" y="252"/>
                  </a:cubicBezTo>
                  <a:cubicBezTo>
                    <a:pt x="1179" y="288"/>
                    <a:pt x="1179" y="288"/>
                    <a:pt x="1179" y="288"/>
                  </a:cubicBezTo>
                  <a:cubicBezTo>
                    <a:pt x="1183" y="290"/>
                    <a:pt x="1183" y="290"/>
                    <a:pt x="1183" y="290"/>
                  </a:cubicBezTo>
                  <a:cubicBezTo>
                    <a:pt x="1179" y="304"/>
                    <a:pt x="1179" y="304"/>
                    <a:pt x="1179" y="304"/>
                  </a:cubicBezTo>
                  <a:cubicBezTo>
                    <a:pt x="1179" y="304"/>
                    <a:pt x="1194" y="393"/>
                    <a:pt x="1194" y="398"/>
                  </a:cubicBezTo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" name="ศรีสะเกษ">
              <a:extLst>
                <a:ext uri="{FF2B5EF4-FFF2-40B4-BE49-F238E27FC236}">
                  <a16:creationId xmlns:a16="http://schemas.microsoft.com/office/drawing/2014/main" id="{B467691D-59CA-403C-9C9E-439091C12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987" y="2847845"/>
              <a:ext cx="341996" cy="457213"/>
            </a:xfrm>
            <a:custGeom>
              <a:avLst/>
              <a:gdLst>
                <a:gd name="T0" fmla="*/ 803 w 835"/>
                <a:gd name="T1" fmla="*/ 918 h 1123"/>
                <a:gd name="T2" fmla="*/ 819 w 835"/>
                <a:gd name="T3" fmla="*/ 1017 h 1123"/>
                <a:gd name="T4" fmla="*/ 766 w 835"/>
                <a:gd name="T5" fmla="*/ 1047 h 1123"/>
                <a:gd name="T6" fmla="*/ 698 w 835"/>
                <a:gd name="T7" fmla="*/ 1043 h 1123"/>
                <a:gd name="T8" fmla="*/ 622 w 835"/>
                <a:gd name="T9" fmla="*/ 1055 h 1123"/>
                <a:gd name="T10" fmla="*/ 562 w 835"/>
                <a:gd name="T11" fmla="*/ 1115 h 1123"/>
                <a:gd name="T12" fmla="*/ 494 w 835"/>
                <a:gd name="T13" fmla="*/ 1115 h 1123"/>
                <a:gd name="T14" fmla="*/ 382 w 835"/>
                <a:gd name="T15" fmla="*/ 1095 h 1123"/>
                <a:gd name="T16" fmla="*/ 290 w 835"/>
                <a:gd name="T17" fmla="*/ 1095 h 1123"/>
                <a:gd name="T18" fmla="*/ 246 w 835"/>
                <a:gd name="T19" fmla="*/ 1079 h 1123"/>
                <a:gd name="T20" fmla="*/ 206 w 835"/>
                <a:gd name="T21" fmla="*/ 1087 h 1123"/>
                <a:gd name="T22" fmla="*/ 154 w 835"/>
                <a:gd name="T23" fmla="*/ 1123 h 1123"/>
                <a:gd name="T24" fmla="*/ 120 w 835"/>
                <a:gd name="T25" fmla="*/ 1085 h 1123"/>
                <a:gd name="T26" fmla="*/ 110 w 835"/>
                <a:gd name="T27" fmla="*/ 970 h 1123"/>
                <a:gd name="T28" fmla="*/ 131 w 835"/>
                <a:gd name="T29" fmla="*/ 902 h 1123"/>
                <a:gd name="T30" fmla="*/ 78 w 835"/>
                <a:gd name="T31" fmla="*/ 777 h 1123"/>
                <a:gd name="T32" fmla="*/ 0 w 835"/>
                <a:gd name="T33" fmla="*/ 683 h 1123"/>
                <a:gd name="T34" fmla="*/ 58 w 835"/>
                <a:gd name="T35" fmla="*/ 563 h 1123"/>
                <a:gd name="T36" fmla="*/ 73 w 835"/>
                <a:gd name="T37" fmla="*/ 417 h 1123"/>
                <a:gd name="T38" fmla="*/ 58 w 835"/>
                <a:gd name="T39" fmla="*/ 313 h 1123"/>
                <a:gd name="T40" fmla="*/ 167 w 835"/>
                <a:gd name="T41" fmla="*/ 187 h 1123"/>
                <a:gd name="T42" fmla="*/ 99 w 835"/>
                <a:gd name="T43" fmla="*/ 151 h 1123"/>
                <a:gd name="T44" fmla="*/ 73 w 835"/>
                <a:gd name="T45" fmla="*/ 141 h 1123"/>
                <a:gd name="T46" fmla="*/ 84 w 835"/>
                <a:gd name="T47" fmla="*/ 109 h 1123"/>
                <a:gd name="T48" fmla="*/ 157 w 835"/>
                <a:gd name="T49" fmla="*/ 21 h 1123"/>
                <a:gd name="T50" fmla="*/ 192 w 835"/>
                <a:gd name="T51" fmla="*/ 7 h 1123"/>
                <a:gd name="T52" fmla="*/ 198 w 835"/>
                <a:gd name="T53" fmla="*/ 52 h 1123"/>
                <a:gd name="T54" fmla="*/ 292 w 835"/>
                <a:gd name="T55" fmla="*/ 135 h 1123"/>
                <a:gd name="T56" fmla="*/ 386 w 835"/>
                <a:gd name="T57" fmla="*/ 214 h 1123"/>
                <a:gd name="T58" fmla="*/ 428 w 835"/>
                <a:gd name="T59" fmla="*/ 250 h 1123"/>
                <a:gd name="T60" fmla="*/ 444 w 835"/>
                <a:gd name="T61" fmla="*/ 255 h 1123"/>
                <a:gd name="T62" fmla="*/ 584 w 835"/>
                <a:gd name="T63" fmla="*/ 297 h 1123"/>
                <a:gd name="T64" fmla="*/ 702 w 835"/>
                <a:gd name="T65" fmla="*/ 332 h 1123"/>
                <a:gd name="T66" fmla="*/ 715 w 835"/>
                <a:gd name="T67" fmla="*/ 386 h 1123"/>
                <a:gd name="T68" fmla="*/ 689 w 835"/>
                <a:gd name="T69" fmla="*/ 459 h 1123"/>
                <a:gd name="T70" fmla="*/ 694 w 835"/>
                <a:gd name="T71" fmla="*/ 568 h 1123"/>
                <a:gd name="T72" fmla="*/ 809 w 835"/>
                <a:gd name="T73" fmla="*/ 641 h 1123"/>
                <a:gd name="T74" fmla="*/ 835 w 835"/>
                <a:gd name="T75" fmla="*/ 78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5" h="1123">
                  <a:moveTo>
                    <a:pt x="835" y="834"/>
                  </a:moveTo>
                  <a:cubicBezTo>
                    <a:pt x="803" y="918"/>
                    <a:pt x="803" y="918"/>
                    <a:pt x="803" y="918"/>
                  </a:cubicBezTo>
                  <a:cubicBezTo>
                    <a:pt x="835" y="959"/>
                    <a:pt x="835" y="959"/>
                    <a:pt x="835" y="959"/>
                  </a:cubicBezTo>
                  <a:cubicBezTo>
                    <a:pt x="819" y="1017"/>
                    <a:pt x="819" y="1017"/>
                    <a:pt x="819" y="1017"/>
                  </a:cubicBezTo>
                  <a:cubicBezTo>
                    <a:pt x="824" y="1043"/>
                    <a:pt x="824" y="1043"/>
                    <a:pt x="824" y="1043"/>
                  </a:cubicBezTo>
                  <a:cubicBezTo>
                    <a:pt x="766" y="1047"/>
                    <a:pt x="766" y="1047"/>
                    <a:pt x="766" y="1047"/>
                  </a:cubicBezTo>
                  <a:cubicBezTo>
                    <a:pt x="766" y="1047"/>
                    <a:pt x="730" y="1071"/>
                    <a:pt x="730" y="1067"/>
                  </a:cubicBezTo>
                  <a:cubicBezTo>
                    <a:pt x="730" y="1063"/>
                    <a:pt x="698" y="1043"/>
                    <a:pt x="698" y="1043"/>
                  </a:cubicBezTo>
                  <a:cubicBezTo>
                    <a:pt x="698" y="1043"/>
                    <a:pt x="678" y="1067"/>
                    <a:pt x="674" y="1067"/>
                  </a:cubicBezTo>
                  <a:cubicBezTo>
                    <a:pt x="670" y="1067"/>
                    <a:pt x="622" y="1055"/>
                    <a:pt x="622" y="1055"/>
                  </a:cubicBezTo>
                  <a:cubicBezTo>
                    <a:pt x="594" y="1115"/>
                    <a:pt x="594" y="1115"/>
                    <a:pt x="594" y="1115"/>
                  </a:cubicBezTo>
                  <a:cubicBezTo>
                    <a:pt x="594" y="1115"/>
                    <a:pt x="566" y="1119"/>
                    <a:pt x="562" y="1115"/>
                  </a:cubicBezTo>
                  <a:cubicBezTo>
                    <a:pt x="558" y="1111"/>
                    <a:pt x="522" y="1079"/>
                    <a:pt x="522" y="1079"/>
                  </a:cubicBezTo>
                  <a:cubicBezTo>
                    <a:pt x="494" y="1115"/>
                    <a:pt x="494" y="1115"/>
                    <a:pt x="494" y="1115"/>
                  </a:cubicBezTo>
                  <a:cubicBezTo>
                    <a:pt x="458" y="1095"/>
                    <a:pt x="458" y="1095"/>
                    <a:pt x="458" y="1095"/>
                  </a:cubicBezTo>
                  <a:cubicBezTo>
                    <a:pt x="382" y="1095"/>
                    <a:pt x="382" y="1095"/>
                    <a:pt x="382" y="1095"/>
                  </a:cubicBezTo>
                  <a:cubicBezTo>
                    <a:pt x="326" y="1059"/>
                    <a:pt x="326" y="1059"/>
                    <a:pt x="326" y="1059"/>
                  </a:cubicBezTo>
                  <a:cubicBezTo>
                    <a:pt x="290" y="1095"/>
                    <a:pt x="290" y="1095"/>
                    <a:pt x="290" y="1095"/>
                  </a:cubicBezTo>
                  <a:cubicBezTo>
                    <a:pt x="259" y="1083"/>
                    <a:pt x="259" y="1083"/>
                    <a:pt x="259" y="1083"/>
                  </a:cubicBezTo>
                  <a:cubicBezTo>
                    <a:pt x="246" y="1079"/>
                    <a:pt x="246" y="1079"/>
                    <a:pt x="246" y="1079"/>
                  </a:cubicBezTo>
                  <a:cubicBezTo>
                    <a:pt x="222" y="1111"/>
                    <a:pt x="222" y="1111"/>
                    <a:pt x="222" y="1111"/>
                  </a:cubicBezTo>
                  <a:cubicBezTo>
                    <a:pt x="206" y="1087"/>
                    <a:pt x="206" y="1087"/>
                    <a:pt x="206" y="1087"/>
                  </a:cubicBezTo>
                  <a:cubicBezTo>
                    <a:pt x="178" y="1087"/>
                    <a:pt x="178" y="1087"/>
                    <a:pt x="178" y="1087"/>
                  </a:cubicBezTo>
                  <a:cubicBezTo>
                    <a:pt x="154" y="1123"/>
                    <a:pt x="154" y="1123"/>
                    <a:pt x="154" y="1123"/>
                  </a:cubicBezTo>
                  <a:cubicBezTo>
                    <a:pt x="128" y="1123"/>
                    <a:pt x="128" y="1123"/>
                    <a:pt x="128" y="1123"/>
                  </a:cubicBezTo>
                  <a:cubicBezTo>
                    <a:pt x="120" y="1085"/>
                    <a:pt x="120" y="1085"/>
                    <a:pt x="120" y="1085"/>
                  </a:cubicBezTo>
                  <a:cubicBezTo>
                    <a:pt x="131" y="996"/>
                    <a:pt x="131" y="996"/>
                    <a:pt x="131" y="996"/>
                  </a:cubicBezTo>
                  <a:cubicBezTo>
                    <a:pt x="110" y="970"/>
                    <a:pt x="110" y="970"/>
                    <a:pt x="110" y="970"/>
                  </a:cubicBezTo>
                  <a:cubicBezTo>
                    <a:pt x="110" y="928"/>
                    <a:pt x="110" y="928"/>
                    <a:pt x="110" y="928"/>
                  </a:cubicBezTo>
                  <a:cubicBezTo>
                    <a:pt x="131" y="902"/>
                    <a:pt x="131" y="902"/>
                    <a:pt x="131" y="902"/>
                  </a:cubicBezTo>
                  <a:cubicBezTo>
                    <a:pt x="131" y="813"/>
                    <a:pt x="131" y="813"/>
                    <a:pt x="131" y="813"/>
                  </a:cubicBezTo>
                  <a:cubicBezTo>
                    <a:pt x="78" y="777"/>
                    <a:pt x="78" y="777"/>
                    <a:pt x="78" y="777"/>
                  </a:cubicBezTo>
                  <a:cubicBezTo>
                    <a:pt x="78" y="714"/>
                    <a:pt x="78" y="714"/>
                    <a:pt x="78" y="714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58" y="563"/>
                    <a:pt x="58" y="563"/>
                    <a:pt x="58" y="563"/>
                  </a:cubicBezTo>
                  <a:cubicBezTo>
                    <a:pt x="94" y="459"/>
                    <a:pt x="94" y="459"/>
                    <a:pt x="94" y="459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68" y="344"/>
                    <a:pt x="68" y="344"/>
                    <a:pt x="68" y="344"/>
                  </a:cubicBezTo>
                  <a:cubicBezTo>
                    <a:pt x="58" y="313"/>
                    <a:pt x="58" y="313"/>
                    <a:pt x="58" y="313"/>
                  </a:cubicBezTo>
                  <a:cubicBezTo>
                    <a:pt x="105" y="219"/>
                    <a:pt x="105" y="219"/>
                    <a:pt x="105" y="219"/>
                  </a:cubicBezTo>
                  <a:cubicBezTo>
                    <a:pt x="167" y="187"/>
                    <a:pt x="167" y="187"/>
                    <a:pt x="167" y="187"/>
                  </a:cubicBezTo>
                  <a:cubicBezTo>
                    <a:pt x="167" y="187"/>
                    <a:pt x="141" y="151"/>
                    <a:pt x="131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5" y="136"/>
                    <a:pt x="75" y="136"/>
                    <a:pt x="75" y="136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92" y="135"/>
                    <a:pt x="292" y="135"/>
                    <a:pt x="292" y="135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386" y="214"/>
                    <a:pt x="386" y="214"/>
                    <a:pt x="386" y="214"/>
                  </a:cubicBezTo>
                  <a:cubicBezTo>
                    <a:pt x="417" y="214"/>
                    <a:pt x="417" y="214"/>
                    <a:pt x="417" y="214"/>
                  </a:cubicBezTo>
                  <a:cubicBezTo>
                    <a:pt x="428" y="250"/>
                    <a:pt x="428" y="250"/>
                    <a:pt x="428" y="250"/>
                  </a:cubicBezTo>
                  <a:cubicBezTo>
                    <a:pt x="444" y="252"/>
                    <a:pt x="444" y="252"/>
                    <a:pt x="444" y="252"/>
                  </a:cubicBezTo>
                  <a:cubicBezTo>
                    <a:pt x="444" y="255"/>
                    <a:pt x="444" y="255"/>
                    <a:pt x="444" y="255"/>
                  </a:cubicBezTo>
                  <a:cubicBezTo>
                    <a:pt x="506" y="287"/>
                    <a:pt x="506" y="287"/>
                    <a:pt x="506" y="287"/>
                  </a:cubicBezTo>
                  <a:cubicBezTo>
                    <a:pt x="584" y="297"/>
                    <a:pt x="584" y="297"/>
                    <a:pt x="584" y="297"/>
                  </a:cubicBezTo>
                  <a:cubicBezTo>
                    <a:pt x="652" y="297"/>
                    <a:pt x="652" y="297"/>
                    <a:pt x="652" y="297"/>
                  </a:cubicBezTo>
                  <a:cubicBezTo>
                    <a:pt x="702" y="332"/>
                    <a:pt x="702" y="332"/>
                    <a:pt x="702" y="332"/>
                  </a:cubicBezTo>
                  <a:cubicBezTo>
                    <a:pt x="704" y="334"/>
                    <a:pt x="704" y="334"/>
                    <a:pt x="704" y="334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673" y="417"/>
                    <a:pt x="673" y="417"/>
                    <a:pt x="673" y="417"/>
                  </a:cubicBezTo>
                  <a:cubicBezTo>
                    <a:pt x="673" y="417"/>
                    <a:pt x="689" y="453"/>
                    <a:pt x="689" y="459"/>
                  </a:cubicBezTo>
                  <a:cubicBezTo>
                    <a:pt x="689" y="464"/>
                    <a:pt x="673" y="490"/>
                    <a:pt x="673" y="490"/>
                  </a:cubicBezTo>
                  <a:cubicBezTo>
                    <a:pt x="694" y="568"/>
                    <a:pt x="694" y="568"/>
                    <a:pt x="694" y="568"/>
                  </a:cubicBezTo>
                  <a:cubicBezTo>
                    <a:pt x="756" y="589"/>
                    <a:pt x="756" y="589"/>
                    <a:pt x="756" y="589"/>
                  </a:cubicBezTo>
                  <a:cubicBezTo>
                    <a:pt x="809" y="641"/>
                    <a:pt x="809" y="641"/>
                    <a:pt x="809" y="641"/>
                  </a:cubicBezTo>
                  <a:cubicBezTo>
                    <a:pt x="793" y="714"/>
                    <a:pt x="793" y="714"/>
                    <a:pt x="793" y="714"/>
                  </a:cubicBezTo>
                  <a:cubicBezTo>
                    <a:pt x="793" y="714"/>
                    <a:pt x="835" y="777"/>
                    <a:pt x="835" y="782"/>
                  </a:cubicBezTo>
                  <a:lnTo>
                    <a:pt x="835" y="83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" name="สุรินทร์">
              <a:extLst>
                <a:ext uri="{FF2B5EF4-FFF2-40B4-BE49-F238E27FC236}">
                  <a16:creationId xmlns:a16="http://schemas.microsoft.com/office/drawing/2014/main" id="{FF656B4E-C7A1-48D4-AA49-2F25BFB8A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198" y="2880765"/>
              <a:ext cx="358455" cy="431609"/>
            </a:xfrm>
            <a:custGeom>
              <a:avLst/>
              <a:gdLst>
                <a:gd name="T0" fmla="*/ 840 w 876"/>
                <a:gd name="T1" fmla="*/ 731 h 1057"/>
                <a:gd name="T2" fmla="*/ 819 w 876"/>
                <a:gd name="T3" fmla="*/ 846 h 1057"/>
                <a:gd name="T4" fmla="*/ 840 w 876"/>
                <a:gd name="T5" fmla="*/ 914 h 1057"/>
                <a:gd name="T6" fmla="*/ 837 w 876"/>
                <a:gd name="T7" fmla="*/ 1041 h 1057"/>
                <a:gd name="T8" fmla="*/ 787 w 876"/>
                <a:gd name="T9" fmla="*/ 1021 h 1057"/>
                <a:gd name="T10" fmla="*/ 743 w 876"/>
                <a:gd name="T11" fmla="*/ 1029 h 1057"/>
                <a:gd name="T12" fmla="*/ 699 w 876"/>
                <a:gd name="T13" fmla="*/ 1045 h 1057"/>
                <a:gd name="T14" fmla="*/ 655 w 876"/>
                <a:gd name="T15" fmla="*/ 1025 h 1057"/>
                <a:gd name="T16" fmla="*/ 567 w 876"/>
                <a:gd name="T17" fmla="*/ 1001 h 1057"/>
                <a:gd name="T18" fmla="*/ 547 w 876"/>
                <a:gd name="T19" fmla="*/ 1009 h 1057"/>
                <a:gd name="T20" fmla="*/ 531 w 876"/>
                <a:gd name="T21" fmla="*/ 957 h 1057"/>
                <a:gd name="T22" fmla="*/ 483 w 876"/>
                <a:gd name="T23" fmla="*/ 961 h 1057"/>
                <a:gd name="T24" fmla="*/ 447 w 876"/>
                <a:gd name="T25" fmla="*/ 985 h 1057"/>
                <a:gd name="T26" fmla="*/ 431 w 876"/>
                <a:gd name="T27" fmla="*/ 965 h 1057"/>
                <a:gd name="T28" fmla="*/ 379 w 876"/>
                <a:gd name="T29" fmla="*/ 989 h 1057"/>
                <a:gd name="T30" fmla="*/ 323 w 876"/>
                <a:gd name="T31" fmla="*/ 1017 h 1057"/>
                <a:gd name="T32" fmla="*/ 271 w 876"/>
                <a:gd name="T33" fmla="*/ 1029 h 1057"/>
                <a:gd name="T34" fmla="*/ 107 w 876"/>
                <a:gd name="T35" fmla="*/ 1057 h 1057"/>
                <a:gd name="T36" fmla="*/ 104 w 876"/>
                <a:gd name="T37" fmla="*/ 976 h 1057"/>
                <a:gd name="T38" fmla="*/ 104 w 876"/>
                <a:gd name="T39" fmla="*/ 893 h 1057"/>
                <a:gd name="T40" fmla="*/ 151 w 876"/>
                <a:gd name="T41" fmla="*/ 710 h 1057"/>
                <a:gd name="T42" fmla="*/ 182 w 876"/>
                <a:gd name="T43" fmla="*/ 606 h 1057"/>
                <a:gd name="T44" fmla="*/ 292 w 876"/>
                <a:gd name="T45" fmla="*/ 455 h 1057"/>
                <a:gd name="T46" fmla="*/ 282 w 876"/>
                <a:gd name="T47" fmla="*/ 241 h 1057"/>
                <a:gd name="T48" fmla="*/ 313 w 876"/>
                <a:gd name="T49" fmla="*/ 121 h 1057"/>
                <a:gd name="T50" fmla="*/ 266 w 876"/>
                <a:gd name="T51" fmla="*/ 158 h 1057"/>
                <a:gd name="T52" fmla="*/ 172 w 876"/>
                <a:gd name="T53" fmla="*/ 163 h 1057"/>
                <a:gd name="T54" fmla="*/ 42 w 876"/>
                <a:gd name="T55" fmla="*/ 100 h 1057"/>
                <a:gd name="T56" fmla="*/ 0 w 876"/>
                <a:gd name="T57" fmla="*/ 53 h 1057"/>
                <a:gd name="T58" fmla="*/ 109 w 876"/>
                <a:gd name="T59" fmla="*/ 22 h 1057"/>
                <a:gd name="T60" fmla="*/ 254 w 876"/>
                <a:gd name="T61" fmla="*/ 59 h 1057"/>
                <a:gd name="T62" fmla="*/ 275 w 876"/>
                <a:gd name="T63" fmla="*/ 30 h 1057"/>
                <a:gd name="T64" fmla="*/ 313 w 876"/>
                <a:gd name="T65" fmla="*/ 22 h 1057"/>
                <a:gd name="T66" fmla="*/ 412 w 876"/>
                <a:gd name="T67" fmla="*/ 22 h 1057"/>
                <a:gd name="T68" fmla="*/ 495 w 876"/>
                <a:gd name="T69" fmla="*/ 38 h 1057"/>
                <a:gd name="T70" fmla="*/ 647 w 876"/>
                <a:gd name="T71" fmla="*/ 12 h 1057"/>
                <a:gd name="T72" fmla="*/ 704 w 876"/>
                <a:gd name="T73" fmla="*/ 32 h 1057"/>
                <a:gd name="T74" fmla="*/ 784 w 876"/>
                <a:gd name="T75" fmla="*/ 54 h 1057"/>
                <a:gd name="T76" fmla="*/ 793 w 876"/>
                <a:gd name="T77" fmla="*/ 79 h 1057"/>
                <a:gd name="T78" fmla="*/ 840 w 876"/>
                <a:gd name="T79" fmla="*/ 69 h 1057"/>
                <a:gd name="T80" fmla="*/ 814 w 876"/>
                <a:gd name="T81" fmla="*/ 137 h 1057"/>
                <a:gd name="T82" fmla="*/ 777 w 876"/>
                <a:gd name="T83" fmla="*/ 262 h 1057"/>
                <a:gd name="T84" fmla="*/ 803 w 876"/>
                <a:gd name="T85" fmla="*/ 377 h 1057"/>
                <a:gd name="T86" fmla="*/ 709 w 876"/>
                <a:gd name="T87" fmla="*/ 570 h 1057"/>
                <a:gd name="T88" fmla="*/ 787 w 876"/>
                <a:gd name="T89" fmla="*/ 63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76" h="1057">
                  <a:moveTo>
                    <a:pt x="787" y="695"/>
                  </a:moveTo>
                  <a:cubicBezTo>
                    <a:pt x="840" y="731"/>
                    <a:pt x="840" y="731"/>
                    <a:pt x="840" y="731"/>
                  </a:cubicBezTo>
                  <a:cubicBezTo>
                    <a:pt x="840" y="820"/>
                    <a:pt x="840" y="820"/>
                    <a:pt x="840" y="820"/>
                  </a:cubicBezTo>
                  <a:cubicBezTo>
                    <a:pt x="819" y="846"/>
                    <a:pt x="819" y="846"/>
                    <a:pt x="819" y="846"/>
                  </a:cubicBezTo>
                  <a:cubicBezTo>
                    <a:pt x="819" y="888"/>
                    <a:pt x="819" y="888"/>
                    <a:pt x="819" y="888"/>
                  </a:cubicBezTo>
                  <a:cubicBezTo>
                    <a:pt x="840" y="914"/>
                    <a:pt x="840" y="914"/>
                    <a:pt x="840" y="914"/>
                  </a:cubicBezTo>
                  <a:cubicBezTo>
                    <a:pt x="829" y="1003"/>
                    <a:pt x="829" y="1003"/>
                    <a:pt x="829" y="1003"/>
                  </a:cubicBezTo>
                  <a:cubicBezTo>
                    <a:pt x="837" y="1041"/>
                    <a:pt x="837" y="1041"/>
                    <a:pt x="837" y="1041"/>
                  </a:cubicBezTo>
                  <a:cubicBezTo>
                    <a:pt x="803" y="1041"/>
                    <a:pt x="803" y="1041"/>
                    <a:pt x="803" y="1041"/>
                  </a:cubicBezTo>
                  <a:cubicBezTo>
                    <a:pt x="787" y="1021"/>
                    <a:pt x="787" y="1021"/>
                    <a:pt x="787" y="1021"/>
                  </a:cubicBezTo>
                  <a:cubicBezTo>
                    <a:pt x="779" y="1029"/>
                    <a:pt x="779" y="1029"/>
                    <a:pt x="779" y="1029"/>
                  </a:cubicBezTo>
                  <a:cubicBezTo>
                    <a:pt x="743" y="1029"/>
                    <a:pt x="743" y="1029"/>
                    <a:pt x="743" y="1029"/>
                  </a:cubicBezTo>
                  <a:cubicBezTo>
                    <a:pt x="743" y="1049"/>
                    <a:pt x="743" y="1049"/>
                    <a:pt x="743" y="1049"/>
                  </a:cubicBezTo>
                  <a:cubicBezTo>
                    <a:pt x="699" y="1045"/>
                    <a:pt x="699" y="1045"/>
                    <a:pt x="699" y="1045"/>
                  </a:cubicBezTo>
                  <a:cubicBezTo>
                    <a:pt x="671" y="1017"/>
                    <a:pt x="671" y="1017"/>
                    <a:pt x="671" y="1017"/>
                  </a:cubicBezTo>
                  <a:cubicBezTo>
                    <a:pt x="655" y="1025"/>
                    <a:pt x="655" y="1025"/>
                    <a:pt x="655" y="1025"/>
                  </a:cubicBezTo>
                  <a:cubicBezTo>
                    <a:pt x="611" y="1025"/>
                    <a:pt x="611" y="1025"/>
                    <a:pt x="611" y="1025"/>
                  </a:cubicBezTo>
                  <a:cubicBezTo>
                    <a:pt x="567" y="1001"/>
                    <a:pt x="567" y="1001"/>
                    <a:pt x="567" y="1001"/>
                  </a:cubicBezTo>
                  <a:cubicBezTo>
                    <a:pt x="551" y="993"/>
                    <a:pt x="551" y="993"/>
                    <a:pt x="551" y="993"/>
                  </a:cubicBezTo>
                  <a:cubicBezTo>
                    <a:pt x="547" y="1009"/>
                    <a:pt x="547" y="1009"/>
                    <a:pt x="547" y="1009"/>
                  </a:cubicBezTo>
                  <a:cubicBezTo>
                    <a:pt x="531" y="1005"/>
                    <a:pt x="531" y="1005"/>
                    <a:pt x="531" y="1005"/>
                  </a:cubicBezTo>
                  <a:cubicBezTo>
                    <a:pt x="531" y="957"/>
                    <a:pt x="531" y="957"/>
                    <a:pt x="531" y="957"/>
                  </a:cubicBezTo>
                  <a:cubicBezTo>
                    <a:pt x="495" y="953"/>
                    <a:pt x="495" y="953"/>
                    <a:pt x="495" y="953"/>
                  </a:cubicBezTo>
                  <a:cubicBezTo>
                    <a:pt x="483" y="961"/>
                    <a:pt x="483" y="961"/>
                    <a:pt x="483" y="961"/>
                  </a:cubicBezTo>
                  <a:cubicBezTo>
                    <a:pt x="479" y="985"/>
                    <a:pt x="479" y="985"/>
                    <a:pt x="479" y="985"/>
                  </a:cubicBezTo>
                  <a:cubicBezTo>
                    <a:pt x="447" y="985"/>
                    <a:pt x="447" y="985"/>
                    <a:pt x="447" y="985"/>
                  </a:cubicBezTo>
                  <a:cubicBezTo>
                    <a:pt x="431" y="965"/>
                    <a:pt x="431" y="965"/>
                    <a:pt x="431" y="965"/>
                  </a:cubicBezTo>
                  <a:cubicBezTo>
                    <a:pt x="431" y="965"/>
                    <a:pt x="431" y="965"/>
                    <a:pt x="431" y="965"/>
                  </a:cubicBezTo>
                  <a:cubicBezTo>
                    <a:pt x="403" y="961"/>
                    <a:pt x="403" y="961"/>
                    <a:pt x="403" y="961"/>
                  </a:cubicBezTo>
                  <a:cubicBezTo>
                    <a:pt x="403" y="961"/>
                    <a:pt x="383" y="989"/>
                    <a:pt x="379" y="989"/>
                  </a:cubicBezTo>
                  <a:cubicBezTo>
                    <a:pt x="351" y="989"/>
                    <a:pt x="351" y="989"/>
                    <a:pt x="351" y="989"/>
                  </a:cubicBezTo>
                  <a:cubicBezTo>
                    <a:pt x="323" y="1017"/>
                    <a:pt x="323" y="1017"/>
                    <a:pt x="323" y="1017"/>
                  </a:cubicBezTo>
                  <a:cubicBezTo>
                    <a:pt x="291" y="997"/>
                    <a:pt x="291" y="997"/>
                    <a:pt x="291" y="997"/>
                  </a:cubicBezTo>
                  <a:cubicBezTo>
                    <a:pt x="271" y="1029"/>
                    <a:pt x="271" y="1029"/>
                    <a:pt x="271" y="1029"/>
                  </a:cubicBezTo>
                  <a:cubicBezTo>
                    <a:pt x="139" y="1029"/>
                    <a:pt x="139" y="1029"/>
                    <a:pt x="139" y="1029"/>
                  </a:cubicBezTo>
                  <a:cubicBezTo>
                    <a:pt x="107" y="1057"/>
                    <a:pt x="107" y="1057"/>
                    <a:pt x="107" y="1057"/>
                  </a:cubicBezTo>
                  <a:cubicBezTo>
                    <a:pt x="104" y="1055"/>
                    <a:pt x="104" y="1055"/>
                    <a:pt x="104" y="1055"/>
                  </a:cubicBezTo>
                  <a:cubicBezTo>
                    <a:pt x="104" y="976"/>
                    <a:pt x="104" y="976"/>
                    <a:pt x="104" y="976"/>
                  </a:cubicBezTo>
                  <a:cubicBezTo>
                    <a:pt x="125" y="945"/>
                    <a:pt x="125" y="945"/>
                    <a:pt x="125" y="945"/>
                  </a:cubicBezTo>
                  <a:cubicBezTo>
                    <a:pt x="104" y="893"/>
                    <a:pt x="104" y="893"/>
                    <a:pt x="104" y="893"/>
                  </a:cubicBezTo>
                  <a:cubicBezTo>
                    <a:pt x="104" y="783"/>
                    <a:pt x="104" y="783"/>
                    <a:pt x="104" y="783"/>
                  </a:cubicBezTo>
                  <a:cubicBezTo>
                    <a:pt x="151" y="710"/>
                    <a:pt x="151" y="710"/>
                    <a:pt x="151" y="710"/>
                  </a:cubicBezTo>
                  <a:cubicBezTo>
                    <a:pt x="151" y="648"/>
                    <a:pt x="151" y="648"/>
                    <a:pt x="151" y="648"/>
                  </a:cubicBezTo>
                  <a:cubicBezTo>
                    <a:pt x="182" y="606"/>
                    <a:pt x="182" y="606"/>
                    <a:pt x="182" y="606"/>
                  </a:cubicBezTo>
                  <a:cubicBezTo>
                    <a:pt x="261" y="549"/>
                    <a:pt x="261" y="549"/>
                    <a:pt x="261" y="549"/>
                  </a:cubicBezTo>
                  <a:cubicBezTo>
                    <a:pt x="292" y="455"/>
                    <a:pt x="292" y="455"/>
                    <a:pt x="292" y="455"/>
                  </a:cubicBezTo>
                  <a:cubicBezTo>
                    <a:pt x="276" y="408"/>
                    <a:pt x="276" y="408"/>
                    <a:pt x="276" y="408"/>
                  </a:cubicBezTo>
                  <a:cubicBezTo>
                    <a:pt x="282" y="241"/>
                    <a:pt x="282" y="241"/>
                    <a:pt x="282" y="241"/>
                  </a:cubicBezTo>
                  <a:cubicBezTo>
                    <a:pt x="355" y="168"/>
                    <a:pt x="355" y="168"/>
                    <a:pt x="355" y="168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297" y="152"/>
                    <a:pt x="297" y="152"/>
                    <a:pt x="297" y="152"/>
                  </a:cubicBezTo>
                  <a:cubicBezTo>
                    <a:pt x="266" y="158"/>
                    <a:pt x="266" y="158"/>
                    <a:pt x="266" y="158"/>
                  </a:cubicBezTo>
                  <a:cubicBezTo>
                    <a:pt x="229" y="121"/>
                    <a:pt x="229" y="121"/>
                    <a:pt x="229" y="121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15" y="142"/>
                    <a:pt x="115" y="142"/>
                    <a:pt x="115" y="142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254" y="59"/>
                    <a:pt x="254" y="59"/>
                    <a:pt x="254" y="59"/>
                  </a:cubicBezTo>
                  <a:cubicBezTo>
                    <a:pt x="255" y="59"/>
                    <a:pt x="255" y="59"/>
                    <a:pt x="255" y="59"/>
                  </a:cubicBezTo>
                  <a:cubicBezTo>
                    <a:pt x="275" y="30"/>
                    <a:pt x="275" y="30"/>
                    <a:pt x="275" y="30"/>
                  </a:cubicBezTo>
                  <a:cubicBezTo>
                    <a:pt x="275" y="30"/>
                    <a:pt x="275" y="30"/>
                    <a:pt x="275" y="30"/>
                  </a:cubicBezTo>
                  <a:cubicBezTo>
                    <a:pt x="313" y="22"/>
                    <a:pt x="313" y="22"/>
                    <a:pt x="313" y="22"/>
                  </a:cubicBezTo>
                  <a:cubicBezTo>
                    <a:pt x="375" y="48"/>
                    <a:pt x="375" y="48"/>
                    <a:pt x="375" y="48"/>
                  </a:cubicBezTo>
                  <a:cubicBezTo>
                    <a:pt x="412" y="22"/>
                    <a:pt x="412" y="22"/>
                    <a:pt x="412" y="22"/>
                  </a:cubicBezTo>
                  <a:cubicBezTo>
                    <a:pt x="443" y="12"/>
                    <a:pt x="443" y="12"/>
                    <a:pt x="443" y="12"/>
                  </a:cubicBezTo>
                  <a:cubicBezTo>
                    <a:pt x="495" y="38"/>
                    <a:pt x="495" y="38"/>
                    <a:pt x="495" y="38"/>
                  </a:cubicBezTo>
                  <a:cubicBezTo>
                    <a:pt x="605" y="38"/>
                    <a:pt x="605" y="38"/>
                    <a:pt x="605" y="38"/>
                  </a:cubicBezTo>
                  <a:cubicBezTo>
                    <a:pt x="647" y="12"/>
                    <a:pt x="647" y="12"/>
                    <a:pt x="647" y="12"/>
                  </a:cubicBezTo>
                  <a:cubicBezTo>
                    <a:pt x="683" y="12"/>
                    <a:pt x="683" y="12"/>
                    <a:pt x="683" y="12"/>
                  </a:cubicBezTo>
                  <a:cubicBezTo>
                    <a:pt x="704" y="32"/>
                    <a:pt x="704" y="32"/>
                    <a:pt x="704" y="32"/>
                  </a:cubicBezTo>
                  <a:cubicBezTo>
                    <a:pt x="751" y="64"/>
                    <a:pt x="751" y="64"/>
                    <a:pt x="751" y="64"/>
                  </a:cubicBezTo>
                  <a:cubicBezTo>
                    <a:pt x="784" y="54"/>
                    <a:pt x="784" y="54"/>
                    <a:pt x="784" y="54"/>
                  </a:cubicBezTo>
                  <a:cubicBezTo>
                    <a:pt x="782" y="59"/>
                    <a:pt x="782" y="59"/>
                    <a:pt x="782" y="59"/>
                  </a:cubicBezTo>
                  <a:cubicBezTo>
                    <a:pt x="793" y="79"/>
                    <a:pt x="793" y="79"/>
                    <a:pt x="793" y="79"/>
                  </a:cubicBezTo>
                  <a:cubicBezTo>
                    <a:pt x="808" y="69"/>
                    <a:pt x="808" y="69"/>
                    <a:pt x="808" y="69"/>
                  </a:cubicBezTo>
                  <a:cubicBezTo>
                    <a:pt x="840" y="69"/>
                    <a:pt x="840" y="69"/>
                    <a:pt x="840" y="69"/>
                  </a:cubicBezTo>
                  <a:cubicBezTo>
                    <a:pt x="850" y="69"/>
                    <a:pt x="876" y="105"/>
                    <a:pt x="876" y="105"/>
                  </a:cubicBezTo>
                  <a:cubicBezTo>
                    <a:pt x="814" y="137"/>
                    <a:pt x="814" y="137"/>
                    <a:pt x="814" y="137"/>
                  </a:cubicBezTo>
                  <a:cubicBezTo>
                    <a:pt x="767" y="231"/>
                    <a:pt x="767" y="231"/>
                    <a:pt x="767" y="231"/>
                  </a:cubicBezTo>
                  <a:cubicBezTo>
                    <a:pt x="777" y="262"/>
                    <a:pt x="777" y="262"/>
                    <a:pt x="777" y="262"/>
                  </a:cubicBezTo>
                  <a:cubicBezTo>
                    <a:pt x="782" y="335"/>
                    <a:pt x="782" y="335"/>
                    <a:pt x="782" y="335"/>
                  </a:cubicBezTo>
                  <a:cubicBezTo>
                    <a:pt x="803" y="377"/>
                    <a:pt x="803" y="377"/>
                    <a:pt x="803" y="377"/>
                  </a:cubicBezTo>
                  <a:cubicBezTo>
                    <a:pt x="767" y="481"/>
                    <a:pt x="767" y="481"/>
                    <a:pt x="767" y="481"/>
                  </a:cubicBezTo>
                  <a:cubicBezTo>
                    <a:pt x="709" y="570"/>
                    <a:pt x="709" y="570"/>
                    <a:pt x="709" y="570"/>
                  </a:cubicBezTo>
                  <a:cubicBezTo>
                    <a:pt x="709" y="601"/>
                    <a:pt x="709" y="601"/>
                    <a:pt x="709" y="601"/>
                  </a:cubicBezTo>
                  <a:cubicBezTo>
                    <a:pt x="787" y="632"/>
                    <a:pt x="787" y="632"/>
                    <a:pt x="787" y="632"/>
                  </a:cubicBezTo>
                  <a:lnTo>
                    <a:pt x="787" y="69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6" name="สกลนคร">
              <a:extLst>
                <a:ext uri="{FF2B5EF4-FFF2-40B4-BE49-F238E27FC236}">
                  <a16:creationId xmlns:a16="http://schemas.microsoft.com/office/drawing/2014/main" id="{4434ED67-8CC2-4DD4-B7B2-E8099136C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722" y="1904157"/>
              <a:ext cx="422466" cy="488304"/>
            </a:xfrm>
            <a:custGeom>
              <a:avLst/>
              <a:gdLst>
                <a:gd name="T0" fmla="*/ 991 w 1032"/>
                <a:gd name="T1" fmla="*/ 840 h 1200"/>
                <a:gd name="T2" fmla="*/ 980 w 1032"/>
                <a:gd name="T3" fmla="*/ 897 h 1200"/>
                <a:gd name="T4" fmla="*/ 996 w 1032"/>
                <a:gd name="T5" fmla="*/ 960 h 1200"/>
                <a:gd name="T6" fmla="*/ 975 w 1032"/>
                <a:gd name="T7" fmla="*/ 995 h 1200"/>
                <a:gd name="T8" fmla="*/ 928 w 1032"/>
                <a:gd name="T9" fmla="*/ 1049 h 1200"/>
                <a:gd name="T10" fmla="*/ 871 w 1032"/>
                <a:gd name="T11" fmla="*/ 1095 h 1200"/>
                <a:gd name="T12" fmla="*/ 793 w 1032"/>
                <a:gd name="T13" fmla="*/ 1101 h 1200"/>
                <a:gd name="T14" fmla="*/ 756 w 1032"/>
                <a:gd name="T15" fmla="*/ 1106 h 1200"/>
                <a:gd name="T16" fmla="*/ 725 w 1032"/>
                <a:gd name="T17" fmla="*/ 1163 h 1200"/>
                <a:gd name="T18" fmla="*/ 667 w 1032"/>
                <a:gd name="T19" fmla="*/ 1132 h 1200"/>
                <a:gd name="T20" fmla="*/ 615 w 1032"/>
                <a:gd name="T21" fmla="*/ 1200 h 1200"/>
                <a:gd name="T22" fmla="*/ 506 w 1032"/>
                <a:gd name="T23" fmla="*/ 1116 h 1200"/>
                <a:gd name="T24" fmla="*/ 464 w 1032"/>
                <a:gd name="T25" fmla="*/ 1043 h 1200"/>
                <a:gd name="T26" fmla="*/ 412 w 1032"/>
                <a:gd name="T27" fmla="*/ 1012 h 1200"/>
                <a:gd name="T28" fmla="*/ 396 w 1032"/>
                <a:gd name="T29" fmla="*/ 965 h 1200"/>
                <a:gd name="T30" fmla="*/ 347 w 1032"/>
                <a:gd name="T31" fmla="*/ 968 h 1200"/>
                <a:gd name="T32" fmla="*/ 360 w 1032"/>
                <a:gd name="T33" fmla="*/ 897 h 1200"/>
                <a:gd name="T34" fmla="*/ 297 w 1032"/>
                <a:gd name="T35" fmla="*/ 829 h 1200"/>
                <a:gd name="T36" fmla="*/ 182 w 1032"/>
                <a:gd name="T37" fmla="*/ 777 h 1200"/>
                <a:gd name="T38" fmla="*/ 99 w 1032"/>
                <a:gd name="T39" fmla="*/ 772 h 1200"/>
                <a:gd name="T40" fmla="*/ 89 w 1032"/>
                <a:gd name="T41" fmla="*/ 766 h 1200"/>
                <a:gd name="T42" fmla="*/ 21 w 1032"/>
                <a:gd name="T43" fmla="*/ 746 h 1200"/>
                <a:gd name="T44" fmla="*/ 26 w 1032"/>
                <a:gd name="T45" fmla="*/ 647 h 1200"/>
                <a:gd name="T46" fmla="*/ 15 w 1032"/>
                <a:gd name="T47" fmla="*/ 590 h 1200"/>
                <a:gd name="T48" fmla="*/ 88 w 1032"/>
                <a:gd name="T49" fmla="*/ 454 h 1200"/>
                <a:gd name="T50" fmla="*/ 135 w 1032"/>
                <a:gd name="T51" fmla="*/ 423 h 1200"/>
                <a:gd name="T52" fmla="*/ 99 w 1032"/>
                <a:gd name="T53" fmla="*/ 266 h 1200"/>
                <a:gd name="T54" fmla="*/ 131 w 1032"/>
                <a:gd name="T55" fmla="*/ 200 h 1200"/>
                <a:gd name="T56" fmla="*/ 120 w 1032"/>
                <a:gd name="T57" fmla="*/ 89 h 1200"/>
                <a:gd name="T58" fmla="*/ 161 w 1032"/>
                <a:gd name="T59" fmla="*/ 94 h 1200"/>
                <a:gd name="T60" fmla="*/ 214 w 1032"/>
                <a:gd name="T61" fmla="*/ 68 h 1200"/>
                <a:gd name="T62" fmla="*/ 234 w 1032"/>
                <a:gd name="T63" fmla="*/ 0 h 1200"/>
                <a:gd name="T64" fmla="*/ 323 w 1032"/>
                <a:gd name="T65" fmla="*/ 89 h 1200"/>
                <a:gd name="T66" fmla="*/ 365 w 1032"/>
                <a:gd name="T67" fmla="*/ 115 h 1200"/>
                <a:gd name="T68" fmla="*/ 430 w 1032"/>
                <a:gd name="T69" fmla="*/ 148 h 1200"/>
                <a:gd name="T70" fmla="*/ 527 w 1032"/>
                <a:gd name="T71" fmla="*/ 172 h 1200"/>
                <a:gd name="T72" fmla="*/ 584 w 1032"/>
                <a:gd name="T73" fmla="*/ 256 h 1200"/>
                <a:gd name="T74" fmla="*/ 648 w 1032"/>
                <a:gd name="T75" fmla="*/ 253 h 1200"/>
                <a:gd name="T76" fmla="*/ 719 w 1032"/>
                <a:gd name="T77" fmla="*/ 329 h 1200"/>
                <a:gd name="T78" fmla="*/ 714 w 1032"/>
                <a:gd name="T79" fmla="*/ 391 h 1200"/>
                <a:gd name="T80" fmla="*/ 688 w 1032"/>
                <a:gd name="T81" fmla="*/ 428 h 1200"/>
                <a:gd name="T82" fmla="*/ 683 w 1032"/>
                <a:gd name="T83" fmla="*/ 480 h 1200"/>
                <a:gd name="T84" fmla="*/ 667 w 1032"/>
                <a:gd name="T85" fmla="*/ 548 h 1200"/>
                <a:gd name="T86" fmla="*/ 735 w 1032"/>
                <a:gd name="T87" fmla="*/ 621 h 1200"/>
                <a:gd name="T88" fmla="*/ 787 w 1032"/>
                <a:gd name="T89" fmla="*/ 626 h 1200"/>
                <a:gd name="T90" fmla="*/ 845 w 1032"/>
                <a:gd name="T91" fmla="*/ 610 h 1200"/>
                <a:gd name="T92" fmla="*/ 1027 w 1032"/>
                <a:gd name="T93" fmla="*/ 600 h 1200"/>
                <a:gd name="T94" fmla="*/ 1027 w 1032"/>
                <a:gd name="T95" fmla="*/ 673 h 1200"/>
                <a:gd name="T96" fmla="*/ 1032 w 1032"/>
                <a:gd name="T97" fmla="*/ 751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2" h="1200">
                  <a:moveTo>
                    <a:pt x="1032" y="798"/>
                  </a:moveTo>
                  <a:cubicBezTo>
                    <a:pt x="991" y="840"/>
                    <a:pt x="991" y="840"/>
                    <a:pt x="991" y="840"/>
                  </a:cubicBezTo>
                  <a:cubicBezTo>
                    <a:pt x="1012" y="871"/>
                    <a:pt x="1012" y="871"/>
                    <a:pt x="1012" y="871"/>
                  </a:cubicBezTo>
                  <a:cubicBezTo>
                    <a:pt x="980" y="897"/>
                    <a:pt x="980" y="897"/>
                    <a:pt x="980" y="897"/>
                  </a:cubicBezTo>
                  <a:cubicBezTo>
                    <a:pt x="965" y="934"/>
                    <a:pt x="965" y="934"/>
                    <a:pt x="965" y="934"/>
                  </a:cubicBezTo>
                  <a:cubicBezTo>
                    <a:pt x="996" y="960"/>
                    <a:pt x="996" y="960"/>
                    <a:pt x="996" y="960"/>
                  </a:cubicBezTo>
                  <a:cubicBezTo>
                    <a:pt x="991" y="986"/>
                    <a:pt x="991" y="986"/>
                    <a:pt x="991" y="986"/>
                  </a:cubicBezTo>
                  <a:cubicBezTo>
                    <a:pt x="975" y="995"/>
                    <a:pt x="975" y="995"/>
                    <a:pt x="975" y="995"/>
                  </a:cubicBezTo>
                  <a:cubicBezTo>
                    <a:pt x="933" y="1017"/>
                    <a:pt x="933" y="1017"/>
                    <a:pt x="933" y="1017"/>
                  </a:cubicBezTo>
                  <a:cubicBezTo>
                    <a:pt x="928" y="1049"/>
                    <a:pt x="928" y="1049"/>
                    <a:pt x="928" y="1049"/>
                  </a:cubicBezTo>
                  <a:cubicBezTo>
                    <a:pt x="876" y="1085"/>
                    <a:pt x="876" y="1085"/>
                    <a:pt x="876" y="1085"/>
                  </a:cubicBezTo>
                  <a:cubicBezTo>
                    <a:pt x="871" y="1095"/>
                    <a:pt x="871" y="1095"/>
                    <a:pt x="871" y="1095"/>
                  </a:cubicBezTo>
                  <a:cubicBezTo>
                    <a:pt x="813" y="1106"/>
                    <a:pt x="813" y="1106"/>
                    <a:pt x="813" y="1106"/>
                  </a:cubicBezTo>
                  <a:cubicBezTo>
                    <a:pt x="793" y="1101"/>
                    <a:pt x="793" y="1101"/>
                    <a:pt x="793" y="1101"/>
                  </a:cubicBezTo>
                  <a:cubicBezTo>
                    <a:pt x="766" y="1095"/>
                    <a:pt x="766" y="1095"/>
                    <a:pt x="766" y="1095"/>
                  </a:cubicBezTo>
                  <a:cubicBezTo>
                    <a:pt x="756" y="1106"/>
                    <a:pt x="756" y="1106"/>
                    <a:pt x="756" y="1106"/>
                  </a:cubicBezTo>
                  <a:cubicBezTo>
                    <a:pt x="761" y="1137"/>
                    <a:pt x="761" y="1137"/>
                    <a:pt x="761" y="1137"/>
                  </a:cubicBezTo>
                  <a:cubicBezTo>
                    <a:pt x="725" y="1163"/>
                    <a:pt x="725" y="1163"/>
                    <a:pt x="725" y="1163"/>
                  </a:cubicBezTo>
                  <a:cubicBezTo>
                    <a:pt x="699" y="1132"/>
                    <a:pt x="699" y="1132"/>
                    <a:pt x="699" y="1132"/>
                  </a:cubicBezTo>
                  <a:cubicBezTo>
                    <a:pt x="667" y="1132"/>
                    <a:pt x="667" y="1132"/>
                    <a:pt x="667" y="1132"/>
                  </a:cubicBezTo>
                  <a:cubicBezTo>
                    <a:pt x="615" y="1163"/>
                    <a:pt x="615" y="1163"/>
                    <a:pt x="615" y="1163"/>
                  </a:cubicBezTo>
                  <a:cubicBezTo>
                    <a:pt x="615" y="1200"/>
                    <a:pt x="615" y="1200"/>
                    <a:pt x="615" y="1200"/>
                  </a:cubicBezTo>
                  <a:cubicBezTo>
                    <a:pt x="516" y="1142"/>
                    <a:pt x="516" y="1142"/>
                    <a:pt x="516" y="1142"/>
                  </a:cubicBezTo>
                  <a:cubicBezTo>
                    <a:pt x="506" y="1116"/>
                    <a:pt x="506" y="1116"/>
                    <a:pt x="506" y="1116"/>
                  </a:cubicBezTo>
                  <a:cubicBezTo>
                    <a:pt x="469" y="1111"/>
                    <a:pt x="469" y="1111"/>
                    <a:pt x="469" y="1111"/>
                  </a:cubicBezTo>
                  <a:cubicBezTo>
                    <a:pt x="464" y="1043"/>
                    <a:pt x="464" y="1043"/>
                    <a:pt x="464" y="1043"/>
                  </a:cubicBezTo>
                  <a:cubicBezTo>
                    <a:pt x="433" y="1012"/>
                    <a:pt x="433" y="1012"/>
                    <a:pt x="433" y="1012"/>
                  </a:cubicBezTo>
                  <a:cubicBezTo>
                    <a:pt x="412" y="1012"/>
                    <a:pt x="412" y="1012"/>
                    <a:pt x="412" y="1012"/>
                  </a:cubicBezTo>
                  <a:cubicBezTo>
                    <a:pt x="407" y="986"/>
                    <a:pt x="407" y="986"/>
                    <a:pt x="407" y="986"/>
                  </a:cubicBezTo>
                  <a:cubicBezTo>
                    <a:pt x="396" y="965"/>
                    <a:pt x="396" y="965"/>
                    <a:pt x="396" y="965"/>
                  </a:cubicBezTo>
                  <a:cubicBezTo>
                    <a:pt x="349" y="976"/>
                    <a:pt x="349" y="976"/>
                    <a:pt x="349" y="976"/>
                  </a:cubicBezTo>
                  <a:cubicBezTo>
                    <a:pt x="347" y="968"/>
                    <a:pt x="347" y="968"/>
                    <a:pt x="347" y="968"/>
                  </a:cubicBezTo>
                  <a:cubicBezTo>
                    <a:pt x="349" y="970"/>
                    <a:pt x="349" y="970"/>
                    <a:pt x="349" y="970"/>
                  </a:cubicBezTo>
                  <a:cubicBezTo>
                    <a:pt x="360" y="897"/>
                    <a:pt x="360" y="897"/>
                    <a:pt x="360" y="897"/>
                  </a:cubicBezTo>
                  <a:cubicBezTo>
                    <a:pt x="334" y="887"/>
                    <a:pt x="334" y="887"/>
                    <a:pt x="334" y="887"/>
                  </a:cubicBezTo>
                  <a:cubicBezTo>
                    <a:pt x="297" y="829"/>
                    <a:pt x="297" y="829"/>
                    <a:pt x="297" y="829"/>
                  </a:cubicBezTo>
                  <a:cubicBezTo>
                    <a:pt x="261" y="835"/>
                    <a:pt x="261" y="835"/>
                    <a:pt x="261" y="835"/>
                  </a:cubicBezTo>
                  <a:cubicBezTo>
                    <a:pt x="182" y="777"/>
                    <a:pt x="182" y="777"/>
                    <a:pt x="182" y="777"/>
                  </a:cubicBezTo>
                  <a:cubicBezTo>
                    <a:pt x="161" y="793"/>
                    <a:pt x="161" y="793"/>
                    <a:pt x="161" y="793"/>
                  </a:cubicBezTo>
                  <a:cubicBezTo>
                    <a:pt x="99" y="772"/>
                    <a:pt x="99" y="772"/>
                    <a:pt x="99" y="772"/>
                  </a:cubicBezTo>
                  <a:cubicBezTo>
                    <a:pt x="89" y="766"/>
                    <a:pt x="89" y="766"/>
                    <a:pt x="89" y="766"/>
                  </a:cubicBezTo>
                  <a:cubicBezTo>
                    <a:pt x="89" y="766"/>
                    <a:pt x="89" y="766"/>
                    <a:pt x="89" y="766"/>
                  </a:cubicBezTo>
                  <a:cubicBezTo>
                    <a:pt x="68" y="751"/>
                    <a:pt x="68" y="751"/>
                    <a:pt x="68" y="751"/>
                  </a:cubicBezTo>
                  <a:cubicBezTo>
                    <a:pt x="21" y="746"/>
                    <a:pt x="21" y="746"/>
                    <a:pt x="21" y="746"/>
                  </a:cubicBezTo>
                  <a:cubicBezTo>
                    <a:pt x="0" y="710"/>
                    <a:pt x="0" y="710"/>
                    <a:pt x="0" y="710"/>
                  </a:cubicBezTo>
                  <a:cubicBezTo>
                    <a:pt x="26" y="647"/>
                    <a:pt x="26" y="647"/>
                    <a:pt x="26" y="647"/>
                  </a:cubicBezTo>
                  <a:cubicBezTo>
                    <a:pt x="36" y="626"/>
                    <a:pt x="36" y="626"/>
                    <a:pt x="36" y="626"/>
                  </a:cubicBezTo>
                  <a:cubicBezTo>
                    <a:pt x="15" y="590"/>
                    <a:pt x="15" y="590"/>
                    <a:pt x="15" y="590"/>
                  </a:cubicBezTo>
                  <a:cubicBezTo>
                    <a:pt x="26" y="522"/>
                    <a:pt x="26" y="522"/>
                    <a:pt x="26" y="522"/>
                  </a:cubicBezTo>
                  <a:cubicBezTo>
                    <a:pt x="88" y="454"/>
                    <a:pt x="88" y="454"/>
                    <a:pt x="88" y="454"/>
                  </a:cubicBezTo>
                  <a:cubicBezTo>
                    <a:pt x="125" y="449"/>
                    <a:pt x="125" y="449"/>
                    <a:pt x="125" y="449"/>
                  </a:cubicBezTo>
                  <a:cubicBezTo>
                    <a:pt x="135" y="423"/>
                    <a:pt x="135" y="423"/>
                    <a:pt x="135" y="423"/>
                  </a:cubicBezTo>
                  <a:cubicBezTo>
                    <a:pt x="135" y="318"/>
                    <a:pt x="135" y="318"/>
                    <a:pt x="135" y="318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122" y="218"/>
                    <a:pt x="122" y="218"/>
                    <a:pt x="122" y="218"/>
                  </a:cubicBezTo>
                  <a:cubicBezTo>
                    <a:pt x="131" y="200"/>
                    <a:pt x="131" y="200"/>
                    <a:pt x="131" y="200"/>
                  </a:cubicBezTo>
                  <a:cubicBezTo>
                    <a:pt x="133" y="192"/>
                    <a:pt x="135" y="185"/>
                    <a:pt x="135" y="183"/>
                  </a:cubicBezTo>
                  <a:cubicBezTo>
                    <a:pt x="135" y="178"/>
                    <a:pt x="120" y="89"/>
                    <a:pt x="120" y="89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77" y="68"/>
                    <a:pt x="177" y="68"/>
                    <a:pt x="177" y="68"/>
                  </a:cubicBezTo>
                  <a:cubicBezTo>
                    <a:pt x="214" y="68"/>
                    <a:pt x="214" y="68"/>
                    <a:pt x="214" y="68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313" y="47"/>
                    <a:pt x="313" y="47"/>
                    <a:pt x="313" y="47"/>
                  </a:cubicBezTo>
                  <a:cubicBezTo>
                    <a:pt x="323" y="89"/>
                    <a:pt x="323" y="89"/>
                    <a:pt x="323" y="89"/>
                  </a:cubicBezTo>
                  <a:cubicBezTo>
                    <a:pt x="354" y="99"/>
                    <a:pt x="354" y="99"/>
                    <a:pt x="354" y="99"/>
                  </a:cubicBezTo>
                  <a:cubicBezTo>
                    <a:pt x="365" y="115"/>
                    <a:pt x="365" y="115"/>
                    <a:pt x="365" y="115"/>
                  </a:cubicBezTo>
                  <a:cubicBezTo>
                    <a:pt x="412" y="120"/>
                    <a:pt x="412" y="120"/>
                    <a:pt x="412" y="120"/>
                  </a:cubicBezTo>
                  <a:cubicBezTo>
                    <a:pt x="430" y="148"/>
                    <a:pt x="430" y="148"/>
                    <a:pt x="430" y="148"/>
                  </a:cubicBezTo>
                  <a:cubicBezTo>
                    <a:pt x="464" y="198"/>
                    <a:pt x="464" y="198"/>
                    <a:pt x="464" y="198"/>
                  </a:cubicBezTo>
                  <a:cubicBezTo>
                    <a:pt x="527" y="172"/>
                    <a:pt x="527" y="172"/>
                    <a:pt x="527" y="172"/>
                  </a:cubicBezTo>
                  <a:cubicBezTo>
                    <a:pt x="568" y="204"/>
                    <a:pt x="568" y="204"/>
                    <a:pt x="568" y="204"/>
                  </a:cubicBezTo>
                  <a:cubicBezTo>
                    <a:pt x="584" y="256"/>
                    <a:pt x="584" y="256"/>
                    <a:pt x="584" y="256"/>
                  </a:cubicBezTo>
                  <a:cubicBezTo>
                    <a:pt x="631" y="277"/>
                    <a:pt x="631" y="277"/>
                    <a:pt x="631" y="277"/>
                  </a:cubicBezTo>
                  <a:cubicBezTo>
                    <a:pt x="648" y="253"/>
                    <a:pt x="648" y="253"/>
                    <a:pt x="648" y="253"/>
                  </a:cubicBezTo>
                  <a:cubicBezTo>
                    <a:pt x="693" y="282"/>
                    <a:pt x="693" y="282"/>
                    <a:pt x="693" y="282"/>
                  </a:cubicBezTo>
                  <a:cubicBezTo>
                    <a:pt x="719" y="329"/>
                    <a:pt x="719" y="329"/>
                    <a:pt x="719" y="329"/>
                  </a:cubicBezTo>
                  <a:cubicBezTo>
                    <a:pt x="719" y="371"/>
                    <a:pt x="719" y="371"/>
                    <a:pt x="719" y="37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688" y="391"/>
                    <a:pt x="688" y="391"/>
                    <a:pt x="688" y="391"/>
                  </a:cubicBezTo>
                  <a:cubicBezTo>
                    <a:pt x="688" y="428"/>
                    <a:pt x="688" y="428"/>
                    <a:pt x="688" y="428"/>
                  </a:cubicBezTo>
                  <a:cubicBezTo>
                    <a:pt x="704" y="464"/>
                    <a:pt x="704" y="464"/>
                    <a:pt x="704" y="464"/>
                  </a:cubicBezTo>
                  <a:cubicBezTo>
                    <a:pt x="683" y="480"/>
                    <a:pt x="683" y="480"/>
                    <a:pt x="683" y="480"/>
                  </a:cubicBezTo>
                  <a:cubicBezTo>
                    <a:pt x="683" y="517"/>
                    <a:pt x="683" y="517"/>
                    <a:pt x="683" y="517"/>
                  </a:cubicBezTo>
                  <a:cubicBezTo>
                    <a:pt x="667" y="548"/>
                    <a:pt x="667" y="548"/>
                    <a:pt x="667" y="548"/>
                  </a:cubicBezTo>
                  <a:cubicBezTo>
                    <a:pt x="704" y="626"/>
                    <a:pt x="704" y="626"/>
                    <a:pt x="704" y="626"/>
                  </a:cubicBezTo>
                  <a:cubicBezTo>
                    <a:pt x="735" y="621"/>
                    <a:pt x="735" y="621"/>
                    <a:pt x="735" y="621"/>
                  </a:cubicBezTo>
                  <a:cubicBezTo>
                    <a:pt x="761" y="631"/>
                    <a:pt x="761" y="631"/>
                    <a:pt x="761" y="631"/>
                  </a:cubicBezTo>
                  <a:cubicBezTo>
                    <a:pt x="787" y="626"/>
                    <a:pt x="787" y="626"/>
                    <a:pt x="787" y="626"/>
                  </a:cubicBezTo>
                  <a:cubicBezTo>
                    <a:pt x="808" y="595"/>
                    <a:pt x="808" y="595"/>
                    <a:pt x="808" y="595"/>
                  </a:cubicBezTo>
                  <a:cubicBezTo>
                    <a:pt x="808" y="595"/>
                    <a:pt x="834" y="610"/>
                    <a:pt x="845" y="610"/>
                  </a:cubicBezTo>
                  <a:cubicBezTo>
                    <a:pt x="855" y="610"/>
                    <a:pt x="902" y="595"/>
                    <a:pt x="902" y="595"/>
                  </a:cubicBezTo>
                  <a:cubicBezTo>
                    <a:pt x="1027" y="600"/>
                    <a:pt x="1027" y="600"/>
                    <a:pt x="1027" y="600"/>
                  </a:cubicBezTo>
                  <a:cubicBezTo>
                    <a:pt x="1012" y="647"/>
                    <a:pt x="1012" y="647"/>
                    <a:pt x="1012" y="647"/>
                  </a:cubicBezTo>
                  <a:cubicBezTo>
                    <a:pt x="1027" y="673"/>
                    <a:pt x="1027" y="673"/>
                    <a:pt x="1027" y="673"/>
                  </a:cubicBezTo>
                  <a:cubicBezTo>
                    <a:pt x="1012" y="730"/>
                    <a:pt x="1012" y="730"/>
                    <a:pt x="1012" y="730"/>
                  </a:cubicBezTo>
                  <a:cubicBezTo>
                    <a:pt x="1032" y="751"/>
                    <a:pt x="1032" y="751"/>
                    <a:pt x="1032" y="751"/>
                  </a:cubicBezTo>
                  <a:lnTo>
                    <a:pt x="1032" y="79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7" name="เลย">
              <a:extLst>
                <a:ext uri="{FF2B5EF4-FFF2-40B4-BE49-F238E27FC236}">
                  <a16:creationId xmlns:a16="http://schemas.microsoft.com/office/drawing/2014/main" id="{B0CDD930-985F-496A-8DF6-5E2A0A27B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701" y="1847463"/>
              <a:ext cx="477331" cy="554143"/>
            </a:xfrm>
            <a:custGeom>
              <a:avLst/>
              <a:gdLst>
                <a:gd name="T0" fmla="*/ 1023 w 1169"/>
                <a:gd name="T1" fmla="*/ 1272 h 1356"/>
                <a:gd name="T2" fmla="*/ 935 w 1169"/>
                <a:gd name="T3" fmla="*/ 1299 h 1356"/>
                <a:gd name="T4" fmla="*/ 922 w 1169"/>
                <a:gd name="T5" fmla="*/ 1306 h 1356"/>
                <a:gd name="T6" fmla="*/ 908 w 1169"/>
                <a:gd name="T7" fmla="*/ 1314 h 1356"/>
                <a:gd name="T8" fmla="*/ 893 w 1169"/>
                <a:gd name="T9" fmla="*/ 1322 h 1356"/>
                <a:gd name="T10" fmla="*/ 887 w 1169"/>
                <a:gd name="T11" fmla="*/ 1325 h 1356"/>
                <a:gd name="T12" fmla="*/ 843 w 1169"/>
                <a:gd name="T13" fmla="*/ 1345 h 1356"/>
                <a:gd name="T14" fmla="*/ 772 w 1169"/>
                <a:gd name="T15" fmla="*/ 1293 h 1356"/>
                <a:gd name="T16" fmla="*/ 751 w 1169"/>
                <a:gd name="T17" fmla="*/ 1204 h 1356"/>
                <a:gd name="T18" fmla="*/ 731 w 1169"/>
                <a:gd name="T19" fmla="*/ 1126 h 1356"/>
                <a:gd name="T20" fmla="*/ 684 w 1169"/>
                <a:gd name="T21" fmla="*/ 1131 h 1356"/>
                <a:gd name="T22" fmla="*/ 605 w 1169"/>
                <a:gd name="T23" fmla="*/ 1079 h 1356"/>
                <a:gd name="T24" fmla="*/ 543 w 1169"/>
                <a:gd name="T25" fmla="*/ 991 h 1356"/>
                <a:gd name="T26" fmla="*/ 386 w 1169"/>
                <a:gd name="T27" fmla="*/ 1037 h 1356"/>
                <a:gd name="T28" fmla="*/ 329 w 1169"/>
                <a:gd name="T29" fmla="*/ 1058 h 1356"/>
                <a:gd name="T30" fmla="*/ 204 w 1169"/>
                <a:gd name="T31" fmla="*/ 1225 h 1356"/>
                <a:gd name="T32" fmla="*/ 193 w 1169"/>
                <a:gd name="T33" fmla="*/ 1027 h 1356"/>
                <a:gd name="T34" fmla="*/ 230 w 1169"/>
                <a:gd name="T35" fmla="*/ 938 h 1356"/>
                <a:gd name="T36" fmla="*/ 219 w 1169"/>
                <a:gd name="T37" fmla="*/ 865 h 1356"/>
                <a:gd name="T38" fmla="*/ 68 w 1169"/>
                <a:gd name="T39" fmla="*/ 813 h 1356"/>
                <a:gd name="T40" fmla="*/ 11 w 1169"/>
                <a:gd name="T41" fmla="*/ 714 h 1356"/>
                <a:gd name="T42" fmla="*/ 26 w 1169"/>
                <a:gd name="T43" fmla="*/ 615 h 1356"/>
                <a:gd name="T44" fmla="*/ 117 w 1169"/>
                <a:gd name="T45" fmla="*/ 598 h 1356"/>
                <a:gd name="T46" fmla="*/ 197 w 1169"/>
                <a:gd name="T47" fmla="*/ 660 h 1356"/>
                <a:gd name="T48" fmla="*/ 269 w 1169"/>
                <a:gd name="T49" fmla="*/ 684 h 1356"/>
                <a:gd name="T50" fmla="*/ 293 w 1169"/>
                <a:gd name="T51" fmla="*/ 700 h 1356"/>
                <a:gd name="T52" fmla="*/ 313 w 1169"/>
                <a:gd name="T53" fmla="*/ 640 h 1356"/>
                <a:gd name="T54" fmla="*/ 417 w 1169"/>
                <a:gd name="T55" fmla="*/ 520 h 1356"/>
                <a:gd name="T56" fmla="*/ 505 w 1169"/>
                <a:gd name="T57" fmla="*/ 484 h 1356"/>
                <a:gd name="T58" fmla="*/ 601 w 1169"/>
                <a:gd name="T59" fmla="*/ 412 h 1356"/>
                <a:gd name="T60" fmla="*/ 653 w 1169"/>
                <a:gd name="T61" fmla="*/ 324 h 1356"/>
                <a:gd name="T62" fmla="*/ 785 w 1169"/>
                <a:gd name="T63" fmla="*/ 288 h 1356"/>
                <a:gd name="T64" fmla="*/ 913 w 1169"/>
                <a:gd name="T65" fmla="*/ 176 h 1356"/>
                <a:gd name="T66" fmla="*/ 1057 w 1169"/>
                <a:gd name="T67" fmla="*/ 60 h 1356"/>
                <a:gd name="T68" fmla="*/ 1119 w 1169"/>
                <a:gd name="T69" fmla="*/ 0 h 1356"/>
                <a:gd name="T70" fmla="*/ 1080 w 1169"/>
                <a:gd name="T71" fmla="*/ 140 h 1356"/>
                <a:gd name="T72" fmla="*/ 1064 w 1169"/>
                <a:gd name="T73" fmla="*/ 208 h 1356"/>
                <a:gd name="T74" fmla="*/ 1064 w 1169"/>
                <a:gd name="T75" fmla="*/ 396 h 1356"/>
                <a:gd name="T76" fmla="*/ 1059 w 1169"/>
                <a:gd name="T77" fmla="*/ 521 h 1356"/>
                <a:gd name="T78" fmla="*/ 1143 w 1169"/>
                <a:gd name="T79" fmla="*/ 610 h 1356"/>
                <a:gd name="T80" fmla="*/ 1023 w 1169"/>
                <a:gd name="T81" fmla="*/ 704 h 1356"/>
                <a:gd name="T82" fmla="*/ 1033 w 1169"/>
                <a:gd name="T83" fmla="*/ 818 h 1356"/>
                <a:gd name="T84" fmla="*/ 1085 w 1169"/>
                <a:gd name="T85" fmla="*/ 949 h 1356"/>
                <a:gd name="T86" fmla="*/ 1064 w 1169"/>
                <a:gd name="T87" fmla="*/ 970 h 1356"/>
                <a:gd name="T88" fmla="*/ 1116 w 1169"/>
                <a:gd name="T89" fmla="*/ 1069 h 1356"/>
                <a:gd name="T90" fmla="*/ 1075 w 1169"/>
                <a:gd name="T91" fmla="*/ 1163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9" h="1356">
                  <a:moveTo>
                    <a:pt x="1059" y="1178"/>
                  </a:moveTo>
                  <a:cubicBezTo>
                    <a:pt x="1090" y="1230"/>
                    <a:pt x="1090" y="1230"/>
                    <a:pt x="1090" y="1230"/>
                  </a:cubicBezTo>
                  <a:cubicBezTo>
                    <a:pt x="1023" y="1272"/>
                    <a:pt x="1023" y="1272"/>
                    <a:pt x="1023" y="1272"/>
                  </a:cubicBezTo>
                  <a:cubicBezTo>
                    <a:pt x="981" y="1272"/>
                    <a:pt x="981" y="1272"/>
                    <a:pt x="981" y="1272"/>
                  </a:cubicBezTo>
                  <a:cubicBezTo>
                    <a:pt x="981" y="1272"/>
                    <a:pt x="964" y="1282"/>
                    <a:pt x="942" y="1294"/>
                  </a:cubicBezTo>
                  <a:cubicBezTo>
                    <a:pt x="940" y="1296"/>
                    <a:pt x="937" y="1297"/>
                    <a:pt x="935" y="1299"/>
                  </a:cubicBezTo>
                  <a:cubicBezTo>
                    <a:pt x="932" y="1300"/>
                    <a:pt x="930" y="1302"/>
                    <a:pt x="927" y="1303"/>
                  </a:cubicBezTo>
                  <a:cubicBezTo>
                    <a:pt x="926" y="1304"/>
                    <a:pt x="925" y="1304"/>
                    <a:pt x="924" y="1305"/>
                  </a:cubicBezTo>
                  <a:cubicBezTo>
                    <a:pt x="923" y="1305"/>
                    <a:pt x="923" y="1305"/>
                    <a:pt x="922" y="1306"/>
                  </a:cubicBezTo>
                  <a:cubicBezTo>
                    <a:pt x="920" y="1307"/>
                    <a:pt x="917" y="1308"/>
                    <a:pt x="915" y="1310"/>
                  </a:cubicBezTo>
                  <a:cubicBezTo>
                    <a:pt x="915" y="1310"/>
                    <a:pt x="914" y="1310"/>
                    <a:pt x="914" y="1310"/>
                  </a:cubicBezTo>
                  <a:cubicBezTo>
                    <a:pt x="912" y="1312"/>
                    <a:pt x="910" y="1313"/>
                    <a:pt x="908" y="1314"/>
                  </a:cubicBezTo>
                  <a:cubicBezTo>
                    <a:pt x="906" y="1315"/>
                    <a:pt x="905" y="1316"/>
                    <a:pt x="903" y="1316"/>
                  </a:cubicBezTo>
                  <a:cubicBezTo>
                    <a:pt x="903" y="1317"/>
                    <a:pt x="902" y="1317"/>
                    <a:pt x="902" y="1317"/>
                  </a:cubicBezTo>
                  <a:cubicBezTo>
                    <a:pt x="899" y="1319"/>
                    <a:pt x="896" y="1320"/>
                    <a:pt x="893" y="1322"/>
                  </a:cubicBezTo>
                  <a:cubicBezTo>
                    <a:pt x="892" y="1322"/>
                    <a:pt x="892" y="1323"/>
                    <a:pt x="891" y="1323"/>
                  </a:cubicBezTo>
                  <a:cubicBezTo>
                    <a:pt x="890" y="1324"/>
                    <a:pt x="889" y="1324"/>
                    <a:pt x="888" y="1325"/>
                  </a:cubicBezTo>
                  <a:cubicBezTo>
                    <a:pt x="887" y="1325"/>
                    <a:pt x="887" y="1325"/>
                    <a:pt x="887" y="1325"/>
                  </a:cubicBezTo>
                  <a:cubicBezTo>
                    <a:pt x="886" y="1326"/>
                    <a:pt x="885" y="1326"/>
                    <a:pt x="884" y="1327"/>
                  </a:cubicBezTo>
                  <a:cubicBezTo>
                    <a:pt x="864" y="1337"/>
                    <a:pt x="849" y="1345"/>
                    <a:pt x="845" y="1345"/>
                  </a:cubicBezTo>
                  <a:cubicBezTo>
                    <a:pt x="845" y="1345"/>
                    <a:pt x="844" y="1345"/>
                    <a:pt x="843" y="1345"/>
                  </a:cubicBezTo>
                  <a:cubicBezTo>
                    <a:pt x="830" y="1346"/>
                    <a:pt x="793" y="1356"/>
                    <a:pt x="788" y="1356"/>
                  </a:cubicBezTo>
                  <a:cubicBezTo>
                    <a:pt x="783" y="1356"/>
                    <a:pt x="762" y="1330"/>
                    <a:pt x="762" y="1330"/>
                  </a:cubicBezTo>
                  <a:cubicBezTo>
                    <a:pt x="772" y="1293"/>
                    <a:pt x="772" y="1293"/>
                    <a:pt x="772" y="1293"/>
                  </a:cubicBezTo>
                  <a:cubicBezTo>
                    <a:pt x="772" y="1293"/>
                    <a:pt x="751" y="1272"/>
                    <a:pt x="751" y="1267"/>
                  </a:cubicBezTo>
                  <a:cubicBezTo>
                    <a:pt x="751" y="1262"/>
                    <a:pt x="746" y="1241"/>
                    <a:pt x="746" y="1241"/>
                  </a:cubicBezTo>
                  <a:cubicBezTo>
                    <a:pt x="751" y="1204"/>
                    <a:pt x="751" y="1204"/>
                    <a:pt x="751" y="1204"/>
                  </a:cubicBezTo>
                  <a:cubicBezTo>
                    <a:pt x="751" y="1189"/>
                    <a:pt x="751" y="1189"/>
                    <a:pt x="751" y="1189"/>
                  </a:cubicBezTo>
                  <a:cubicBezTo>
                    <a:pt x="736" y="1184"/>
                    <a:pt x="736" y="1184"/>
                    <a:pt x="736" y="1184"/>
                  </a:cubicBezTo>
                  <a:cubicBezTo>
                    <a:pt x="731" y="1126"/>
                    <a:pt x="731" y="1126"/>
                    <a:pt x="731" y="1126"/>
                  </a:cubicBezTo>
                  <a:cubicBezTo>
                    <a:pt x="715" y="1090"/>
                    <a:pt x="715" y="1090"/>
                    <a:pt x="715" y="1090"/>
                  </a:cubicBezTo>
                  <a:cubicBezTo>
                    <a:pt x="689" y="1095"/>
                    <a:pt x="689" y="1095"/>
                    <a:pt x="689" y="1095"/>
                  </a:cubicBezTo>
                  <a:cubicBezTo>
                    <a:pt x="684" y="1131"/>
                    <a:pt x="684" y="1131"/>
                    <a:pt x="684" y="1131"/>
                  </a:cubicBezTo>
                  <a:cubicBezTo>
                    <a:pt x="642" y="1147"/>
                    <a:pt x="642" y="1147"/>
                    <a:pt x="642" y="1147"/>
                  </a:cubicBezTo>
                  <a:cubicBezTo>
                    <a:pt x="605" y="1116"/>
                    <a:pt x="605" y="1116"/>
                    <a:pt x="605" y="1116"/>
                  </a:cubicBezTo>
                  <a:cubicBezTo>
                    <a:pt x="605" y="1079"/>
                    <a:pt x="605" y="1079"/>
                    <a:pt x="605" y="1079"/>
                  </a:cubicBezTo>
                  <a:cubicBezTo>
                    <a:pt x="558" y="1053"/>
                    <a:pt x="558" y="1053"/>
                    <a:pt x="558" y="1053"/>
                  </a:cubicBezTo>
                  <a:cubicBezTo>
                    <a:pt x="558" y="1022"/>
                    <a:pt x="558" y="1022"/>
                    <a:pt x="558" y="1022"/>
                  </a:cubicBezTo>
                  <a:cubicBezTo>
                    <a:pt x="543" y="991"/>
                    <a:pt x="543" y="991"/>
                    <a:pt x="543" y="991"/>
                  </a:cubicBezTo>
                  <a:cubicBezTo>
                    <a:pt x="501" y="964"/>
                    <a:pt x="501" y="964"/>
                    <a:pt x="501" y="964"/>
                  </a:cubicBezTo>
                  <a:cubicBezTo>
                    <a:pt x="454" y="975"/>
                    <a:pt x="454" y="975"/>
                    <a:pt x="454" y="975"/>
                  </a:cubicBezTo>
                  <a:cubicBezTo>
                    <a:pt x="386" y="1037"/>
                    <a:pt x="386" y="1037"/>
                    <a:pt x="386" y="1037"/>
                  </a:cubicBezTo>
                  <a:cubicBezTo>
                    <a:pt x="365" y="1032"/>
                    <a:pt x="365" y="1032"/>
                    <a:pt x="365" y="1032"/>
                  </a:cubicBezTo>
                  <a:cubicBezTo>
                    <a:pt x="355" y="1069"/>
                    <a:pt x="355" y="1069"/>
                    <a:pt x="355" y="1069"/>
                  </a:cubicBezTo>
                  <a:cubicBezTo>
                    <a:pt x="329" y="1058"/>
                    <a:pt x="329" y="1058"/>
                    <a:pt x="329" y="1058"/>
                  </a:cubicBezTo>
                  <a:cubicBezTo>
                    <a:pt x="251" y="1105"/>
                    <a:pt x="251" y="1105"/>
                    <a:pt x="251" y="1105"/>
                  </a:cubicBezTo>
                  <a:cubicBezTo>
                    <a:pt x="240" y="1210"/>
                    <a:pt x="240" y="1210"/>
                    <a:pt x="240" y="1210"/>
                  </a:cubicBezTo>
                  <a:cubicBezTo>
                    <a:pt x="204" y="1225"/>
                    <a:pt x="204" y="1225"/>
                    <a:pt x="204" y="1225"/>
                  </a:cubicBezTo>
                  <a:cubicBezTo>
                    <a:pt x="172" y="1189"/>
                    <a:pt x="172" y="1189"/>
                    <a:pt x="172" y="1189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93" y="1027"/>
                    <a:pt x="193" y="1027"/>
                    <a:pt x="193" y="1027"/>
                  </a:cubicBezTo>
                  <a:cubicBezTo>
                    <a:pt x="214" y="1006"/>
                    <a:pt x="214" y="1006"/>
                    <a:pt x="214" y="1006"/>
                  </a:cubicBezTo>
                  <a:cubicBezTo>
                    <a:pt x="209" y="964"/>
                    <a:pt x="209" y="964"/>
                    <a:pt x="209" y="964"/>
                  </a:cubicBezTo>
                  <a:cubicBezTo>
                    <a:pt x="230" y="938"/>
                    <a:pt x="230" y="938"/>
                    <a:pt x="230" y="938"/>
                  </a:cubicBezTo>
                  <a:cubicBezTo>
                    <a:pt x="230" y="937"/>
                    <a:pt x="230" y="937"/>
                    <a:pt x="230" y="937"/>
                  </a:cubicBezTo>
                  <a:cubicBezTo>
                    <a:pt x="240" y="907"/>
                    <a:pt x="240" y="907"/>
                    <a:pt x="240" y="907"/>
                  </a:cubicBezTo>
                  <a:cubicBezTo>
                    <a:pt x="219" y="865"/>
                    <a:pt x="219" y="865"/>
                    <a:pt x="219" y="865"/>
                  </a:cubicBezTo>
                  <a:cubicBezTo>
                    <a:pt x="219" y="865"/>
                    <a:pt x="178" y="860"/>
                    <a:pt x="162" y="850"/>
                  </a:cubicBezTo>
                  <a:cubicBezTo>
                    <a:pt x="146" y="839"/>
                    <a:pt x="136" y="813"/>
                    <a:pt x="136" y="813"/>
                  </a:cubicBezTo>
                  <a:cubicBezTo>
                    <a:pt x="68" y="813"/>
                    <a:pt x="68" y="813"/>
                    <a:pt x="68" y="813"/>
                  </a:cubicBezTo>
                  <a:cubicBezTo>
                    <a:pt x="68" y="714"/>
                    <a:pt x="68" y="714"/>
                    <a:pt x="68" y="714"/>
                  </a:cubicBezTo>
                  <a:cubicBezTo>
                    <a:pt x="47" y="704"/>
                    <a:pt x="47" y="704"/>
                    <a:pt x="47" y="704"/>
                  </a:cubicBezTo>
                  <a:cubicBezTo>
                    <a:pt x="11" y="714"/>
                    <a:pt x="11" y="714"/>
                    <a:pt x="11" y="714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37" y="652"/>
                    <a:pt x="37" y="652"/>
                    <a:pt x="37" y="652"/>
                  </a:cubicBezTo>
                  <a:cubicBezTo>
                    <a:pt x="26" y="615"/>
                    <a:pt x="26" y="615"/>
                    <a:pt x="26" y="615"/>
                  </a:cubicBezTo>
                  <a:cubicBezTo>
                    <a:pt x="58" y="589"/>
                    <a:pt x="58" y="589"/>
                    <a:pt x="58" y="589"/>
                  </a:cubicBezTo>
                  <a:cubicBezTo>
                    <a:pt x="94" y="610"/>
                    <a:pt x="94" y="610"/>
                    <a:pt x="94" y="610"/>
                  </a:cubicBezTo>
                  <a:cubicBezTo>
                    <a:pt x="117" y="598"/>
                    <a:pt x="117" y="598"/>
                    <a:pt x="117" y="598"/>
                  </a:cubicBezTo>
                  <a:cubicBezTo>
                    <a:pt x="117" y="600"/>
                    <a:pt x="117" y="600"/>
                    <a:pt x="117" y="600"/>
                  </a:cubicBezTo>
                  <a:cubicBezTo>
                    <a:pt x="153" y="600"/>
                    <a:pt x="153" y="600"/>
                    <a:pt x="153" y="600"/>
                  </a:cubicBezTo>
                  <a:cubicBezTo>
                    <a:pt x="197" y="660"/>
                    <a:pt x="197" y="660"/>
                    <a:pt x="197" y="660"/>
                  </a:cubicBezTo>
                  <a:cubicBezTo>
                    <a:pt x="233" y="660"/>
                    <a:pt x="233" y="660"/>
                    <a:pt x="233" y="660"/>
                  </a:cubicBezTo>
                  <a:cubicBezTo>
                    <a:pt x="241" y="684"/>
                    <a:pt x="241" y="684"/>
                    <a:pt x="241" y="684"/>
                  </a:cubicBezTo>
                  <a:cubicBezTo>
                    <a:pt x="269" y="684"/>
                    <a:pt x="269" y="684"/>
                    <a:pt x="269" y="684"/>
                  </a:cubicBezTo>
                  <a:cubicBezTo>
                    <a:pt x="281" y="704"/>
                    <a:pt x="281" y="704"/>
                    <a:pt x="281" y="704"/>
                  </a:cubicBezTo>
                  <a:cubicBezTo>
                    <a:pt x="285" y="703"/>
                    <a:pt x="285" y="703"/>
                    <a:pt x="285" y="703"/>
                  </a:cubicBezTo>
                  <a:cubicBezTo>
                    <a:pt x="293" y="700"/>
                    <a:pt x="293" y="700"/>
                    <a:pt x="293" y="700"/>
                  </a:cubicBezTo>
                  <a:cubicBezTo>
                    <a:pt x="297" y="668"/>
                    <a:pt x="297" y="668"/>
                    <a:pt x="297" y="668"/>
                  </a:cubicBezTo>
                  <a:cubicBezTo>
                    <a:pt x="309" y="664"/>
                    <a:pt x="309" y="664"/>
                    <a:pt x="309" y="664"/>
                  </a:cubicBezTo>
                  <a:cubicBezTo>
                    <a:pt x="313" y="640"/>
                    <a:pt x="313" y="640"/>
                    <a:pt x="313" y="640"/>
                  </a:cubicBezTo>
                  <a:cubicBezTo>
                    <a:pt x="313" y="640"/>
                    <a:pt x="341" y="632"/>
                    <a:pt x="345" y="632"/>
                  </a:cubicBezTo>
                  <a:cubicBezTo>
                    <a:pt x="349" y="632"/>
                    <a:pt x="413" y="548"/>
                    <a:pt x="413" y="548"/>
                  </a:cubicBezTo>
                  <a:cubicBezTo>
                    <a:pt x="417" y="520"/>
                    <a:pt x="417" y="520"/>
                    <a:pt x="417" y="520"/>
                  </a:cubicBezTo>
                  <a:cubicBezTo>
                    <a:pt x="441" y="520"/>
                    <a:pt x="441" y="520"/>
                    <a:pt x="441" y="520"/>
                  </a:cubicBezTo>
                  <a:cubicBezTo>
                    <a:pt x="485" y="480"/>
                    <a:pt x="485" y="480"/>
                    <a:pt x="485" y="480"/>
                  </a:cubicBezTo>
                  <a:cubicBezTo>
                    <a:pt x="505" y="484"/>
                    <a:pt x="505" y="484"/>
                    <a:pt x="505" y="484"/>
                  </a:cubicBezTo>
                  <a:cubicBezTo>
                    <a:pt x="573" y="420"/>
                    <a:pt x="573" y="420"/>
                    <a:pt x="573" y="420"/>
                  </a:cubicBezTo>
                  <a:cubicBezTo>
                    <a:pt x="581" y="452"/>
                    <a:pt x="581" y="452"/>
                    <a:pt x="581" y="452"/>
                  </a:cubicBezTo>
                  <a:cubicBezTo>
                    <a:pt x="601" y="412"/>
                    <a:pt x="601" y="412"/>
                    <a:pt x="601" y="412"/>
                  </a:cubicBezTo>
                  <a:cubicBezTo>
                    <a:pt x="601" y="412"/>
                    <a:pt x="641" y="412"/>
                    <a:pt x="645" y="408"/>
                  </a:cubicBezTo>
                  <a:cubicBezTo>
                    <a:pt x="649" y="404"/>
                    <a:pt x="629" y="368"/>
                    <a:pt x="629" y="368"/>
                  </a:cubicBezTo>
                  <a:cubicBezTo>
                    <a:pt x="653" y="324"/>
                    <a:pt x="653" y="324"/>
                    <a:pt x="653" y="324"/>
                  </a:cubicBezTo>
                  <a:cubicBezTo>
                    <a:pt x="665" y="344"/>
                    <a:pt x="665" y="344"/>
                    <a:pt x="665" y="344"/>
                  </a:cubicBezTo>
                  <a:cubicBezTo>
                    <a:pt x="697" y="300"/>
                    <a:pt x="697" y="300"/>
                    <a:pt x="697" y="300"/>
                  </a:cubicBezTo>
                  <a:cubicBezTo>
                    <a:pt x="785" y="288"/>
                    <a:pt x="785" y="288"/>
                    <a:pt x="785" y="288"/>
                  </a:cubicBezTo>
                  <a:cubicBezTo>
                    <a:pt x="833" y="136"/>
                    <a:pt x="833" y="136"/>
                    <a:pt x="833" y="136"/>
                  </a:cubicBezTo>
                  <a:cubicBezTo>
                    <a:pt x="867" y="153"/>
                    <a:pt x="867" y="153"/>
                    <a:pt x="867" y="153"/>
                  </a:cubicBezTo>
                  <a:cubicBezTo>
                    <a:pt x="913" y="176"/>
                    <a:pt x="913" y="176"/>
                    <a:pt x="913" y="176"/>
                  </a:cubicBezTo>
                  <a:cubicBezTo>
                    <a:pt x="949" y="172"/>
                    <a:pt x="949" y="172"/>
                    <a:pt x="949" y="172"/>
                  </a:cubicBezTo>
                  <a:cubicBezTo>
                    <a:pt x="993" y="100"/>
                    <a:pt x="993" y="100"/>
                    <a:pt x="993" y="100"/>
                  </a:cubicBezTo>
                  <a:cubicBezTo>
                    <a:pt x="1057" y="60"/>
                    <a:pt x="1057" y="60"/>
                    <a:pt x="1057" y="60"/>
                  </a:cubicBezTo>
                  <a:cubicBezTo>
                    <a:pt x="1057" y="16"/>
                    <a:pt x="1057" y="16"/>
                    <a:pt x="1057" y="16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19" y="0"/>
                    <a:pt x="1119" y="0"/>
                    <a:pt x="1119" y="0"/>
                  </a:cubicBezTo>
                  <a:cubicBezTo>
                    <a:pt x="1122" y="52"/>
                    <a:pt x="1122" y="52"/>
                    <a:pt x="1122" y="52"/>
                  </a:cubicBezTo>
                  <a:cubicBezTo>
                    <a:pt x="1080" y="73"/>
                    <a:pt x="1080" y="73"/>
                    <a:pt x="1080" y="73"/>
                  </a:cubicBezTo>
                  <a:cubicBezTo>
                    <a:pt x="1080" y="140"/>
                    <a:pt x="1080" y="140"/>
                    <a:pt x="1080" y="140"/>
                  </a:cubicBezTo>
                  <a:cubicBezTo>
                    <a:pt x="1085" y="142"/>
                    <a:pt x="1085" y="142"/>
                    <a:pt x="1085" y="142"/>
                  </a:cubicBezTo>
                  <a:cubicBezTo>
                    <a:pt x="1064" y="177"/>
                    <a:pt x="1064" y="177"/>
                    <a:pt x="1064" y="177"/>
                  </a:cubicBezTo>
                  <a:cubicBezTo>
                    <a:pt x="1064" y="208"/>
                    <a:pt x="1064" y="208"/>
                    <a:pt x="1064" y="208"/>
                  </a:cubicBezTo>
                  <a:cubicBezTo>
                    <a:pt x="1043" y="229"/>
                    <a:pt x="1043" y="229"/>
                    <a:pt x="1043" y="229"/>
                  </a:cubicBezTo>
                  <a:cubicBezTo>
                    <a:pt x="1075" y="323"/>
                    <a:pt x="1075" y="323"/>
                    <a:pt x="1075" y="323"/>
                  </a:cubicBezTo>
                  <a:cubicBezTo>
                    <a:pt x="1064" y="396"/>
                    <a:pt x="1064" y="396"/>
                    <a:pt x="1064" y="396"/>
                  </a:cubicBezTo>
                  <a:cubicBezTo>
                    <a:pt x="1043" y="438"/>
                    <a:pt x="1043" y="438"/>
                    <a:pt x="1043" y="438"/>
                  </a:cubicBezTo>
                  <a:cubicBezTo>
                    <a:pt x="1050" y="470"/>
                    <a:pt x="1050" y="470"/>
                    <a:pt x="1050" y="470"/>
                  </a:cubicBezTo>
                  <a:cubicBezTo>
                    <a:pt x="1059" y="521"/>
                    <a:pt x="1059" y="521"/>
                    <a:pt x="1059" y="521"/>
                  </a:cubicBezTo>
                  <a:cubicBezTo>
                    <a:pt x="1090" y="526"/>
                    <a:pt x="1090" y="526"/>
                    <a:pt x="1090" y="526"/>
                  </a:cubicBezTo>
                  <a:cubicBezTo>
                    <a:pt x="1094" y="533"/>
                    <a:pt x="1094" y="533"/>
                    <a:pt x="1094" y="533"/>
                  </a:cubicBezTo>
                  <a:cubicBezTo>
                    <a:pt x="1143" y="610"/>
                    <a:pt x="1143" y="610"/>
                    <a:pt x="1143" y="610"/>
                  </a:cubicBezTo>
                  <a:cubicBezTo>
                    <a:pt x="1143" y="672"/>
                    <a:pt x="1143" y="672"/>
                    <a:pt x="1143" y="672"/>
                  </a:cubicBezTo>
                  <a:cubicBezTo>
                    <a:pt x="1085" y="709"/>
                    <a:pt x="1085" y="709"/>
                    <a:pt x="1085" y="709"/>
                  </a:cubicBezTo>
                  <a:cubicBezTo>
                    <a:pt x="1023" y="704"/>
                    <a:pt x="1023" y="704"/>
                    <a:pt x="1023" y="704"/>
                  </a:cubicBezTo>
                  <a:cubicBezTo>
                    <a:pt x="1017" y="740"/>
                    <a:pt x="1017" y="740"/>
                    <a:pt x="1017" y="740"/>
                  </a:cubicBezTo>
                  <a:cubicBezTo>
                    <a:pt x="1043" y="787"/>
                    <a:pt x="1043" y="787"/>
                    <a:pt x="1043" y="787"/>
                  </a:cubicBezTo>
                  <a:cubicBezTo>
                    <a:pt x="1033" y="818"/>
                    <a:pt x="1033" y="818"/>
                    <a:pt x="1033" y="818"/>
                  </a:cubicBezTo>
                  <a:cubicBezTo>
                    <a:pt x="1012" y="834"/>
                    <a:pt x="1012" y="834"/>
                    <a:pt x="1012" y="834"/>
                  </a:cubicBezTo>
                  <a:cubicBezTo>
                    <a:pt x="1096" y="923"/>
                    <a:pt x="1096" y="923"/>
                    <a:pt x="1096" y="923"/>
                  </a:cubicBezTo>
                  <a:cubicBezTo>
                    <a:pt x="1085" y="949"/>
                    <a:pt x="1085" y="949"/>
                    <a:pt x="1085" y="949"/>
                  </a:cubicBezTo>
                  <a:cubicBezTo>
                    <a:pt x="1064" y="928"/>
                    <a:pt x="1064" y="928"/>
                    <a:pt x="1064" y="928"/>
                  </a:cubicBezTo>
                  <a:cubicBezTo>
                    <a:pt x="1043" y="949"/>
                    <a:pt x="1043" y="949"/>
                    <a:pt x="1043" y="949"/>
                  </a:cubicBezTo>
                  <a:cubicBezTo>
                    <a:pt x="1064" y="970"/>
                    <a:pt x="1064" y="970"/>
                    <a:pt x="1064" y="970"/>
                  </a:cubicBezTo>
                  <a:cubicBezTo>
                    <a:pt x="1059" y="996"/>
                    <a:pt x="1059" y="996"/>
                    <a:pt x="1059" y="996"/>
                  </a:cubicBezTo>
                  <a:cubicBezTo>
                    <a:pt x="1116" y="1032"/>
                    <a:pt x="1116" y="1032"/>
                    <a:pt x="1116" y="1032"/>
                  </a:cubicBezTo>
                  <a:cubicBezTo>
                    <a:pt x="1116" y="1069"/>
                    <a:pt x="1116" y="1069"/>
                    <a:pt x="1116" y="1069"/>
                  </a:cubicBezTo>
                  <a:cubicBezTo>
                    <a:pt x="1126" y="1076"/>
                    <a:pt x="1126" y="1076"/>
                    <a:pt x="1126" y="1076"/>
                  </a:cubicBezTo>
                  <a:cubicBezTo>
                    <a:pt x="1169" y="1111"/>
                    <a:pt x="1169" y="1111"/>
                    <a:pt x="1169" y="1111"/>
                  </a:cubicBezTo>
                  <a:cubicBezTo>
                    <a:pt x="1075" y="1163"/>
                    <a:pt x="1075" y="1163"/>
                    <a:pt x="1075" y="1163"/>
                  </a:cubicBezTo>
                  <a:lnTo>
                    <a:pt x="1059" y="11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8" name="ร้อยเอ็ด">
              <a:extLst>
                <a:ext uri="{FF2B5EF4-FFF2-40B4-BE49-F238E27FC236}">
                  <a16:creationId xmlns:a16="http://schemas.microsoft.com/office/drawing/2014/main" id="{534ABC7F-E214-46FF-86DD-3FD9D7377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379" y="2505850"/>
              <a:ext cx="389546" cy="400519"/>
            </a:xfrm>
            <a:custGeom>
              <a:avLst/>
              <a:gdLst>
                <a:gd name="T0" fmla="*/ 944 w 951"/>
                <a:gd name="T1" fmla="*/ 183 h 981"/>
                <a:gd name="T2" fmla="*/ 861 w 951"/>
                <a:gd name="T3" fmla="*/ 277 h 981"/>
                <a:gd name="T4" fmla="*/ 741 w 951"/>
                <a:gd name="T5" fmla="*/ 334 h 981"/>
                <a:gd name="T6" fmla="*/ 746 w 951"/>
                <a:gd name="T7" fmla="*/ 407 h 981"/>
                <a:gd name="T8" fmla="*/ 663 w 951"/>
                <a:gd name="T9" fmla="*/ 454 h 981"/>
                <a:gd name="T10" fmla="*/ 668 w 951"/>
                <a:gd name="T11" fmla="*/ 496 h 981"/>
                <a:gd name="T12" fmla="*/ 673 w 951"/>
                <a:gd name="T13" fmla="*/ 574 h 981"/>
                <a:gd name="T14" fmla="*/ 663 w 951"/>
                <a:gd name="T15" fmla="*/ 637 h 981"/>
                <a:gd name="T16" fmla="*/ 767 w 951"/>
                <a:gd name="T17" fmla="*/ 637 h 981"/>
                <a:gd name="T18" fmla="*/ 803 w 951"/>
                <a:gd name="T19" fmla="*/ 741 h 981"/>
                <a:gd name="T20" fmla="*/ 750 w 951"/>
                <a:gd name="T21" fmla="*/ 842 h 981"/>
                <a:gd name="T22" fmla="*/ 715 w 951"/>
                <a:gd name="T23" fmla="*/ 856 h 981"/>
                <a:gd name="T24" fmla="*/ 642 w 951"/>
                <a:gd name="T25" fmla="*/ 944 h 981"/>
                <a:gd name="T26" fmla="*/ 600 w 951"/>
                <a:gd name="T27" fmla="*/ 981 h 981"/>
                <a:gd name="T28" fmla="*/ 532 w 951"/>
                <a:gd name="T29" fmla="*/ 929 h 981"/>
                <a:gd name="T30" fmla="*/ 454 w 951"/>
                <a:gd name="T31" fmla="*/ 955 h 981"/>
                <a:gd name="T32" fmla="*/ 292 w 951"/>
                <a:gd name="T33" fmla="*/ 929 h 981"/>
                <a:gd name="T34" fmla="*/ 224 w 951"/>
                <a:gd name="T35" fmla="*/ 965 h 981"/>
                <a:gd name="T36" fmla="*/ 124 w 951"/>
                <a:gd name="T37" fmla="*/ 947 h 981"/>
                <a:gd name="T38" fmla="*/ 115 w 951"/>
                <a:gd name="T39" fmla="*/ 949 h 981"/>
                <a:gd name="T40" fmla="*/ 68 w 951"/>
                <a:gd name="T41" fmla="*/ 876 h 981"/>
                <a:gd name="T42" fmla="*/ 0 w 951"/>
                <a:gd name="T43" fmla="*/ 814 h 981"/>
                <a:gd name="T44" fmla="*/ 26 w 951"/>
                <a:gd name="T45" fmla="*/ 720 h 981"/>
                <a:gd name="T46" fmla="*/ 73 w 951"/>
                <a:gd name="T47" fmla="*/ 689 h 981"/>
                <a:gd name="T48" fmla="*/ 136 w 951"/>
                <a:gd name="T49" fmla="*/ 689 h 981"/>
                <a:gd name="T50" fmla="*/ 162 w 951"/>
                <a:gd name="T51" fmla="*/ 517 h 981"/>
                <a:gd name="T52" fmla="*/ 167 w 951"/>
                <a:gd name="T53" fmla="*/ 444 h 981"/>
                <a:gd name="T54" fmla="*/ 162 w 951"/>
                <a:gd name="T55" fmla="*/ 360 h 981"/>
                <a:gd name="T56" fmla="*/ 204 w 951"/>
                <a:gd name="T57" fmla="*/ 261 h 981"/>
                <a:gd name="T58" fmla="*/ 261 w 951"/>
                <a:gd name="T59" fmla="*/ 261 h 981"/>
                <a:gd name="T60" fmla="*/ 324 w 951"/>
                <a:gd name="T61" fmla="*/ 271 h 981"/>
                <a:gd name="T62" fmla="*/ 350 w 951"/>
                <a:gd name="T63" fmla="*/ 235 h 981"/>
                <a:gd name="T64" fmla="*/ 423 w 951"/>
                <a:gd name="T65" fmla="*/ 167 h 981"/>
                <a:gd name="T66" fmla="*/ 376 w 951"/>
                <a:gd name="T67" fmla="*/ 84 h 981"/>
                <a:gd name="T68" fmla="*/ 537 w 951"/>
                <a:gd name="T69" fmla="*/ 11 h 981"/>
                <a:gd name="T70" fmla="*/ 652 w 951"/>
                <a:gd name="T71" fmla="*/ 32 h 981"/>
                <a:gd name="T72" fmla="*/ 683 w 951"/>
                <a:gd name="T73" fmla="*/ 78 h 981"/>
                <a:gd name="T74" fmla="*/ 856 w 951"/>
                <a:gd name="T75" fmla="*/ 47 h 981"/>
                <a:gd name="T76" fmla="*/ 861 w 951"/>
                <a:gd name="T77" fmla="*/ 42 h 981"/>
                <a:gd name="T78" fmla="*/ 908 w 951"/>
                <a:gd name="T79" fmla="*/ 0 h 981"/>
                <a:gd name="T80" fmla="*/ 923 w 951"/>
                <a:gd name="T81" fmla="*/ 131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1" h="981">
                  <a:moveTo>
                    <a:pt x="951" y="140"/>
                  </a:moveTo>
                  <a:cubicBezTo>
                    <a:pt x="944" y="183"/>
                    <a:pt x="944" y="183"/>
                    <a:pt x="944" y="183"/>
                  </a:cubicBezTo>
                  <a:cubicBezTo>
                    <a:pt x="866" y="230"/>
                    <a:pt x="866" y="230"/>
                    <a:pt x="866" y="230"/>
                  </a:cubicBezTo>
                  <a:cubicBezTo>
                    <a:pt x="861" y="277"/>
                    <a:pt x="861" y="277"/>
                    <a:pt x="861" y="277"/>
                  </a:cubicBezTo>
                  <a:cubicBezTo>
                    <a:pt x="777" y="324"/>
                    <a:pt x="777" y="324"/>
                    <a:pt x="777" y="324"/>
                  </a:cubicBezTo>
                  <a:cubicBezTo>
                    <a:pt x="741" y="334"/>
                    <a:pt x="741" y="334"/>
                    <a:pt x="741" y="334"/>
                  </a:cubicBezTo>
                  <a:cubicBezTo>
                    <a:pt x="730" y="381"/>
                    <a:pt x="730" y="381"/>
                    <a:pt x="730" y="381"/>
                  </a:cubicBezTo>
                  <a:cubicBezTo>
                    <a:pt x="746" y="407"/>
                    <a:pt x="746" y="407"/>
                    <a:pt x="746" y="407"/>
                  </a:cubicBezTo>
                  <a:cubicBezTo>
                    <a:pt x="730" y="454"/>
                    <a:pt x="730" y="454"/>
                    <a:pt x="730" y="454"/>
                  </a:cubicBezTo>
                  <a:cubicBezTo>
                    <a:pt x="663" y="454"/>
                    <a:pt x="663" y="454"/>
                    <a:pt x="663" y="454"/>
                  </a:cubicBezTo>
                  <a:cubicBezTo>
                    <a:pt x="657" y="475"/>
                    <a:pt x="657" y="475"/>
                    <a:pt x="657" y="475"/>
                  </a:cubicBezTo>
                  <a:cubicBezTo>
                    <a:pt x="668" y="496"/>
                    <a:pt x="668" y="496"/>
                    <a:pt x="668" y="496"/>
                  </a:cubicBezTo>
                  <a:cubicBezTo>
                    <a:pt x="657" y="537"/>
                    <a:pt x="657" y="537"/>
                    <a:pt x="657" y="537"/>
                  </a:cubicBezTo>
                  <a:cubicBezTo>
                    <a:pt x="673" y="574"/>
                    <a:pt x="673" y="574"/>
                    <a:pt x="673" y="574"/>
                  </a:cubicBezTo>
                  <a:cubicBezTo>
                    <a:pt x="652" y="631"/>
                    <a:pt x="652" y="631"/>
                    <a:pt x="652" y="631"/>
                  </a:cubicBezTo>
                  <a:cubicBezTo>
                    <a:pt x="663" y="637"/>
                    <a:pt x="663" y="637"/>
                    <a:pt x="663" y="637"/>
                  </a:cubicBezTo>
                  <a:cubicBezTo>
                    <a:pt x="663" y="637"/>
                    <a:pt x="725" y="595"/>
                    <a:pt x="730" y="600"/>
                  </a:cubicBezTo>
                  <a:cubicBezTo>
                    <a:pt x="736" y="605"/>
                    <a:pt x="767" y="637"/>
                    <a:pt x="767" y="637"/>
                  </a:cubicBezTo>
                  <a:cubicBezTo>
                    <a:pt x="767" y="637"/>
                    <a:pt x="751" y="694"/>
                    <a:pt x="756" y="699"/>
                  </a:cubicBezTo>
                  <a:cubicBezTo>
                    <a:pt x="762" y="704"/>
                    <a:pt x="803" y="741"/>
                    <a:pt x="803" y="741"/>
                  </a:cubicBezTo>
                  <a:cubicBezTo>
                    <a:pt x="803" y="793"/>
                    <a:pt x="803" y="793"/>
                    <a:pt x="803" y="793"/>
                  </a:cubicBezTo>
                  <a:cubicBezTo>
                    <a:pt x="750" y="842"/>
                    <a:pt x="750" y="842"/>
                    <a:pt x="750" y="842"/>
                  </a:cubicBezTo>
                  <a:cubicBezTo>
                    <a:pt x="746" y="835"/>
                    <a:pt x="746" y="835"/>
                    <a:pt x="746" y="835"/>
                  </a:cubicBezTo>
                  <a:cubicBezTo>
                    <a:pt x="715" y="856"/>
                    <a:pt x="715" y="856"/>
                    <a:pt x="715" y="856"/>
                  </a:cubicBezTo>
                  <a:cubicBezTo>
                    <a:pt x="682" y="895"/>
                    <a:pt x="682" y="895"/>
                    <a:pt x="682" y="895"/>
                  </a:cubicBezTo>
                  <a:cubicBezTo>
                    <a:pt x="642" y="944"/>
                    <a:pt x="642" y="944"/>
                    <a:pt x="642" y="944"/>
                  </a:cubicBezTo>
                  <a:cubicBezTo>
                    <a:pt x="633" y="971"/>
                    <a:pt x="633" y="971"/>
                    <a:pt x="633" y="971"/>
                  </a:cubicBezTo>
                  <a:cubicBezTo>
                    <a:pt x="600" y="981"/>
                    <a:pt x="600" y="981"/>
                    <a:pt x="600" y="981"/>
                  </a:cubicBezTo>
                  <a:cubicBezTo>
                    <a:pt x="553" y="949"/>
                    <a:pt x="553" y="949"/>
                    <a:pt x="553" y="949"/>
                  </a:cubicBezTo>
                  <a:cubicBezTo>
                    <a:pt x="532" y="929"/>
                    <a:pt x="532" y="929"/>
                    <a:pt x="532" y="929"/>
                  </a:cubicBezTo>
                  <a:cubicBezTo>
                    <a:pt x="496" y="929"/>
                    <a:pt x="496" y="929"/>
                    <a:pt x="496" y="929"/>
                  </a:cubicBezTo>
                  <a:cubicBezTo>
                    <a:pt x="454" y="955"/>
                    <a:pt x="454" y="955"/>
                    <a:pt x="454" y="955"/>
                  </a:cubicBezTo>
                  <a:cubicBezTo>
                    <a:pt x="344" y="955"/>
                    <a:pt x="344" y="955"/>
                    <a:pt x="344" y="955"/>
                  </a:cubicBezTo>
                  <a:cubicBezTo>
                    <a:pt x="292" y="929"/>
                    <a:pt x="292" y="929"/>
                    <a:pt x="292" y="929"/>
                  </a:cubicBezTo>
                  <a:cubicBezTo>
                    <a:pt x="261" y="939"/>
                    <a:pt x="261" y="939"/>
                    <a:pt x="261" y="939"/>
                  </a:cubicBezTo>
                  <a:cubicBezTo>
                    <a:pt x="224" y="965"/>
                    <a:pt x="224" y="965"/>
                    <a:pt x="224" y="965"/>
                  </a:cubicBezTo>
                  <a:cubicBezTo>
                    <a:pt x="162" y="939"/>
                    <a:pt x="162" y="939"/>
                    <a:pt x="162" y="939"/>
                  </a:cubicBezTo>
                  <a:cubicBezTo>
                    <a:pt x="124" y="947"/>
                    <a:pt x="124" y="947"/>
                    <a:pt x="124" y="947"/>
                  </a:cubicBezTo>
                  <a:cubicBezTo>
                    <a:pt x="124" y="947"/>
                    <a:pt x="124" y="947"/>
                    <a:pt x="124" y="947"/>
                  </a:cubicBezTo>
                  <a:cubicBezTo>
                    <a:pt x="115" y="949"/>
                    <a:pt x="115" y="949"/>
                    <a:pt x="115" y="949"/>
                  </a:cubicBezTo>
                  <a:cubicBezTo>
                    <a:pt x="125" y="876"/>
                    <a:pt x="125" y="876"/>
                    <a:pt x="125" y="876"/>
                  </a:cubicBezTo>
                  <a:cubicBezTo>
                    <a:pt x="125" y="876"/>
                    <a:pt x="68" y="882"/>
                    <a:pt x="68" y="876"/>
                  </a:cubicBezTo>
                  <a:cubicBezTo>
                    <a:pt x="68" y="873"/>
                    <a:pt x="35" y="843"/>
                    <a:pt x="15" y="826"/>
                  </a:cubicBezTo>
                  <a:cubicBezTo>
                    <a:pt x="6" y="819"/>
                    <a:pt x="0" y="814"/>
                    <a:pt x="0" y="814"/>
                  </a:cubicBezTo>
                  <a:cubicBezTo>
                    <a:pt x="26" y="746"/>
                    <a:pt x="26" y="746"/>
                    <a:pt x="26" y="746"/>
                  </a:cubicBezTo>
                  <a:cubicBezTo>
                    <a:pt x="26" y="720"/>
                    <a:pt x="26" y="720"/>
                    <a:pt x="26" y="720"/>
                  </a:cubicBezTo>
                  <a:cubicBezTo>
                    <a:pt x="58" y="710"/>
                    <a:pt x="58" y="710"/>
                    <a:pt x="58" y="710"/>
                  </a:cubicBezTo>
                  <a:cubicBezTo>
                    <a:pt x="73" y="689"/>
                    <a:pt x="73" y="689"/>
                    <a:pt x="73" y="689"/>
                  </a:cubicBezTo>
                  <a:cubicBezTo>
                    <a:pt x="110" y="704"/>
                    <a:pt x="110" y="704"/>
                    <a:pt x="110" y="704"/>
                  </a:cubicBezTo>
                  <a:cubicBezTo>
                    <a:pt x="136" y="689"/>
                    <a:pt x="136" y="689"/>
                    <a:pt x="136" y="689"/>
                  </a:cubicBezTo>
                  <a:cubicBezTo>
                    <a:pt x="125" y="647"/>
                    <a:pt x="125" y="647"/>
                    <a:pt x="125" y="647"/>
                  </a:cubicBezTo>
                  <a:cubicBezTo>
                    <a:pt x="162" y="517"/>
                    <a:pt x="162" y="517"/>
                    <a:pt x="162" y="517"/>
                  </a:cubicBezTo>
                  <a:cubicBezTo>
                    <a:pt x="188" y="506"/>
                    <a:pt x="188" y="506"/>
                    <a:pt x="188" y="506"/>
                  </a:cubicBezTo>
                  <a:cubicBezTo>
                    <a:pt x="167" y="444"/>
                    <a:pt x="167" y="444"/>
                    <a:pt x="167" y="444"/>
                  </a:cubicBezTo>
                  <a:cubicBezTo>
                    <a:pt x="177" y="397"/>
                    <a:pt x="177" y="397"/>
                    <a:pt x="177" y="397"/>
                  </a:cubicBezTo>
                  <a:cubicBezTo>
                    <a:pt x="162" y="360"/>
                    <a:pt x="162" y="360"/>
                    <a:pt x="162" y="360"/>
                  </a:cubicBezTo>
                  <a:cubicBezTo>
                    <a:pt x="167" y="318"/>
                    <a:pt x="167" y="318"/>
                    <a:pt x="167" y="318"/>
                  </a:cubicBezTo>
                  <a:cubicBezTo>
                    <a:pt x="204" y="261"/>
                    <a:pt x="204" y="261"/>
                    <a:pt x="204" y="261"/>
                  </a:cubicBezTo>
                  <a:cubicBezTo>
                    <a:pt x="235" y="240"/>
                    <a:pt x="235" y="240"/>
                    <a:pt x="235" y="240"/>
                  </a:cubicBezTo>
                  <a:cubicBezTo>
                    <a:pt x="261" y="261"/>
                    <a:pt x="261" y="261"/>
                    <a:pt x="261" y="261"/>
                  </a:cubicBezTo>
                  <a:cubicBezTo>
                    <a:pt x="297" y="251"/>
                    <a:pt x="297" y="251"/>
                    <a:pt x="297" y="251"/>
                  </a:cubicBezTo>
                  <a:cubicBezTo>
                    <a:pt x="324" y="271"/>
                    <a:pt x="324" y="271"/>
                    <a:pt x="324" y="271"/>
                  </a:cubicBezTo>
                  <a:cubicBezTo>
                    <a:pt x="334" y="256"/>
                    <a:pt x="334" y="256"/>
                    <a:pt x="334" y="256"/>
                  </a:cubicBezTo>
                  <a:cubicBezTo>
                    <a:pt x="350" y="235"/>
                    <a:pt x="350" y="235"/>
                    <a:pt x="350" y="235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423" y="167"/>
                    <a:pt x="423" y="167"/>
                    <a:pt x="423" y="167"/>
                  </a:cubicBezTo>
                  <a:cubicBezTo>
                    <a:pt x="391" y="115"/>
                    <a:pt x="391" y="115"/>
                    <a:pt x="391" y="115"/>
                  </a:cubicBezTo>
                  <a:cubicBezTo>
                    <a:pt x="376" y="84"/>
                    <a:pt x="376" y="84"/>
                    <a:pt x="376" y="84"/>
                  </a:cubicBezTo>
                  <a:cubicBezTo>
                    <a:pt x="485" y="5"/>
                    <a:pt x="485" y="5"/>
                    <a:pt x="485" y="5"/>
                  </a:cubicBezTo>
                  <a:cubicBezTo>
                    <a:pt x="537" y="11"/>
                    <a:pt x="537" y="11"/>
                    <a:pt x="537" y="11"/>
                  </a:cubicBezTo>
                  <a:cubicBezTo>
                    <a:pt x="579" y="47"/>
                    <a:pt x="579" y="47"/>
                    <a:pt x="579" y="47"/>
                  </a:cubicBezTo>
                  <a:cubicBezTo>
                    <a:pt x="652" y="32"/>
                    <a:pt x="652" y="32"/>
                    <a:pt x="652" y="32"/>
                  </a:cubicBezTo>
                  <a:cubicBezTo>
                    <a:pt x="673" y="37"/>
                    <a:pt x="673" y="37"/>
                    <a:pt x="673" y="37"/>
                  </a:cubicBezTo>
                  <a:cubicBezTo>
                    <a:pt x="683" y="78"/>
                    <a:pt x="683" y="78"/>
                    <a:pt x="683" y="78"/>
                  </a:cubicBezTo>
                  <a:cubicBezTo>
                    <a:pt x="788" y="37"/>
                    <a:pt x="788" y="37"/>
                    <a:pt x="788" y="37"/>
                  </a:cubicBezTo>
                  <a:cubicBezTo>
                    <a:pt x="856" y="47"/>
                    <a:pt x="856" y="47"/>
                    <a:pt x="856" y="47"/>
                  </a:cubicBezTo>
                  <a:cubicBezTo>
                    <a:pt x="860" y="39"/>
                    <a:pt x="860" y="39"/>
                    <a:pt x="860" y="39"/>
                  </a:cubicBezTo>
                  <a:cubicBezTo>
                    <a:pt x="861" y="42"/>
                    <a:pt x="861" y="42"/>
                    <a:pt x="861" y="42"/>
                  </a:cubicBezTo>
                  <a:cubicBezTo>
                    <a:pt x="887" y="26"/>
                    <a:pt x="887" y="26"/>
                    <a:pt x="887" y="26"/>
                  </a:cubicBezTo>
                  <a:cubicBezTo>
                    <a:pt x="908" y="0"/>
                    <a:pt x="908" y="0"/>
                    <a:pt x="908" y="0"/>
                  </a:cubicBezTo>
                  <a:cubicBezTo>
                    <a:pt x="929" y="58"/>
                    <a:pt x="929" y="58"/>
                    <a:pt x="929" y="58"/>
                  </a:cubicBezTo>
                  <a:cubicBezTo>
                    <a:pt x="923" y="131"/>
                    <a:pt x="923" y="131"/>
                    <a:pt x="923" y="131"/>
                  </a:cubicBezTo>
                  <a:lnTo>
                    <a:pt x="951" y="14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9" name="ยโสธร">
              <a:extLst>
                <a:ext uri="{FF2B5EF4-FFF2-40B4-BE49-F238E27FC236}">
                  <a16:creationId xmlns:a16="http://schemas.microsoft.com/office/drawing/2014/main" id="{0567AECA-8A0B-4944-B146-F3EC8A986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392" y="2555229"/>
              <a:ext cx="292617" cy="395032"/>
            </a:xfrm>
            <a:custGeom>
              <a:avLst/>
              <a:gdLst>
                <a:gd name="T0" fmla="*/ 715 w 715"/>
                <a:gd name="T1" fmla="*/ 219 h 967"/>
                <a:gd name="T2" fmla="*/ 699 w 715"/>
                <a:gd name="T3" fmla="*/ 235 h 967"/>
                <a:gd name="T4" fmla="*/ 569 w 715"/>
                <a:gd name="T5" fmla="*/ 198 h 967"/>
                <a:gd name="T6" fmla="*/ 464 w 715"/>
                <a:gd name="T7" fmla="*/ 261 h 967"/>
                <a:gd name="T8" fmla="*/ 459 w 715"/>
                <a:gd name="T9" fmla="*/ 344 h 967"/>
                <a:gd name="T10" fmla="*/ 391 w 715"/>
                <a:gd name="T11" fmla="*/ 417 h 967"/>
                <a:gd name="T12" fmla="*/ 365 w 715"/>
                <a:gd name="T13" fmla="*/ 553 h 967"/>
                <a:gd name="T14" fmla="*/ 412 w 715"/>
                <a:gd name="T15" fmla="*/ 699 h 967"/>
                <a:gd name="T16" fmla="*/ 468 w 715"/>
                <a:gd name="T17" fmla="*/ 722 h 967"/>
                <a:gd name="T18" fmla="*/ 391 w 715"/>
                <a:gd name="T19" fmla="*/ 741 h 967"/>
                <a:gd name="T20" fmla="*/ 339 w 715"/>
                <a:gd name="T21" fmla="*/ 751 h 967"/>
                <a:gd name="T22" fmla="*/ 323 w 715"/>
                <a:gd name="T23" fmla="*/ 809 h 967"/>
                <a:gd name="T24" fmla="*/ 329 w 715"/>
                <a:gd name="T25" fmla="*/ 856 h 967"/>
                <a:gd name="T26" fmla="*/ 360 w 715"/>
                <a:gd name="T27" fmla="*/ 887 h 967"/>
                <a:gd name="T28" fmla="*/ 370 w 715"/>
                <a:gd name="T29" fmla="*/ 918 h 967"/>
                <a:gd name="T30" fmla="*/ 355 w 715"/>
                <a:gd name="T31" fmla="*/ 934 h 967"/>
                <a:gd name="T32" fmla="*/ 350 w 715"/>
                <a:gd name="T33" fmla="*/ 967 h 967"/>
                <a:gd name="T34" fmla="*/ 334 w 715"/>
                <a:gd name="T35" fmla="*/ 965 h 967"/>
                <a:gd name="T36" fmla="*/ 323 w 715"/>
                <a:gd name="T37" fmla="*/ 929 h 967"/>
                <a:gd name="T38" fmla="*/ 292 w 715"/>
                <a:gd name="T39" fmla="*/ 929 h 967"/>
                <a:gd name="T40" fmla="*/ 204 w 715"/>
                <a:gd name="T41" fmla="*/ 892 h 967"/>
                <a:gd name="T42" fmla="*/ 198 w 715"/>
                <a:gd name="T43" fmla="*/ 850 h 967"/>
                <a:gd name="T44" fmla="*/ 150 w 715"/>
                <a:gd name="T45" fmla="*/ 807 h 967"/>
                <a:gd name="T46" fmla="*/ 104 w 715"/>
                <a:gd name="T47" fmla="*/ 767 h 967"/>
                <a:gd name="T48" fmla="*/ 104 w 715"/>
                <a:gd name="T49" fmla="*/ 736 h 967"/>
                <a:gd name="T50" fmla="*/ 98 w 715"/>
                <a:gd name="T51" fmla="*/ 722 h 967"/>
                <a:gd name="T52" fmla="*/ 151 w 715"/>
                <a:gd name="T53" fmla="*/ 673 h 967"/>
                <a:gd name="T54" fmla="*/ 151 w 715"/>
                <a:gd name="T55" fmla="*/ 621 h 967"/>
                <a:gd name="T56" fmla="*/ 104 w 715"/>
                <a:gd name="T57" fmla="*/ 579 h 967"/>
                <a:gd name="T58" fmla="*/ 115 w 715"/>
                <a:gd name="T59" fmla="*/ 517 h 967"/>
                <a:gd name="T60" fmla="*/ 78 w 715"/>
                <a:gd name="T61" fmla="*/ 480 h 967"/>
                <a:gd name="T62" fmla="*/ 11 w 715"/>
                <a:gd name="T63" fmla="*/ 517 h 967"/>
                <a:gd name="T64" fmla="*/ 0 w 715"/>
                <a:gd name="T65" fmla="*/ 511 h 967"/>
                <a:gd name="T66" fmla="*/ 21 w 715"/>
                <a:gd name="T67" fmla="*/ 454 h 967"/>
                <a:gd name="T68" fmla="*/ 5 w 715"/>
                <a:gd name="T69" fmla="*/ 417 h 967"/>
                <a:gd name="T70" fmla="*/ 16 w 715"/>
                <a:gd name="T71" fmla="*/ 376 h 967"/>
                <a:gd name="T72" fmla="*/ 5 w 715"/>
                <a:gd name="T73" fmla="*/ 355 h 967"/>
                <a:gd name="T74" fmla="*/ 11 w 715"/>
                <a:gd name="T75" fmla="*/ 334 h 967"/>
                <a:gd name="T76" fmla="*/ 78 w 715"/>
                <a:gd name="T77" fmla="*/ 334 h 967"/>
                <a:gd name="T78" fmla="*/ 94 w 715"/>
                <a:gd name="T79" fmla="*/ 287 h 967"/>
                <a:gd name="T80" fmla="*/ 78 w 715"/>
                <a:gd name="T81" fmla="*/ 261 h 967"/>
                <a:gd name="T82" fmla="*/ 89 w 715"/>
                <a:gd name="T83" fmla="*/ 214 h 967"/>
                <a:gd name="T84" fmla="*/ 125 w 715"/>
                <a:gd name="T85" fmla="*/ 204 h 967"/>
                <a:gd name="T86" fmla="*/ 209 w 715"/>
                <a:gd name="T87" fmla="*/ 157 h 967"/>
                <a:gd name="T88" fmla="*/ 214 w 715"/>
                <a:gd name="T89" fmla="*/ 110 h 967"/>
                <a:gd name="T90" fmla="*/ 292 w 715"/>
                <a:gd name="T91" fmla="*/ 63 h 967"/>
                <a:gd name="T92" fmla="*/ 299 w 715"/>
                <a:gd name="T93" fmla="*/ 20 h 967"/>
                <a:gd name="T94" fmla="*/ 303 w 715"/>
                <a:gd name="T95" fmla="*/ 21 h 967"/>
                <a:gd name="T96" fmla="*/ 334 w 715"/>
                <a:gd name="T97" fmla="*/ 0 h 967"/>
                <a:gd name="T98" fmla="*/ 365 w 715"/>
                <a:gd name="T99" fmla="*/ 0 h 967"/>
                <a:gd name="T100" fmla="*/ 428 w 715"/>
                <a:gd name="T101" fmla="*/ 11 h 967"/>
                <a:gd name="T102" fmla="*/ 441 w 715"/>
                <a:gd name="T103" fmla="*/ 29 h 967"/>
                <a:gd name="T104" fmla="*/ 443 w 715"/>
                <a:gd name="T105" fmla="*/ 31 h 967"/>
                <a:gd name="T106" fmla="*/ 475 w 715"/>
                <a:gd name="T107" fmla="*/ 31 h 967"/>
                <a:gd name="T108" fmla="*/ 485 w 715"/>
                <a:gd name="T109" fmla="*/ 68 h 967"/>
                <a:gd name="T110" fmla="*/ 522 w 715"/>
                <a:gd name="T111" fmla="*/ 104 h 967"/>
                <a:gd name="T112" fmla="*/ 558 w 715"/>
                <a:gd name="T113" fmla="*/ 120 h 967"/>
                <a:gd name="T114" fmla="*/ 579 w 715"/>
                <a:gd name="T115" fmla="*/ 94 h 967"/>
                <a:gd name="T116" fmla="*/ 600 w 715"/>
                <a:gd name="T117" fmla="*/ 120 h 967"/>
                <a:gd name="T118" fmla="*/ 647 w 715"/>
                <a:gd name="T119" fmla="*/ 141 h 967"/>
                <a:gd name="T120" fmla="*/ 704 w 715"/>
                <a:gd name="T121" fmla="*/ 152 h 967"/>
                <a:gd name="T122" fmla="*/ 704 w 715"/>
                <a:gd name="T123" fmla="*/ 152 h 967"/>
                <a:gd name="T124" fmla="*/ 715 w 715"/>
                <a:gd name="T125" fmla="*/ 219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" h="967">
                  <a:moveTo>
                    <a:pt x="715" y="219"/>
                  </a:moveTo>
                  <a:cubicBezTo>
                    <a:pt x="699" y="235"/>
                    <a:pt x="699" y="235"/>
                    <a:pt x="699" y="235"/>
                  </a:cubicBezTo>
                  <a:cubicBezTo>
                    <a:pt x="569" y="198"/>
                    <a:pt x="569" y="198"/>
                    <a:pt x="569" y="198"/>
                  </a:cubicBezTo>
                  <a:cubicBezTo>
                    <a:pt x="464" y="261"/>
                    <a:pt x="464" y="261"/>
                    <a:pt x="464" y="261"/>
                  </a:cubicBezTo>
                  <a:cubicBezTo>
                    <a:pt x="459" y="344"/>
                    <a:pt x="459" y="344"/>
                    <a:pt x="459" y="344"/>
                  </a:cubicBezTo>
                  <a:cubicBezTo>
                    <a:pt x="391" y="417"/>
                    <a:pt x="391" y="417"/>
                    <a:pt x="391" y="417"/>
                  </a:cubicBezTo>
                  <a:cubicBezTo>
                    <a:pt x="365" y="553"/>
                    <a:pt x="365" y="553"/>
                    <a:pt x="365" y="553"/>
                  </a:cubicBezTo>
                  <a:cubicBezTo>
                    <a:pt x="412" y="699"/>
                    <a:pt x="412" y="699"/>
                    <a:pt x="412" y="699"/>
                  </a:cubicBezTo>
                  <a:cubicBezTo>
                    <a:pt x="468" y="722"/>
                    <a:pt x="468" y="722"/>
                    <a:pt x="468" y="722"/>
                  </a:cubicBezTo>
                  <a:cubicBezTo>
                    <a:pt x="391" y="741"/>
                    <a:pt x="391" y="741"/>
                    <a:pt x="391" y="741"/>
                  </a:cubicBezTo>
                  <a:cubicBezTo>
                    <a:pt x="339" y="751"/>
                    <a:pt x="339" y="751"/>
                    <a:pt x="339" y="751"/>
                  </a:cubicBezTo>
                  <a:cubicBezTo>
                    <a:pt x="323" y="809"/>
                    <a:pt x="323" y="809"/>
                    <a:pt x="323" y="809"/>
                  </a:cubicBezTo>
                  <a:cubicBezTo>
                    <a:pt x="329" y="856"/>
                    <a:pt x="329" y="856"/>
                    <a:pt x="329" y="856"/>
                  </a:cubicBezTo>
                  <a:cubicBezTo>
                    <a:pt x="360" y="887"/>
                    <a:pt x="360" y="887"/>
                    <a:pt x="360" y="887"/>
                  </a:cubicBezTo>
                  <a:cubicBezTo>
                    <a:pt x="370" y="918"/>
                    <a:pt x="370" y="918"/>
                    <a:pt x="370" y="918"/>
                  </a:cubicBezTo>
                  <a:cubicBezTo>
                    <a:pt x="355" y="934"/>
                    <a:pt x="355" y="934"/>
                    <a:pt x="355" y="934"/>
                  </a:cubicBezTo>
                  <a:cubicBezTo>
                    <a:pt x="350" y="967"/>
                    <a:pt x="350" y="967"/>
                    <a:pt x="350" y="967"/>
                  </a:cubicBezTo>
                  <a:cubicBezTo>
                    <a:pt x="334" y="965"/>
                    <a:pt x="334" y="965"/>
                    <a:pt x="334" y="965"/>
                  </a:cubicBezTo>
                  <a:cubicBezTo>
                    <a:pt x="323" y="929"/>
                    <a:pt x="323" y="929"/>
                    <a:pt x="323" y="929"/>
                  </a:cubicBezTo>
                  <a:cubicBezTo>
                    <a:pt x="292" y="929"/>
                    <a:pt x="292" y="929"/>
                    <a:pt x="292" y="929"/>
                  </a:cubicBezTo>
                  <a:cubicBezTo>
                    <a:pt x="204" y="892"/>
                    <a:pt x="204" y="892"/>
                    <a:pt x="204" y="892"/>
                  </a:cubicBezTo>
                  <a:cubicBezTo>
                    <a:pt x="198" y="850"/>
                    <a:pt x="198" y="850"/>
                    <a:pt x="198" y="850"/>
                  </a:cubicBezTo>
                  <a:cubicBezTo>
                    <a:pt x="150" y="807"/>
                    <a:pt x="150" y="807"/>
                    <a:pt x="150" y="807"/>
                  </a:cubicBezTo>
                  <a:cubicBezTo>
                    <a:pt x="104" y="767"/>
                    <a:pt x="104" y="767"/>
                    <a:pt x="104" y="767"/>
                  </a:cubicBezTo>
                  <a:cubicBezTo>
                    <a:pt x="104" y="736"/>
                    <a:pt x="104" y="736"/>
                    <a:pt x="104" y="736"/>
                  </a:cubicBezTo>
                  <a:cubicBezTo>
                    <a:pt x="98" y="722"/>
                    <a:pt x="98" y="722"/>
                    <a:pt x="98" y="722"/>
                  </a:cubicBezTo>
                  <a:cubicBezTo>
                    <a:pt x="151" y="673"/>
                    <a:pt x="151" y="673"/>
                    <a:pt x="151" y="673"/>
                  </a:cubicBezTo>
                  <a:cubicBezTo>
                    <a:pt x="151" y="621"/>
                    <a:pt x="151" y="621"/>
                    <a:pt x="151" y="621"/>
                  </a:cubicBezTo>
                  <a:cubicBezTo>
                    <a:pt x="151" y="621"/>
                    <a:pt x="110" y="584"/>
                    <a:pt x="104" y="579"/>
                  </a:cubicBezTo>
                  <a:cubicBezTo>
                    <a:pt x="99" y="574"/>
                    <a:pt x="115" y="517"/>
                    <a:pt x="115" y="517"/>
                  </a:cubicBezTo>
                  <a:cubicBezTo>
                    <a:pt x="115" y="517"/>
                    <a:pt x="84" y="485"/>
                    <a:pt x="78" y="480"/>
                  </a:cubicBezTo>
                  <a:cubicBezTo>
                    <a:pt x="73" y="475"/>
                    <a:pt x="11" y="517"/>
                    <a:pt x="11" y="517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21" y="454"/>
                    <a:pt x="21" y="454"/>
                    <a:pt x="21" y="454"/>
                  </a:cubicBezTo>
                  <a:cubicBezTo>
                    <a:pt x="5" y="417"/>
                    <a:pt x="5" y="417"/>
                    <a:pt x="5" y="417"/>
                  </a:cubicBezTo>
                  <a:cubicBezTo>
                    <a:pt x="16" y="376"/>
                    <a:pt x="16" y="376"/>
                    <a:pt x="16" y="37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1" y="334"/>
                    <a:pt x="11" y="334"/>
                    <a:pt x="11" y="334"/>
                  </a:cubicBezTo>
                  <a:cubicBezTo>
                    <a:pt x="78" y="334"/>
                    <a:pt x="78" y="334"/>
                    <a:pt x="78" y="334"/>
                  </a:cubicBezTo>
                  <a:cubicBezTo>
                    <a:pt x="94" y="287"/>
                    <a:pt x="94" y="287"/>
                    <a:pt x="94" y="287"/>
                  </a:cubicBezTo>
                  <a:cubicBezTo>
                    <a:pt x="78" y="261"/>
                    <a:pt x="78" y="261"/>
                    <a:pt x="78" y="261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125" y="204"/>
                    <a:pt x="125" y="204"/>
                    <a:pt x="125" y="204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14" y="110"/>
                    <a:pt x="214" y="110"/>
                    <a:pt x="214" y="110"/>
                  </a:cubicBezTo>
                  <a:cubicBezTo>
                    <a:pt x="292" y="63"/>
                    <a:pt x="292" y="63"/>
                    <a:pt x="292" y="63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303" y="21"/>
                    <a:pt x="303" y="21"/>
                    <a:pt x="303" y="21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428" y="11"/>
                    <a:pt x="428" y="11"/>
                    <a:pt x="428" y="11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3" y="31"/>
                    <a:pt x="443" y="31"/>
                    <a:pt x="443" y="31"/>
                  </a:cubicBezTo>
                  <a:cubicBezTo>
                    <a:pt x="475" y="31"/>
                    <a:pt x="475" y="31"/>
                    <a:pt x="475" y="31"/>
                  </a:cubicBezTo>
                  <a:cubicBezTo>
                    <a:pt x="485" y="68"/>
                    <a:pt x="485" y="68"/>
                    <a:pt x="485" y="68"/>
                  </a:cubicBezTo>
                  <a:cubicBezTo>
                    <a:pt x="522" y="104"/>
                    <a:pt x="522" y="104"/>
                    <a:pt x="522" y="104"/>
                  </a:cubicBezTo>
                  <a:cubicBezTo>
                    <a:pt x="558" y="120"/>
                    <a:pt x="558" y="120"/>
                    <a:pt x="558" y="120"/>
                  </a:cubicBezTo>
                  <a:cubicBezTo>
                    <a:pt x="579" y="94"/>
                    <a:pt x="579" y="94"/>
                    <a:pt x="579" y="94"/>
                  </a:cubicBezTo>
                  <a:cubicBezTo>
                    <a:pt x="600" y="120"/>
                    <a:pt x="600" y="120"/>
                    <a:pt x="600" y="120"/>
                  </a:cubicBezTo>
                  <a:cubicBezTo>
                    <a:pt x="647" y="141"/>
                    <a:pt x="647" y="141"/>
                    <a:pt x="647" y="141"/>
                  </a:cubicBezTo>
                  <a:cubicBezTo>
                    <a:pt x="647" y="141"/>
                    <a:pt x="685" y="150"/>
                    <a:pt x="704" y="152"/>
                  </a:cubicBezTo>
                  <a:cubicBezTo>
                    <a:pt x="704" y="152"/>
                    <a:pt x="704" y="152"/>
                    <a:pt x="704" y="152"/>
                  </a:cubicBezTo>
                  <a:lnTo>
                    <a:pt x="715" y="21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  <p:sp>
          <p:nvSpPr>
            <p:cNvPr id="70" name="มุกดาหาร">
              <a:extLst>
                <a:ext uri="{FF2B5EF4-FFF2-40B4-BE49-F238E27FC236}">
                  <a16:creationId xmlns:a16="http://schemas.microsoft.com/office/drawing/2014/main" id="{3EE22D40-FE44-4568-AD08-852191FC9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996" y="2346739"/>
              <a:ext cx="323708" cy="270670"/>
            </a:xfrm>
            <a:custGeom>
              <a:avLst/>
              <a:gdLst>
                <a:gd name="T0" fmla="*/ 766 w 790"/>
                <a:gd name="T1" fmla="*/ 593 h 662"/>
                <a:gd name="T2" fmla="*/ 709 w 790"/>
                <a:gd name="T3" fmla="*/ 619 h 662"/>
                <a:gd name="T4" fmla="*/ 661 w 790"/>
                <a:gd name="T5" fmla="*/ 652 h 662"/>
                <a:gd name="T6" fmla="*/ 652 w 790"/>
                <a:gd name="T7" fmla="*/ 660 h 662"/>
                <a:gd name="T8" fmla="*/ 641 w 790"/>
                <a:gd name="T9" fmla="*/ 661 h 662"/>
                <a:gd name="T10" fmla="*/ 584 w 790"/>
                <a:gd name="T11" fmla="*/ 650 h 662"/>
                <a:gd name="T12" fmla="*/ 516 w 790"/>
                <a:gd name="T13" fmla="*/ 603 h 662"/>
                <a:gd name="T14" fmla="*/ 459 w 790"/>
                <a:gd name="T15" fmla="*/ 613 h 662"/>
                <a:gd name="T16" fmla="*/ 412 w 790"/>
                <a:gd name="T17" fmla="*/ 540 h 662"/>
                <a:gd name="T18" fmla="*/ 378 w 790"/>
                <a:gd name="T19" fmla="*/ 538 h 662"/>
                <a:gd name="T20" fmla="*/ 302 w 790"/>
                <a:gd name="T21" fmla="*/ 509 h 662"/>
                <a:gd name="T22" fmla="*/ 240 w 790"/>
                <a:gd name="T23" fmla="*/ 530 h 662"/>
                <a:gd name="T24" fmla="*/ 208 w 790"/>
                <a:gd name="T25" fmla="*/ 520 h 662"/>
                <a:gd name="T26" fmla="*/ 193 w 790"/>
                <a:gd name="T27" fmla="*/ 389 h 662"/>
                <a:gd name="T28" fmla="*/ 146 w 790"/>
                <a:gd name="T29" fmla="*/ 431 h 662"/>
                <a:gd name="T30" fmla="*/ 135 w 790"/>
                <a:gd name="T31" fmla="*/ 400 h 662"/>
                <a:gd name="T32" fmla="*/ 88 w 790"/>
                <a:gd name="T33" fmla="*/ 269 h 662"/>
                <a:gd name="T34" fmla="*/ 52 w 790"/>
                <a:gd name="T35" fmla="*/ 165 h 662"/>
                <a:gd name="T36" fmla="*/ 0 w 790"/>
                <a:gd name="T37" fmla="*/ 92 h 662"/>
                <a:gd name="T38" fmla="*/ 36 w 790"/>
                <a:gd name="T39" fmla="*/ 50 h 662"/>
                <a:gd name="T40" fmla="*/ 41 w 790"/>
                <a:gd name="T41" fmla="*/ 8 h 662"/>
                <a:gd name="T42" fmla="*/ 88 w 790"/>
                <a:gd name="T43" fmla="*/ 19 h 662"/>
                <a:gd name="T44" fmla="*/ 150 w 790"/>
                <a:gd name="T45" fmla="*/ 0 h 662"/>
                <a:gd name="T46" fmla="*/ 219 w 790"/>
                <a:gd name="T47" fmla="*/ 55 h 662"/>
                <a:gd name="T48" fmla="*/ 292 w 790"/>
                <a:gd name="T49" fmla="*/ 19 h 662"/>
                <a:gd name="T50" fmla="*/ 365 w 790"/>
                <a:gd name="T51" fmla="*/ 61 h 662"/>
                <a:gd name="T52" fmla="*/ 474 w 790"/>
                <a:gd name="T53" fmla="*/ 29 h 662"/>
                <a:gd name="T54" fmla="*/ 537 w 790"/>
                <a:gd name="T55" fmla="*/ 97 h 662"/>
                <a:gd name="T56" fmla="*/ 574 w 790"/>
                <a:gd name="T57" fmla="*/ 76 h 662"/>
                <a:gd name="T58" fmla="*/ 577 w 790"/>
                <a:gd name="T59" fmla="*/ 290 h 662"/>
                <a:gd name="T60" fmla="*/ 661 w 790"/>
                <a:gd name="T61" fmla="*/ 406 h 662"/>
                <a:gd name="T62" fmla="*/ 746 w 790"/>
                <a:gd name="T63" fmla="*/ 537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90" h="662">
                  <a:moveTo>
                    <a:pt x="790" y="573"/>
                  </a:moveTo>
                  <a:cubicBezTo>
                    <a:pt x="766" y="593"/>
                    <a:pt x="766" y="593"/>
                    <a:pt x="766" y="593"/>
                  </a:cubicBezTo>
                  <a:cubicBezTo>
                    <a:pt x="740" y="593"/>
                    <a:pt x="740" y="593"/>
                    <a:pt x="740" y="593"/>
                  </a:cubicBezTo>
                  <a:cubicBezTo>
                    <a:pt x="709" y="619"/>
                    <a:pt x="709" y="619"/>
                    <a:pt x="709" y="619"/>
                  </a:cubicBezTo>
                  <a:cubicBezTo>
                    <a:pt x="709" y="619"/>
                    <a:pt x="702" y="623"/>
                    <a:pt x="693" y="629"/>
                  </a:cubicBezTo>
                  <a:cubicBezTo>
                    <a:pt x="683" y="636"/>
                    <a:pt x="669" y="645"/>
                    <a:pt x="661" y="652"/>
                  </a:cubicBezTo>
                  <a:cubicBezTo>
                    <a:pt x="660" y="652"/>
                    <a:pt x="660" y="652"/>
                    <a:pt x="659" y="653"/>
                  </a:cubicBezTo>
                  <a:cubicBezTo>
                    <a:pt x="655" y="656"/>
                    <a:pt x="652" y="658"/>
                    <a:pt x="652" y="660"/>
                  </a:cubicBezTo>
                  <a:cubicBezTo>
                    <a:pt x="652" y="660"/>
                    <a:pt x="652" y="660"/>
                    <a:pt x="652" y="660"/>
                  </a:cubicBezTo>
                  <a:cubicBezTo>
                    <a:pt x="652" y="662"/>
                    <a:pt x="647" y="662"/>
                    <a:pt x="641" y="661"/>
                  </a:cubicBezTo>
                  <a:cubicBezTo>
                    <a:pt x="641" y="661"/>
                    <a:pt x="641" y="661"/>
                    <a:pt x="641" y="661"/>
                  </a:cubicBezTo>
                  <a:cubicBezTo>
                    <a:pt x="622" y="659"/>
                    <a:pt x="584" y="650"/>
                    <a:pt x="584" y="650"/>
                  </a:cubicBezTo>
                  <a:cubicBezTo>
                    <a:pt x="537" y="629"/>
                    <a:pt x="537" y="629"/>
                    <a:pt x="537" y="629"/>
                  </a:cubicBezTo>
                  <a:cubicBezTo>
                    <a:pt x="516" y="603"/>
                    <a:pt x="516" y="603"/>
                    <a:pt x="516" y="603"/>
                  </a:cubicBezTo>
                  <a:cubicBezTo>
                    <a:pt x="495" y="629"/>
                    <a:pt x="495" y="629"/>
                    <a:pt x="495" y="629"/>
                  </a:cubicBezTo>
                  <a:cubicBezTo>
                    <a:pt x="459" y="613"/>
                    <a:pt x="459" y="613"/>
                    <a:pt x="459" y="613"/>
                  </a:cubicBezTo>
                  <a:cubicBezTo>
                    <a:pt x="422" y="577"/>
                    <a:pt x="422" y="577"/>
                    <a:pt x="422" y="577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380" y="540"/>
                    <a:pt x="380" y="540"/>
                    <a:pt x="380" y="540"/>
                  </a:cubicBezTo>
                  <a:cubicBezTo>
                    <a:pt x="378" y="538"/>
                    <a:pt x="378" y="538"/>
                    <a:pt x="378" y="538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02" y="509"/>
                    <a:pt x="302" y="509"/>
                    <a:pt x="302" y="509"/>
                  </a:cubicBezTo>
                  <a:cubicBezTo>
                    <a:pt x="271" y="509"/>
                    <a:pt x="271" y="509"/>
                    <a:pt x="271" y="509"/>
                  </a:cubicBezTo>
                  <a:cubicBezTo>
                    <a:pt x="240" y="530"/>
                    <a:pt x="240" y="530"/>
                    <a:pt x="240" y="530"/>
                  </a:cubicBezTo>
                  <a:cubicBezTo>
                    <a:pt x="236" y="529"/>
                    <a:pt x="236" y="529"/>
                    <a:pt x="236" y="529"/>
                  </a:cubicBezTo>
                  <a:cubicBezTo>
                    <a:pt x="208" y="520"/>
                    <a:pt x="208" y="520"/>
                    <a:pt x="208" y="520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193" y="389"/>
                    <a:pt x="193" y="389"/>
                    <a:pt x="193" y="389"/>
                  </a:cubicBezTo>
                  <a:cubicBezTo>
                    <a:pt x="172" y="415"/>
                    <a:pt x="172" y="415"/>
                    <a:pt x="172" y="415"/>
                  </a:cubicBezTo>
                  <a:cubicBezTo>
                    <a:pt x="146" y="431"/>
                    <a:pt x="146" y="431"/>
                    <a:pt x="146" y="431"/>
                  </a:cubicBezTo>
                  <a:cubicBezTo>
                    <a:pt x="145" y="428"/>
                    <a:pt x="145" y="428"/>
                    <a:pt x="145" y="428"/>
                  </a:cubicBezTo>
                  <a:cubicBezTo>
                    <a:pt x="135" y="400"/>
                    <a:pt x="135" y="400"/>
                    <a:pt x="135" y="400"/>
                  </a:cubicBezTo>
                  <a:cubicBezTo>
                    <a:pt x="135" y="342"/>
                    <a:pt x="135" y="342"/>
                    <a:pt x="135" y="342"/>
                  </a:cubicBezTo>
                  <a:cubicBezTo>
                    <a:pt x="88" y="269"/>
                    <a:pt x="88" y="269"/>
                    <a:pt x="88" y="269"/>
                  </a:cubicBezTo>
                  <a:cubicBezTo>
                    <a:pt x="88" y="222"/>
                    <a:pt x="88" y="222"/>
                    <a:pt x="88" y="222"/>
                  </a:cubicBezTo>
                  <a:cubicBezTo>
                    <a:pt x="52" y="165"/>
                    <a:pt x="52" y="165"/>
                    <a:pt x="52" y="165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92" y="19"/>
                    <a:pt x="292" y="19"/>
                    <a:pt x="292" y="19"/>
                  </a:cubicBezTo>
                  <a:cubicBezTo>
                    <a:pt x="334" y="29"/>
                    <a:pt x="334" y="29"/>
                    <a:pt x="334" y="29"/>
                  </a:cubicBezTo>
                  <a:cubicBezTo>
                    <a:pt x="334" y="29"/>
                    <a:pt x="354" y="61"/>
                    <a:pt x="365" y="61"/>
                  </a:cubicBezTo>
                  <a:cubicBezTo>
                    <a:pt x="375" y="61"/>
                    <a:pt x="412" y="29"/>
                    <a:pt x="412" y="29"/>
                  </a:cubicBezTo>
                  <a:cubicBezTo>
                    <a:pt x="474" y="29"/>
                    <a:pt x="474" y="29"/>
                    <a:pt x="474" y="29"/>
                  </a:cubicBezTo>
                  <a:cubicBezTo>
                    <a:pt x="500" y="92"/>
                    <a:pt x="500" y="92"/>
                    <a:pt x="500" y="92"/>
                  </a:cubicBezTo>
                  <a:cubicBezTo>
                    <a:pt x="537" y="97"/>
                    <a:pt x="537" y="97"/>
                    <a:pt x="537" y="97"/>
                  </a:cubicBezTo>
                  <a:cubicBezTo>
                    <a:pt x="558" y="71"/>
                    <a:pt x="558" y="71"/>
                    <a:pt x="558" y="71"/>
                  </a:cubicBezTo>
                  <a:cubicBezTo>
                    <a:pt x="574" y="76"/>
                    <a:pt x="574" y="76"/>
                    <a:pt x="574" y="76"/>
                  </a:cubicBezTo>
                  <a:cubicBezTo>
                    <a:pt x="605" y="182"/>
                    <a:pt x="605" y="182"/>
                    <a:pt x="605" y="182"/>
                  </a:cubicBezTo>
                  <a:cubicBezTo>
                    <a:pt x="577" y="290"/>
                    <a:pt x="577" y="290"/>
                    <a:pt x="577" y="290"/>
                  </a:cubicBezTo>
                  <a:cubicBezTo>
                    <a:pt x="577" y="334"/>
                    <a:pt x="577" y="334"/>
                    <a:pt x="577" y="334"/>
                  </a:cubicBezTo>
                  <a:cubicBezTo>
                    <a:pt x="661" y="406"/>
                    <a:pt x="661" y="406"/>
                    <a:pt x="661" y="406"/>
                  </a:cubicBezTo>
                  <a:cubicBezTo>
                    <a:pt x="709" y="506"/>
                    <a:pt x="709" y="506"/>
                    <a:pt x="709" y="506"/>
                  </a:cubicBezTo>
                  <a:cubicBezTo>
                    <a:pt x="746" y="537"/>
                    <a:pt x="746" y="537"/>
                    <a:pt x="746" y="537"/>
                  </a:cubicBezTo>
                  <a:lnTo>
                    <a:pt x="790" y="57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1" name="มหาสารคาม">
              <a:extLst>
                <a:ext uri="{FF2B5EF4-FFF2-40B4-BE49-F238E27FC236}">
                  <a16:creationId xmlns:a16="http://schemas.microsoft.com/office/drawing/2014/main" id="{003EFA06-FB1D-42EB-8B01-6D337F223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756" y="2443669"/>
              <a:ext cx="235923" cy="462701"/>
            </a:xfrm>
            <a:custGeom>
              <a:avLst/>
              <a:gdLst>
                <a:gd name="T0" fmla="*/ 563 w 579"/>
                <a:gd name="T1" fmla="*/ 657 h 1132"/>
                <a:gd name="T2" fmla="*/ 500 w 579"/>
                <a:gd name="T3" fmla="*/ 798 h 1132"/>
                <a:gd name="T4" fmla="*/ 485 w 579"/>
                <a:gd name="T5" fmla="*/ 855 h 1132"/>
                <a:gd name="T6" fmla="*/ 433 w 579"/>
                <a:gd name="T7" fmla="*/ 861 h 1132"/>
                <a:gd name="T8" fmla="*/ 401 w 579"/>
                <a:gd name="T9" fmla="*/ 897 h 1132"/>
                <a:gd name="T10" fmla="*/ 390 w 579"/>
                <a:gd name="T11" fmla="*/ 977 h 1132"/>
                <a:gd name="T12" fmla="*/ 500 w 579"/>
                <a:gd name="T13" fmla="*/ 1027 h 1132"/>
                <a:gd name="T14" fmla="*/ 499 w 579"/>
                <a:gd name="T15" fmla="*/ 1098 h 1132"/>
                <a:gd name="T16" fmla="*/ 478 w 579"/>
                <a:gd name="T17" fmla="*/ 1127 h 1132"/>
                <a:gd name="T18" fmla="*/ 333 w 579"/>
                <a:gd name="T19" fmla="*/ 1090 h 1132"/>
                <a:gd name="T20" fmla="*/ 213 w 579"/>
                <a:gd name="T21" fmla="*/ 1064 h 1132"/>
                <a:gd name="T22" fmla="*/ 172 w 579"/>
                <a:gd name="T23" fmla="*/ 986 h 1132"/>
                <a:gd name="T24" fmla="*/ 114 w 579"/>
                <a:gd name="T25" fmla="*/ 897 h 1132"/>
                <a:gd name="T26" fmla="*/ 71 w 579"/>
                <a:gd name="T27" fmla="*/ 788 h 1132"/>
                <a:gd name="T28" fmla="*/ 73 w 579"/>
                <a:gd name="T29" fmla="*/ 704 h 1132"/>
                <a:gd name="T30" fmla="*/ 62 w 579"/>
                <a:gd name="T31" fmla="*/ 605 h 1132"/>
                <a:gd name="T32" fmla="*/ 21 w 579"/>
                <a:gd name="T33" fmla="*/ 475 h 1132"/>
                <a:gd name="T34" fmla="*/ 0 w 579"/>
                <a:gd name="T35" fmla="*/ 339 h 1132"/>
                <a:gd name="T36" fmla="*/ 73 w 579"/>
                <a:gd name="T37" fmla="*/ 235 h 1132"/>
                <a:gd name="T38" fmla="*/ 83 w 579"/>
                <a:gd name="T39" fmla="*/ 167 h 1132"/>
                <a:gd name="T40" fmla="*/ 130 w 579"/>
                <a:gd name="T41" fmla="*/ 198 h 1132"/>
                <a:gd name="T42" fmla="*/ 167 w 579"/>
                <a:gd name="T43" fmla="*/ 130 h 1132"/>
                <a:gd name="T44" fmla="*/ 234 w 579"/>
                <a:gd name="T45" fmla="*/ 83 h 1132"/>
                <a:gd name="T46" fmla="*/ 272 w 579"/>
                <a:gd name="T47" fmla="*/ 0 h 1132"/>
                <a:gd name="T48" fmla="*/ 287 w 579"/>
                <a:gd name="T49" fmla="*/ 63 h 1132"/>
                <a:gd name="T50" fmla="*/ 287 w 579"/>
                <a:gd name="T51" fmla="*/ 156 h 1132"/>
                <a:gd name="T52" fmla="*/ 287 w 579"/>
                <a:gd name="T53" fmla="*/ 224 h 1132"/>
                <a:gd name="T54" fmla="*/ 313 w 579"/>
                <a:gd name="T55" fmla="*/ 256 h 1132"/>
                <a:gd name="T56" fmla="*/ 391 w 579"/>
                <a:gd name="T57" fmla="*/ 224 h 1132"/>
                <a:gd name="T58" fmla="*/ 448 w 579"/>
                <a:gd name="T59" fmla="*/ 266 h 1132"/>
                <a:gd name="T60" fmla="*/ 495 w 579"/>
                <a:gd name="T61" fmla="*/ 329 h 1132"/>
                <a:gd name="T62" fmla="*/ 542 w 579"/>
                <a:gd name="T63" fmla="*/ 402 h 1132"/>
                <a:gd name="T64" fmla="*/ 542 w 579"/>
                <a:gd name="T65" fmla="*/ 469 h 1132"/>
                <a:gd name="T66" fmla="*/ 552 w 579"/>
                <a:gd name="T67" fmla="*/ 548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9" h="1132">
                  <a:moveTo>
                    <a:pt x="542" y="595"/>
                  </a:moveTo>
                  <a:cubicBezTo>
                    <a:pt x="563" y="657"/>
                    <a:pt x="563" y="657"/>
                    <a:pt x="563" y="657"/>
                  </a:cubicBezTo>
                  <a:cubicBezTo>
                    <a:pt x="537" y="668"/>
                    <a:pt x="537" y="668"/>
                    <a:pt x="537" y="668"/>
                  </a:cubicBezTo>
                  <a:cubicBezTo>
                    <a:pt x="500" y="798"/>
                    <a:pt x="500" y="798"/>
                    <a:pt x="500" y="798"/>
                  </a:cubicBezTo>
                  <a:cubicBezTo>
                    <a:pt x="511" y="840"/>
                    <a:pt x="511" y="840"/>
                    <a:pt x="511" y="840"/>
                  </a:cubicBezTo>
                  <a:cubicBezTo>
                    <a:pt x="485" y="855"/>
                    <a:pt x="485" y="855"/>
                    <a:pt x="485" y="855"/>
                  </a:cubicBezTo>
                  <a:cubicBezTo>
                    <a:pt x="448" y="840"/>
                    <a:pt x="448" y="840"/>
                    <a:pt x="448" y="840"/>
                  </a:cubicBezTo>
                  <a:cubicBezTo>
                    <a:pt x="433" y="861"/>
                    <a:pt x="433" y="861"/>
                    <a:pt x="433" y="861"/>
                  </a:cubicBezTo>
                  <a:cubicBezTo>
                    <a:pt x="401" y="871"/>
                    <a:pt x="401" y="871"/>
                    <a:pt x="401" y="871"/>
                  </a:cubicBezTo>
                  <a:cubicBezTo>
                    <a:pt x="401" y="897"/>
                    <a:pt x="401" y="897"/>
                    <a:pt x="401" y="897"/>
                  </a:cubicBezTo>
                  <a:cubicBezTo>
                    <a:pt x="375" y="965"/>
                    <a:pt x="375" y="965"/>
                    <a:pt x="375" y="965"/>
                  </a:cubicBezTo>
                  <a:cubicBezTo>
                    <a:pt x="375" y="965"/>
                    <a:pt x="381" y="970"/>
                    <a:pt x="390" y="977"/>
                  </a:cubicBezTo>
                  <a:cubicBezTo>
                    <a:pt x="410" y="994"/>
                    <a:pt x="443" y="1024"/>
                    <a:pt x="443" y="1027"/>
                  </a:cubicBezTo>
                  <a:cubicBezTo>
                    <a:pt x="443" y="1033"/>
                    <a:pt x="500" y="1027"/>
                    <a:pt x="500" y="1027"/>
                  </a:cubicBezTo>
                  <a:cubicBezTo>
                    <a:pt x="490" y="1100"/>
                    <a:pt x="490" y="1100"/>
                    <a:pt x="490" y="1100"/>
                  </a:cubicBezTo>
                  <a:cubicBezTo>
                    <a:pt x="499" y="1098"/>
                    <a:pt x="499" y="1098"/>
                    <a:pt x="499" y="1098"/>
                  </a:cubicBezTo>
                  <a:cubicBezTo>
                    <a:pt x="479" y="1127"/>
                    <a:pt x="479" y="1127"/>
                    <a:pt x="479" y="1127"/>
                  </a:cubicBezTo>
                  <a:cubicBezTo>
                    <a:pt x="478" y="1127"/>
                    <a:pt x="478" y="1127"/>
                    <a:pt x="478" y="1127"/>
                  </a:cubicBezTo>
                  <a:cubicBezTo>
                    <a:pt x="417" y="1132"/>
                    <a:pt x="417" y="1132"/>
                    <a:pt x="417" y="1132"/>
                  </a:cubicBezTo>
                  <a:cubicBezTo>
                    <a:pt x="333" y="1090"/>
                    <a:pt x="333" y="1090"/>
                    <a:pt x="333" y="1090"/>
                  </a:cubicBezTo>
                  <a:cubicBezTo>
                    <a:pt x="232" y="1068"/>
                    <a:pt x="232" y="1068"/>
                    <a:pt x="232" y="1068"/>
                  </a:cubicBezTo>
                  <a:cubicBezTo>
                    <a:pt x="213" y="1064"/>
                    <a:pt x="213" y="1064"/>
                    <a:pt x="213" y="1064"/>
                  </a:cubicBezTo>
                  <a:cubicBezTo>
                    <a:pt x="208" y="1012"/>
                    <a:pt x="208" y="1012"/>
                    <a:pt x="208" y="1012"/>
                  </a:cubicBezTo>
                  <a:cubicBezTo>
                    <a:pt x="172" y="986"/>
                    <a:pt x="172" y="986"/>
                    <a:pt x="172" y="986"/>
                  </a:cubicBezTo>
                  <a:cubicBezTo>
                    <a:pt x="167" y="954"/>
                    <a:pt x="167" y="954"/>
                    <a:pt x="167" y="954"/>
                  </a:cubicBezTo>
                  <a:cubicBezTo>
                    <a:pt x="114" y="897"/>
                    <a:pt x="114" y="897"/>
                    <a:pt x="114" y="897"/>
                  </a:cubicBezTo>
                  <a:cubicBezTo>
                    <a:pt x="135" y="845"/>
                    <a:pt x="135" y="845"/>
                    <a:pt x="135" y="845"/>
                  </a:cubicBezTo>
                  <a:cubicBezTo>
                    <a:pt x="71" y="788"/>
                    <a:pt x="71" y="788"/>
                    <a:pt x="71" y="788"/>
                  </a:cubicBezTo>
                  <a:cubicBezTo>
                    <a:pt x="73" y="788"/>
                    <a:pt x="73" y="788"/>
                    <a:pt x="73" y="788"/>
                  </a:cubicBezTo>
                  <a:cubicBezTo>
                    <a:pt x="73" y="704"/>
                    <a:pt x="73" y="704"/>
                    <a:pt x="73" y="704"/>
                  </a:cubicBezTo>
                  <a:cubicBezTo>
                    <a:pt x="41" y="657"/>
                    <a:pt x="41" y="657"/>
                    <a:pt x="41" y="657"/>
                  </a:cubicBezTo>
                  <a:cubicBezTo>
                    <a:pt x="62" y="605"/>
                    <a:pt x="62" y="605"/>
                    <a:pt x="62" y="605"/>
                  </a:cubicBezTo>
                  <a:cubicBezTo>
                    <a:pt x="5" y="527"/>
                    <a:pt x="5" y="527"/>
                    <a:pt x="5" y="527"/>
                  </a:cubicBezTo>
                  <a:cubicBezTo>
                    <a:pt x="21" y="475"/>
                    <a:pt x="21" y="475"/>
                    <a:pt x="21" y="475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52" y="292"/>
                    <a:pt x="52" y="292"/>
                    <a:pt x="52" y="292"/>
                  </a:cubicBezTo>
                  <a:cubicBezTo>
                    <a:pt x="73" y="235"/>
                    <a:pt x="73" y="235"/>
                    <a:pt x="73" y="235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83" y="167"/>
                    <a:pt x="83" y="167"/>
                    <a:pt x="83" y="167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130" y="198"/>
                    <a:pt x="130" y="198"/>
                    <a:pt x="130" y="198"/>
                  </a:cubicBezTo>
                  <a:cubicBezTo>
                    <a:pt x="156" y="177"/>
                    <a:pt x="156" y="177"/>
                    <a:pt x="156" y="177"/>
                  </a:cubicBezTo>
                  <a:cubicBezTo>
                    <a:pt x="167" y="130"/>
                    <a:pt x="167" y="130"/>
                    <a:pt x="167" y="130"/>
                  </a:cubicBezTo>
                  <a:cubicBezTo>
                    <a:pt x="167" y="130"/>
                    <a:pt x="193" y="125"/>
                    <a:pt x="198" y="125"/>
                  </a:cubicBezTo>
                  <a:cubicBezTo>
                    <a:pt x="203" y="125"/>
                    <a:pt x="234" y="83"/>
                    <a:pt x="234" y="83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302" y="10"/>
                    <a:pt x="302" y="10"/>
                    <a:pt x="302" y="10"/>
                  </a:cubicBezTo>
                  <a:cubicBezTo>
                    <a:pt x="287" y="63"/>
                    <a:pt x="287" y="63"/>
                    <a:pt x="287" y="63"/>
                  </a:cubicBezTo>
                  <a:cubicBezTo>
                    <a:pt x="292" y="104"/>
                    <a:pt x="292" y="104"/>
                    <a:pt x="292" y="104"/>
                  </a:cubicBezTo>
                  <a:cubicBezTo>
                    <a:pt x="287" y="156"/>
                    <a:pt x="287" y="156"/>
                    <a:pt x="287" y="156"/>
                  </a:cubicBezTo>
                  <a:cubicBezTo>
                    <a:pt x="302" y="188"/>
                    <a:pt x="302" y="188"/>
                    <a:pt x="302" y="188"/>
                  </a:cubicBezTo>
                  <a:cubicBezTo>
                    <a:pt x="287" y="224"/>
                    <a:pt x="287" y="224"/>
                    <a:pt x="287" y="224"/>
                  </a:cubicBezTo>
                  <a:cubicBezTo>
                    <a:pt x="287" y="256"/>
                    <a:pt x="287" y="256"/>
                    <a:pt x="287" y="256"/>
                  </a:cubicBezTo>
                  <a:cubicBezTo>
                    <a:pt x="313" y="256"/>
                    <a:pt x="313" y="256"/>
                    <a:pt x="313" y="256"/>
                  </a:cubicBezTo>
                  <a:cubicBezTo>
                    <a:pt x="339" y="240"/>
                    <a:pt x="339" y="240"/>
                    <a:pt x="339" y="240"/>
                  </a:cubicBezTo>
                  <a:cubicBezTo>
                    <a:pt x="391" y="224"/>
                    <a:pt x="391" y="224"/>
                    <a:pt x="391" y="224"/>
                  </a:cubicBezTo>
                  <a:cubicBezTo>
                    <a:pt x="401" y="256"/>
                    <a:pt x="401" y="256"/>
                    <a:pt x="401" y="256"/>
                  </a:cubicBezTo>
                  <a:cubicBezTo>
                    <a:pt x="448" y="266"/>
                    <a:pt x="448" y="266"/>
                    <a:pt x="448" y="266"/>
                  </a:cubicBezTo>
                  <a:cubicBezTo>
                    <a:pt x="448" y="308"/>
                    <a:pt x="448" y="308"/>
                    <a:pt x="448" y="308"/>
                  </a:cubicBezTo>
                  <a:cubicBezTo>
                    <a:pt x="495" y="329"/>
                    <a:pt x="495" y="329"/>
                    <a:pt x="495" y="329"/>
                  </a:cubicBezTo>
                  <a:cubicBezTo>
                    <a:pt x="490" y="360"/>
                    <a:pt x="490" y="360"/>
                    <a:pt x="490" y="360"/>
                  </a:cubicBezTo>
                  <a:cubicBezTo>
                    <a:pt x="542" y="402"/>
                    <a:pt x="542" y="402"/>
                    <a:pt x="542" y="402"/>
                  </a:cubicBezTo>
                  <a:cubicBezTo>
                    <a:pt x="579" y="412"/>
                    <a:pt x="579" y="412"/>
                    <a:pt x="579" y="412"/>
                  </a:cubicBezTo>
                  <a:cubicBezTo>
                    <a:pt x="542" y="469"/>
                    <a:pt x="542" y="469"/>
                    <a:pt x="542" y="469"/>
                  </a:cubicBezTo>
                  <a:cubicBezTo>
                    <a:pt x="537" y="511"/>
                    <a:pt x="537" y="511"/>
                    <a:pt x="537" y="511"/>
                  </a:cubicBezTo>
                  <a:cubicBezTo>
                    <a:pt x="552" y="548"/>
                    <a:pt x="552" y="548"/>
                    <a:pt x="552" y="548"/>
                  </a:cubicBezTo>
                  <a:lnTo>
                    <a:pt x="542" y="59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2" name="บุรีรัมย์">
              <a:extLst>
                <a:ext uri="{FF2B5EF4-FFF2-40B4-BE49-F238E27FC236}">
                  <a16:creationId xmlns:a16="http://schemas.microsoft.com/office/drawing/2014/main" id="{2D7FE5FD-EE51-4F11-8A70-177E94699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619" y="2765547"/>
              <a:ext cx="384059" cy="616324"/>
            </a:xfrm>
            <a:custGeom>
              <a:avLst/>
              <a:gdLst>
                <a:gd name="T0" fmla="*/ 876 w 939"/>
                <a:gd name="T1" fmla="*/ 735 h 1507"/>
                <a:gd name="T2" fmla="*/ 766 w 939"/>
                <a:gd name="T3" fmla="*/ 886 h 1507"/>
                <a:gd name="T4" fmla="*/ 735 w 939"/>
                <a:gd name="T5" fmla="*/ 990 h 1507"/>
                <a:gd name="T6" fmla="*/ 688 w 939"/>
                <a:gd name="T7" fmla="*/ 1173 h 1507"/>
                <a:gd name="T8" fmla="*/ 688 w 939"/>
                <a:gd name="T9" fmla="*/ 1256 h 1507"/>
                <a:gd name="T10" fmla="*/ 663 w 939"/>
                <a:gd name="T11" fmla="*/ 1325 h 1507"/>
                <a:gd name="T12" fmla="*/ 635 w 939"/>
                <a:gd name="T13" fmla="*/ 1345 h 1507"/>
                <a:gd name="T14" fmla="*/ 599 w 939"/>
                <a:gd name="T15" fmla="*/ 1361 h 1507"/>
                <a:gd name="T16" fmla="*/ 531 w 939"/>
                <a:gd name="T17" fmla="*/ 1397 h 1507"/>
                <a:gd name="T18" fmla="*/ 492 w 939"/>
                <a:gd name="T19" fmla="*/ 1440 h 1507"/>
                <a:gd name="T20" fmla="*/ 447 w 939"/>
                <a:gd name="T21" fmla="*/ 1437 h 1507"/>
                <a:gd name="T22" fmla="*/ 370 w 939"/>
                <a:gd name="T23" fmla="*/ 1481 h 1507"/>
                <a:gd name="T24" fmla="*/ 276 w 939"/>
                <a:gd name="T25" fmla="*/ 1507 h 1507"/>
                <a:gd name="T26" fmla="*/ 193 w 939"/>
                <a:gd name="T27" fmla="*/ 1481 h 1507"/>
                <a:gd name="T28" fmla="*/ 94 w 939"/>
                <a:gd name="T29" fmla="*/ 1507 h 1507"/>
                <a:gd name="T30" fmla="*/ 0 w 939"/>
                <a:gd name="T31" fmla="*/ 1486 h 1507"/>
                <a:gd name="T32" fmla="*/ 88 w 939"/>
                <a:gd name="T33" fmla="*/ 1449 h 1507"/>
                <a:gd name="T34" fmla="*/ 188 w 939"/>
                <a:gd name="T35" fmla="*/ 1335 h 1507"/>
                <a:gd name="T36" fmla="*/ 116 w 939"/>
                <a:gd name="T37" fmla="*/ 1300 h 1507"/>
                <a:gd name="T38" fmla="*/ 109 w 939"/>
                <a:gd name="T39" fmla="*/ 1236 h 1507"/>
                <a:gd name="T40" fmla="*/ 141 w 939"/>
                <a:gd name="T41" fmla="*/ 1173 h 1507"/>
                <a:gd name="T42" fmla="*/ 52 w 939"/>
                <a:gd name="T43" fmla="*/ 1110 h 1507"/>
                <a:gd name="T44" fmla="*/ 26 w 939"/>
                <a:gd name="T45" fmla="*/ 985 h 1507"/>
                <a:gd name="T46" fmla="*/ 0 w 939"/>
                <a:gd name="T47" fmla="*/ 897 h 1507"/>
                <a:gd name="T48" fmla="*/ 47 w 939"/>
                <a:gd name="T49" fmla="*/ 891 h 1507"/>
                <a:gd name="T50" fmla="*/ 104 w 939"/>
                <a:gd name="T51" fmla="*/ 839 h 1507"/>
                <a:gd name="T52" fmla="*/ 130 w 939"/>
                <a:gd name="T53" fmla="*/ 761 h 1507"/>
                <a:gd name="T54" fmla="*/ 234 w 939"/>
                <a:gd name="T55" fmla="*/ 782 h 1507"/>
                <a:gd name="T56" fmla="*/ 292 w 939"/>
                <a:gd name="T57" fmla="*/ 709 h 1507"/>
                <a:gd name="T58" fmla="*/ 292 w 939"/>
                <a:gd name="T59" fmla="*/ 636 h 1507"/>
                <a:gd name="T60" fmla="*/ 407 w 939"/>
                <a:gd name="T61" fmla="*/ 552 h 1507"/>
                <a:gd name="T62" fmla="*/ 469 w 939"/>
                <a:gd name="T63" fmla="*/ 526 h 1507"/>
                <a:gd name="T64" fmla="*/ 448 w 939"/>
                <a:gd name="T65" fmla="*/ 359 h 1507"/>
                <a:gd name="T66" fmla="*/ 490 w 939"/>
                <a:gd name="T67" fmla="*/ 328 h 1507"/>
                <a:gd name="T68" fmla="*/ 464 w 939"/>
                <a:gd name="T69" fmla="*/ 276 h 1507"/>
                <a:gd name="T70" fmla="*/ 407 w 939"/>
                <a:gd name="T71" fmla="*/ 245 h 1507"/>
                <a:gd name="T72" fmla="*/ 302 w 939"/>
                <a:gd name="T73" fmla="*/ 208 h 1507"/>
                <a:gd name="T74" fmla="*/ 323 w 939"/>
                <a:gd name="T75" fmla="*/ 140 h 1507"/>
                <a:gd name="T76" fmla="*/ 383 w 939"/>
                <a:gd name="T77" fmla="*/ 105 h 1507"/>
                <a:gd name="T78" fmla="*/ 431 w 939"/>
                <a:gd name="T79" fmla="*/ 0 h 1507"/>
                <a:gd name="T80" fmla="*/ 474 w 939"/>
                <a:gd name="T81" fmla="*/ 109 h 1507"/>
                <a:gd name="T82" fmla="*/ 532 w 939"/>
                <a:gd name="T83" fmla="*/ 198 h 1507"/>
                <a:gd name="T84" fmla="*/ 573 w 939"/>
                <a:gd name="T85" fmla="*/ 276 h 1507"/>
                <a:gd name="T86" fmla="*/ 584 w 939"/>
                <a:gd name="T87" fmla="*/ 333 h 1507"/>
                <a:gd name="T88" fmla="*/ 626 w 939"/>
                <a:gd name="T89" fmla="*/ 380 h 1507"/>
                <a:gd name="T90" fmla="*/ 756 w 939"/>
                <a:gd name="T91" fmla="*/ 443 h 1507"/>
                <a:gd name="T92" fmla="*/ 850 w 939"/>
                <a:gd name="T93" fmla="*/ 438 h 1507"/>
                <a:gd name="T94" fmla="*/ 897 w 939"/>
                <a:gd name="T95" fmla="*/ 401 h 1507"/>
                <a:gd name="T96" fmla="*/ 866 w 939"/>
                <a:gd name="T97" fmla="*/ 521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9" h="1507">
                  <a:moveTo>
                    <a:pt x="860" y="688"/>
                  </a:moveTo>
                  <a:cubicBezTo>
                    <a:pt x="876" y="735"/>
                    <a:pt x="876" y="735"/>
                    <a:pt x="876" y="735"/>
                  </a:cubicBezTo>
                  <a:cubicBezTo>
                    <a:pt x="845" y="829"/>
                    <a:pt x="845" y="829"/>
                    <a:pt x="845" y="829"/>
                  </a:cubicBezTo>
                  <a:cubicBezTo>
                    <a:pt x="766" y="886"/>
                    <a:pt x="766" y="886"/>
                    <a:pt x="766" y="886"/>
                  </a:cubicBezTo>
                  <a:cubicBezTo>
                    <a:pt x="735" y="928"/>
                    <a:pt x="735" y="928"/>
                    <a:pt x="735" y="928"/>
                  </a:cubicBezTo>
                  <a:cubicBezTo>
                    <a:pt x="735" y="990"/>
                    <a:pt x="735" y="990"/>
                    <a:pt x="735" y="990"/>
                  </a:cubicBezTo>
                  <a:cubicBezTo>
                    <a:pt x="688" y="1063"/>
                    <a:pt x="688" y="1063"/>
                    <a:pt x="688" y="1063"/>
                  </a:cubicBezTo>
                  <a:cubicBezTo>
                    <a:pt x="688" y="1173"/>
                    <a:pt x="688" y="1173"/>
                    <a:pt x="688" y="1173"/>
                  </a:cubicBezTo>
                  <a:cubicBezTo>
                    <a:pt x="709" y="1225"/>
                    <a:pt x="709" y="1225"/>
                    <a:pt x="709" y="1225"/>
                  </a:cubicBezTo>
                  <a:cubicBezTo>
                    <a:pt x="688" y="1256"/>
                    <a:pt x="688" y="1256"/>
                    <a:pt x="688" y="1256"/>
                  </a:cubicBezTo>
                  <a:cubicBezTo>
                    <a:pt x="688" y="1335"/>
                    <a:pt x="688" y="1335"/>
                    <a:pt x="688" y="1335"/>
                  </a:cubicBezTo>
                  <a:cubicBezTo>
                    <a:pt x="663" y="1325"/>
                    <a:pt x="663" y="1325"/>
                    <a:pt x="663" y="1325"/>
                  </a:cubicBezTo>
                  <a:cubicBezTo>
                    <a:pt x="639" y="1329"/>
                    <a:pt x="639" y="1329"/>
                    <a:pt x="639" y="1329"/>
                  </a:cubicBezTo>
                  <a:cubicBezTo>
                    <a:pt x="635" y="1345"/>
                    <a:pt x="635" y="1345"/>
                    <a:pt x="635" y="1345"/>
                  </a:cubicBezTo>
                  <a:cubicBezTo>
                    <a:pt x="603" y="1341"/>
                    <a:pt x="603" y="1341"/>
                    <a:pt x="603" y="1341"/>
                  </a:cubicBezTo>
                  <a:cubicBezTo>
                    <a:pt x="599" y="1361"/>
                    <a:pt x="599" y="1361"/>
                    <a:pt x="599" y="1361"/>
                  </a:cubicBezTo>
                  <a:cubicBezTo>
                    <a:pt x="555" y="1369"/>
                    <a:pt x="555" y="1369"/>
                    <a:pt x="555" y="1369"/>
                  </a:cubicBezTo>
                  <a:cubicBezTo>
                    <a:pt x="531" y="1397"/>
                    <a:pt x="531" y="1397"/>
                    <a:pt x="531" y="1397"/>
                  </a:cubicBezTo>
                  <a:cubicBezTo>
                    <a:pt x="531" y="1413"/>
                    <a:pt x="531" y="1413"/>
                    <a:pt x="531" y="1413"/>
                  </a:cubicBezTo>
                  <a:cubicBezTo>
                    <a:pt x="492" y="1440"/>
                    <a:pt x="492" y="1440"/>
                    <a:pt x="492" y="1440"/>
                  </a:cubicBezTo>
                  <a:cubicBezTo>
                    <a:pt x="491" y="1441"/>
                    <a:pt x="491" y="1441"/>
                    <a:pt x="491" y="1441"/>
                  </a:cubicBezTo>
                  <a:cubicBezTo>
                    <a:pt x="447" y="1437"/>
                    <a:pt x="447" y="1437"/>
                    <a:pt x="447" y="1437"/>
                  </a:cubicBezTo>
                  <a:cubicBezTo>
                    <a:pt x="436" y="1470"/>
                    <a:pt x="436" y="1470"/>
                    <a:pt x="436" y="1470"/>
                  </a:cubicBezTo>
                  <a:cubicBezTo>
                    <a:pt x="370" y="1481"/>
                    <a:pt x="370" y="1481"/>
                    <a:pt x="370" y="1481"/>
                  </a:cubicBezTo>
                  <a:cubicBezTo>
                    <a:pt x="307" y="1481"/>
                    <a:pt x="307" y="1481"/>
                    <a:pt x="307" y="1481"/>
                  </a:cubicBezTo>
                  <a:cubicBezTo>
                    <a:pt x="276" y="1507"/>
                    <a:pt x="276" y="1507"/>
                    <a:pt x="276" y="1507"/>
                  </a:cubicBezTo>
                  <a:cubicBezTo>
                    <a:pt x="224" y="1507"/>
                    <a:pt x="224" y="1507"/>
                    <a:pt x="224" y="1507"/>
                  </a:cubicBezTo>
                  <a:cubicBezTo>
                    <a:pt x="193" y="1481"/>
                    <a:pt x="193" y="1481"/>
                    <a:pt x="193" y="1481"/>
                  </a:cubicBezTo>
                  <a:cubicBezTo>
                    <a:pt x="146" y="1476"/>
                    <a:pt x="146" y="1476"/>
                    <a:pt x="146" y="1476"/>
                  </a:cubicBezTo>
                  <a:cubicBezTo>
                    <a:pt x="94" y="1507"/>
                    <a:pt x="94" y="1507"/>
                    <a:pt x="94" y="1507"/>
                  </a:cubicBezTo>
                  <a:cubicBezTo>
                    <a:pt x="21" y="1507"/>
                    <a:pt x="21" y="1507"/>
                    <a:pt x="21" y="1507"/>
                  </a:cubicBezTo>
                  <a:cubicBezTo>
                    <a:pt x="0" y="1486"/>
                    <a:pt x="0" y="1486"/>
                    <a:pt x="0" y="1486"/>
                  </a:cubicBezTo>
                  <a:cubicBezTo>
                    <a:pt x="15" y="1455"/>
                    <a:pt x="15" y="1455"/>
                    <a:pt x="15" y="1455"/>
                  </a:cubicBezTo>
                  <a:cubicBezTo>
                    <a:pt x="88" y="1449"/>
                    <a:pt x="88" y="1449"/>
                    <a:pt x="88" y="1449"/>
                  </a:cubicBezTo>
                  <a:cubicBezTo>
                    <a:pt x="208" y="1366"/>
                    <a:pt x="208" y="1366"/>
                    <a:pt x="208" y="1366"/>
                  </a:cubicBezTo>
                  <a:cubicBezTo>
                    <a:pt x="188" y="1335"/>
                    <a:pt x="188" y="1335"/>
                    <a:pt x="188" y="1335"/>
                  </a:cubicBezTo>
                  <a:cubicBezTo>
                    <a:pt x="141" y="1335"/>
                    <a:pt x="141" y="1335"/>
                    <a:pt x="141" y="1335"/>
                  </a:cubicBezTo>
                  <a:cubicBezTo>
                    <a:pt x="116" y="1300"/>
                    <a:pt x="116" y="1300"/>
                    <a:pt x="116" y="1300"/>
                  </a:cubicBezTo>
                  <a:cubicBezTo>
                    <a:pt x="104" y="1283"/>
                    <a:pt x="104" y="1283"/>
                    <a:pt x="104" y="1283"/>
                  </a:cubicBezTo>
                  <a:cubicBezTo>
                    <a:pt x="109" y="1236"/>
                    <a:pt x="109" y="1236"/>
                    <a:pt x="109" y="1236"/>
                  </a:cubicBezTo>
                  <a:cubicBezTo>
                    <a:pt x="146" y="1210"/>
                    <a:pt x="146" y="1210"/>
                    <a:pt x="146" y="1210"/>
                  </a:cubicBezTo>
                  <a:cubicBezTo>
                    <a:pt x="141" y="1173"/>
                    <a:pt x="141" y="1173"/>
                    <a:pt x="141" y="1173"/>
                  </a:cubicBezTo>
                  <a:cubicBezTo>
                    <a:pt x="47" y="1163"/>
                    <a:pt x="47" y="1163"/>
                    <a:pt x="47" y="1163"/>
                  </a:cubicBezTo>
                  <a:cubicBezTo>
                    <a:pt x="52" y="1110"/>
                    <a:pt x="52" y="1110"/>
                    <a:pt x="52" y="1110"/>
                  </a:cubicBezTo>
                  <a:cubicBezTo>
                    <a:pt x="26" y="1079"/>
                    <a:pt x="26" y="1079"/>
                    <a:pt x="26" y="1079"/>
                  </a:cubicBezTo>
                  <a:cubicBezTo>
                    <a:pt x="26" y="985"/>
                    <a:pt x="26" y="985"/>
                    <a:pt x="26" y="985"/>
                  </a:cubicBezTo>
                  <a:cubicBezTo>
                    <a:pt x="36" y="944"/>
                    <a:pt x="36" y="944"/>
                    <a:pt x="36" y="944"/>
                  </a:cubicBezTo>
                  <a:cubicBezTo>
                    <a:pt x="0" y="897"/>
                    <a:pt x="0" y="897"/>
                    <a:pt x="0" y="897"/>
                  </a:cubicBezTo>
                  <a:cubicBezTo>
                    <a:pt x="21" y="871"/>
                    <a:pt x="21" y="871"/>
                    <a:pt x="21" y="871"/>
                  </a:cubicBezTo>
                  <a:cubicBezTo>
                    <a:pt x="47" y="891"/>
                    <a:pt x="47" y="891"/>
                    <a:pt x="47" y="891"/>
                  </a:cubicBezTo>
                  <a:cubicBezTo>
                    <a:pt x="83" y="891"/>
                    <a:pt x="83" y="891"/>
                    <a:pt x="83" y="891"/>
                  </a:cubicBezTo>
                  <a:cubicBezTo>
                    <a:pt x="104" y="839"/>
                    <a:pt x="104" y="839"/>
                    <a:pt x="104" y="839"/>
                  </a:cubicBezTo>
                  <a:cubicBezTo>
                    <a:pt x="88" y="797"/>
                    <a:pt x="88" y="797"/>
                    <a:pt x="88" y="797"/>
                  </a:cubicBezTo>
                  <a:cubicBezTo>
                    <a:pt x="130" y="761"/>
                    <a:pt x="130" y="761"/>
                    <a:pt x="130" y="761"/>
                  </a:cubicBezTo>
                  <a:cubicBezTo>
                    <a:pt x="156" y="777"/>
                    <a:pt x="156" y="777"/>
                    <a:pt x="156" y="777"/>
                  </a:cubicBezTo>
                  <a:cubicBezTo>
                    <a:pt x="234" y="782"/>
                    <a:pt x="234" y="782"/>
                    <a:pt x="234" y="782"/>
                  </a:cubicBezTo>
                  <a:cubicBezTo>
                    <a:pt x="245" y="730"/>
                    <a:pt x="245" y="730"/>
                    <a:pt x="245" y="730"/>
                  </a:cubicBezTo>
                  <a:cubicBezTo>
                    <a:pt x="292" y="709"/>
                    <a:pt x="292" y="709"/>
                    <a:pt x="292" y="709"/>
                  </a:cubicBezTo>
                  <a:cubicBezTo>
                    <a:pt x="307" y="672"/>
                    <a:pt x="307" y="672"/>
                    <a:pt x="307" y="672"/>
                  </a:cubicBezTo>
                  <a:cubicBezTo>
                    <a:pt x="292" y="636"/>
                    <a:pt x="292" y="636"/>
                    <a:pt x="292" y="636"/>
                  </a:cubicBezTo>
                  <a:cubicBezTo>
                    <a:pt x="349" y="573"/>
                    <a:pt x="349" y="573"/>
                    <a:pt x="349" y="573"/>
                  </a:cubicBezTo>
                  <a:cubicBezTo>
                    <a:pt x="407" y="552"/>
                    <a:pt x="407" y="552"/>
                    <a:pt x="407" y="552"/>
                  </a:cubicBezTo>
                  <a:cubicBezTo>
                    <a:pt x="459" y="542"/>
                    <a:pt x="459" y="542"/>
                    <a:pt x="459" y="542"/>
                  </a:cubicBezTo>
                  <a:cubicBezTo>
                    <a:pt x="469" y="526"/>
                    <a:pt x="469" y="526"/>
                    <a:pt x="469" y="526"/>
                  </a:cubicBezTo>
                  <a:cubicBezTo>
                    <a:pt x="469" y="396"/>
                    <a:pt x="469" y="396"/>
                    <a:pt x="469" y="396"/>
                  </a:cubicBezTo>
                  <a:cubicBezTo>
                    <a:pt x="448" y="359"/>
                    <a:pt x="448" y="359"/>
                    <a:pt x="448" y="359"/>
                  </a:cubicBezTo>
                  <a:cubicBezTo>
                    <a:pt x="454" y="339"/>
                    <a:pt x="454" y="339"/>
                    <a:pt x="454" y="339"/>
                  </a:cubicBezTo>
                  <a:cubicBezTo>
                    <a:pt x="490" y="328"/>
                    <a:pt x="490" y="328"/>
                    <a:pt x="490" y="328"/>
                  </a:cubicBezTo>
                  <a:cubicBezTo>
                    <a:pt x="490" y="292"/>
                    <a:pt x="490" y="292"/>
                    <a:pt x="490" y="292"/>
                  </a:cubicBezTo>
                  <a:cubicBezTo>
                    <a:pt x="464" y="276"/>
                    <a:pt x="464" y="276"/>
                    <a:pt x="464" y="276"/>
                  </a:cubicBezTo>
                  <a:cubicBezTo>
                    <a:pt x="433" y="271"/>
                    <a:pt x="433" y="271"/>
                    <a:pt x="433" y="271"/>
                  </a:cubicBezTo>
                  <a:cubicBezTo>
                    <a:pt x="407" y="245"/>
                    <a:pt x="407" y="245"/>
                    <a:pt x="407" y="245"/>
                  </a:cubicBezTo>
                  <a:cubicBezTo>
                    <a:pt x="334" y="239"/>
                    <a:pt x="334" y="239"/>
                    <a:pt x="334" y="239"/>
                  </a:cubicBezTo>
                  <a:cubicBezTo>
                    <a:pt x="302" y="208"/>
                    <a:pt x="302" y="208"/>
                    <a:pt x="302" y="208"/>
                  </a:cubicBezTo>
                  <a:cubicBezTo>
                    <a:pt x="293" y="117"/>
                    <a:pt x="293" y="117"/>
                    <a:pt x="293" y="117"/>
                  </a:cubicBezTo>
                  <a:cubicBezTo>
                    <a:pt x="304" y="126"/>
                    <a:pt x="320" y="137"/>
                    <a:pt x="323" y="140"/>
                  </a:cubicBezTo>
                  <a:cubicBezTo>
                    <a:pt x="328" y="146"/>
                    <a:pt x="381" y="125"/>
                    <a:pt x="381" y="125"/>
                  </a:cubicBezTo>
                  <a:cubicBezTo>
                    <a:pt x="383" y="105"/>
                    <a:pt x="383" y="105"/>
                    <a:pt x="383" y="105"/>
                  </a:cubicBezTo>
                  <a:cubicBezTo>
                    <a:pt x="396" y="5"/>
                    <a:pt x="396" y="5"/>
                    <a:pt x="396" y="5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95" y="57"/>
                    <a:pt x="495" y="57"/>
                    <a:pt x="495" y="57"/>
                  </a:cubicBezTo>
                  <a:cubicBezTo>
                    <a:pt x="474" y="109"/>
                    <a:pt x="474" y="109"/>
                    <a:pt x="474" y="109"/>
                  </a:cubicBezTo>
                  <a:cubicBezTo>
                    <a:pt x="527" y="166"/>
                    <a:pt x="527" y="166"/>
                    <a:pt x="527" y="166"/>
                  </a:cubicBezTo>
                  <a:cubicBezTo>
                    <a:pt x="532" y="198"/>
                    <a:pt x="532" y="198"/>
                    <a:pt x="532" y="198"/>
                  </a:cubicBezTo>
                  <a:cubicBezTo>
                    <a:pt x="568" y="224"/>
                    <a:pt x="568" y="224"/>
                    <a:pt x="568" y="224"/>
                  </a:cubicBezTo>
                  <a:cubicBezTo>
                    <a:pt x="573" y="276"/>
                    <a:pt x="573" y="276"/>
                    <a:pt x="573" y="276"/>
                  </a:cubicBezTo>
                  <a:cubicBezTo>
                    <a:pt x="592" y="280"/>
                    <a:pt x="592" y="280"/>
                    <a:pt x="592" y="280"/>
                  </a:cubicBezTo>
                  <a:cubicBezTo>
                    <a:pt x="584" y="333"/>
                    <a:pt x="584" y="333"/>
                    <a:pt x="584" y="333"/>
                  </a:cubicBezTo>
                  <a:cubicBezTo>
                    <a:pt x="615" y="344"/>
                    <a:pt x="615" y="344"/>
                    <a:pt x="615" y="344"/>
                  </a:cubicBezTo>
                  <a:cubicBezTo>
                    <a:pt x="626" y="380"/>
                    <a:pt x="626" y="380"/>
                    <a:pt x="626" y="380"/>
                  </a:cubicBezTo>
                  <a:cubicBezTo>
                    <a:pt x="699" y="422"/>
                    <a:pt x="699" y="422"/>
                    <a:pt x="699" y="422"/>
                  </a:cubicBezTo>
                  <a:cubicBezTo>
                    <a:pt x="756" y="443"/>
                    <a:pt x="756" y="443"/>
                    <a:pt x="756" y="443"/>
                  </a:cubicBezTo>
                  <a:cubicBezTo>
                    <a:pt x="813" y="401"/>
                    <a:pt x="813" y="401"/>
                    <a:pt x="813" y="401"/>
                  </a:cubicBezTo>
                  <a:cubicBezTo>
                    <a:pt x="850" y="438"/>
                    <a:pt x="850" y="438"/>
                    <a:pt x="850" y="438"/>
                  </a:cubicBezTo>
                  <a:cubicBezTo>
                    <a:pt x="881" y="432"/>
                    <a:pt x="881" y="432"/>
                    <a:pt x="881" y="432"/>
                  </a:cubicBezTo>
                  <a:cubicBezTo>
                    <a:pt x="897" y="401"/>
                    <a:pt x="897" y="401"/>
                    <a:pt x="897" y="401"/>
                  </a:cubicBezTo>
                  <a:cubicBezTo>
                    <a:pt x="939" y="448"/>
                    <a:pt x="939" y="448"/>
                    <a:pt x="939" y="448"/>
                  </a:cubicBezTo>
                  <a:cubicBezTo>
                    <a:pt x="866" y="521"/>
                    <a:pt x="866" y="521"/>
                    <a:pt x="866" y="521"/>
                  </a:cubicBezTo>
                  <a:lnTo>
                    <a:pt x="860" y="68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3" name="บึงกาฬ">
              <a:extLst>
                <a:ext uri="{FF2B5EF4-FFF2-40B4-BE49-F238E27FC236}">
                  <a16:creationId xmlns:a16="http://schemas.microsoft.com/office/drawing/2014/main" id="{1E5FBF12-7A7A-450B-8B09-DE5DA23C9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406" y="1761506"/>
              <a:ext cx="354798" cy="254211"/>
            </a:xfrm>
            <a:custGeom>
              <a:avLst/>
              <a:gdLst>
                <a:gd name="T0" fmla="*/ 807 w 864"/>
                <a:gd name="T1" fmla="*/ 394 h 624"/>
                <a:gd name="T2" fmla="*/ 770 w 864"/>
                <a:gd name="T3" fmla="*/ 420 h 624"/>
                <a:gd name="T4" fmla="*/ 791 w 864"/>
                <a:gd name="T5" fmla="*/ 493 h 624"/>
                <a:gd name="T6" fmla="*/ 760 w 864"/>
                <a:gd name="T7" fmla="*/ 545 h 624"/>
                <a:gd name="T8" fmla="*/ 702 w 864"/>
                <a:gd name="T9" fmla="*/ 488 h 624"/>
                <a:gd name="T10" fmla="*/ 660 w 864"/>
                <a:gd name="T11" fmla="*/ 545 h 624"/>
                <a:gd name="T12" fmla="*/ 676 w 864"/>
                <a:gd name="T13" fmla="*/ 582 h 624"/>
                <a:gd name="T14" fmla="*/ 662 w 864"/>
                <a:gd name="T15" fmla="*/ 600 h 624"/>
                <a:gd name="T16" fmla="*/ 645 w 864"/>
                <a:gd name="T17" fmla="*/ 624 h 624"/>
                <a:gd name="T18" fmla="*/ 598 w 864"/>
                <a:gd name="T19" fmla="*/ 603 h 624"/>
                <a:gd name="T20" fmla="*/ 582 w 864"/>
                <a:gd name="T21" fmla="*/ 551 h 624"/>
                <a:gd name="T22" fmla="*/ 541 w 864"/>
                <a:gd name="T23" fmla="*/ 519 h 624"/>
                <a:gd name="T24" fmla="*/ 478 w 864"/>
                <a:gd name="T25" fmla="*/ 545 h 624"/>
                <a:gd name="T26" fmla="*/ 444 w 864"/>
                <a:gd name="T27" fmla="*/ 495 h 624"/>
                <a:gd name="T28" fmla="*/ 426 w 864"/>
                <a:gd name="T29" fmla="*/ 467 h 624"/>
                <a:gd name="T30" fmla="*/ 379 w 864"/>
                <a:gd name="T31" fmla="*/ 462 h 624"/>
                <a:gd name="T32" fmla="*/ 368 w 864"/>
                <a:gd name="T33" fmla="*/ 446 h 624"/>
                <a:gd name="T34" fmla="*/ 337 w 864"/>
                <a:gd name="T35" fmla="*/ 436 h 624"/>
                <a:gd name="T36" fmla="*/ 327 w 864"/>
                <a:gd name="T37" fmla="*/ 394 h 624"/>
                <a:gd name="T38" fmla="*/ 248 w 864"/>
                <a:gd name="T39" fmla="*/ 347 h 624"/>
                <a:gd name="T40" fmla="*/ 222 w 864"/>
                <a:gd name="T41" fmla="*/ 358 h 624"/>
                <a:gd name="T42" fmla="*/ 228 w 864"/>
                <a:gd name="T43" fmla="*/ 415 h 624"/>
                <a:gd name="T44" fmla="*/ 191 w 864"/>
                <a:gd name="T45" fmla="*/ 415 h 624"/>
                <a:gd name="T46" fmla="*/ 175 w 864"/>
                <a:gd name="T47" fmla="*/ 441 h 624"/>
                <a:gd name="T48" fmla="*/ 134 w 864"/>
                <a:gd name="T49" fmla="*/ 420 h 624"/>
                <a:gd name="T50" fmla="*/ 134 w 864"/>
                <a:gd name="T51" fmla="*/ 384 h 624"/>
                <a:gd name="T52" fmla="*/ 117 w 864"/>
                <a:gd name="T53" fmla="*/ 382 h 624"/>
                <a:gd name="T54" fmla="*/ 87 w 864"/>
                <a:gd name="T55" fmla="*/ 378 h 624"/>
                <a:gd name="T56" fmla="*/ 61 w 864"/>
                <a:gd name="T57" fmla="*/ 300 h 624"/>
                <a:gd name="T58" fmla="*/ 97 w 864"/>
                <a:gd name="T59" fmla="*/ 269 h 624"/>
                <a:gd name="T60" fmla="*/ 92 w 864"/>
                <a:gd name="T61" fmla="*/ 232 h 624"/>
                <a:gd name="T62" fmla="*/ 45 w 864"/>
                <a:gd name="T63" fmla="*/ 180 h 624"/>
                <a:gd name="T64" fmla="*/ 3 w 864"/>
                <a:gd name="T65" fmla="*/ 170 h 624"/>
                <a:gd name="T66" fmla="*/ 50 w 864"/>
                <a:gd name="T67" fmla="*/ 133 h 624"/>
                <a:gd name="T68" fmla="*/ 47 w 864"/>
                <a:gd name="T69" fmla="*/ 132 h 624"/>
                <a:gd name="T70" fmla="*/ 48 w 864"/>
                <a:gd name="T71" fmla="*/ 132 h 624"/>
                <a:gd name="T72" fmla="*/ 38 w 864"/>
                <a:gd name="T73" fmla="*/ 121 h 624"/>
                <a:gd name="T74" fmla="*/ 0 w 864"/>
                <a:gd name="T75" fmla="*/ 80 h 624"/>
                <a:gd name="T76" fmla="*/ 48 w 864"/>
                <a:gd name="T77" fmla="*/ 16 h 624"/>
                <a:gd name="T78" fmla="*/ 144 w 864"/>
                <a:gd name="T79" fmla="*/ 0 h 624"/>
                <a:gd name="T80" fmla="*/ 200 w 864"/>
                <a:gd name="T81" fmla="*/ 28 h 624"/>
                <a:gd name="T82" fmla="*/ 304 w 864"/>
                <a:gd name="T83" fmla="*/ 32 h 624"/>
                <a:gd name="T84" fmla="*/ 392 w 864"/>
                <a:gd name="T85" fmla="*/ 96 h 624"/>
                <a:gd name="T86" fmla="*/ 516 w 864"/>
                <a:gd name="T87" fmla="*/ 104 h 624"/>
                <a:gd name="T88" fmla="*/ 532 w 864"/>
                <a:gd name="T89" fmla="*/ 152 h 624"/>
                <a:gd name="T90" fmla="*/ 624 w 864"/>
                <a:gd name="T91" fmla="*/ 112 h 624"/>
                <a:gd name="T92" fmla="*/ 728 w 864"/>
                <a:gd name="T93" fmla="*/ 208 h 624"/>
                <a:gd name="T94" fmla="*/ 772 w 864"/>
                <a:gd name="T95" fmla="*/ 320 h 624"/>
                <a:gd name="T96" fmla="*/ 792 w 864"/>
                <a:gd name="T97" fmla="*/ 343 h 624"/>
                <a:gd name="T98" fmla="*/ 860 w 864"/>
                <a:gd name="T99" fmla="*/ 424 h 624"/>
                <a:gd name="T100" fmla="*/ 864 w 864"/>
                <a:gd name="T101" fmla="*/ 435 h 624"/>
                <a:gd name="T102" fmla="*/ 807 w 864"/>
                <a:gd name="T103" fmla="*/ 39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4" h="624">
                  <a:moveTo>
                    <a:pt x="807" y="394"/>
                  </a:moveTo>
                  <a:cubicBezTo>
                    <a:pt x="770" y="420"/>
                    <a:pt x="770" y="420"/>
                    <a:pt x="770" y="420"/>
                  </a:cubicBezTo>
                  <a:cubicBezTo>
                    <a:pt x="770" y="420"/>
                    <a:pt x="791" y="478"/>
                    <a:pt x="791" y="493"/>
                  </a:cubicBezTo>
                  <a:cubicBezTo>
                    <a:pt x="791" y="509"/>
                    <a:pt x="760" y="545"/>
                    <a:pt x="760" y="545"/>
                  </a:cubicBezTo>
                  <a:cubicBezTo>
                    <a:pt x="760" y="545"/>
                    <a:pt x="707" y="488"/>
                    <a:pt x="702" y="488"/>
                  </a:cubicBezTo>
                  <a:cubicBezTo>
                    <a:pt x="697" y="488"/>
                    <a:pt x="660" y="545"/>
                    <a:pt x="660" y="545"/>
                  </a:cubicBezTo>
                  <a:cubicBezTo>
                    <a:pt x="676" y="582"/>
                    <a:pt x="676" y="582"/>
                    <a:pt x="676" y="582"/>
                  </a:cubicBezTo>
                  <a:cubicBezTo>
                    <a:pt x="662" y="600"/>
                    <a:pt x="662" y="600"/>
                    <a:pt x="662" y="600"/>
                  </a:cubicBezTo>
                  <a:cubicBezTo>
                    <a:pt x="645" y="624"/>
                    <a:pt x="645" y="624"/>
                    <a:pt x="645" y="624"/>
                  </a:cubicBezTo>
                  <a:cubicBezTo>
                    <a:pt x="598" y="603"/>
                    <a:pt x="598" y="603"/>
                    <a:pt x="598" y="603"/>
                  </a:cubicBezTo>
                  <a:cubicBezTo>
                    <a:pt x="582" y="551"/>
                    <a:pt x="582" y="551"/>
                    <a:pt x="582" y="551"/>
                  </a:cubicBezTo>
                  <a:cubicBezTo>
                    <a:pt x="541" y="519"/>
                    <a:pt x="541" y="519"/>
                    <a:pt x="541" y="519"/>
                  </a:cubicBezTo>
                  <a:cubicBezTo>
                    <a:pt x="478" y="545"/>
                    <a:pt x="478" y="545"/>
                    <a:pt x="478" y="545"/>
                  </a:cubicBezTo>
                  <a:cubicBezTo>
                    <a:pt x="444" y="495"/>
                    <a:pt x="444" y="495"/>
                    <a:pt x="444" y="495"/>
                  </a:cubicBezTo>
                  <a:cubicBezTo>
                    <a:pt x="426" y="467"/>
                    <a:pt x="426" y="467"/>
                    <a:pt x="426" y="467"/>
                  </a:cubicBezTo>
                  <a:cubicBezTo>
                    <a:pt x="379" y="462"/>
                    <a:pt x="379" y="462"/>
                    <a:pt x="379" y="462"/>
                  </a:cubicBezTo>
                  <a:cubicBezTo>
                    <a:pt x="368" y="446"/>
                    <a:pt x="368" y="446"/>
                    <a:pt x="368" y="446"/>
                  </a:cubicBezTo>
                  <a:cubicBezTo>
                    <a:pt x="337" y="436"/>
                    <a:pt x="337" y="436"/>
                    <a:pt x="337" y="436"/>
                  </a:cubicBezTo>
                  <a:cubicBezTo>
                    <a:pt x="327" y="394"/>
                    <a:pt x="327" y="394"/>
                    <a:pt x="327" y="394"/>
                  </a:cubicBezTo>
                  <a:cubicBezTo>
                    <a:pt x="248" y="347"/>
                    <a:pt x="248" y="347"/>
                    <a:pt x="248" y="347"/>
                  </a:cubicBezTo>
                  <a:cubicBezTo>
                    <a:pt x="222" y="358"/>
                    <a:pt x="222" y="358"/>
                    <a:pt x="222" y="358"/>
                  </a:cubicBezTo>
                  <a:cubicBezTo>
                    <a:pt x="228" y="415"/>
                    <a:pt x="228" y="415"/>
                    <a:pt x="228" y="415"/>
                  </a:cubicBezTo>
                  <a:cubicBezTo>
                    <a:pt x="191" y="415"/>
                    <a:pt x="191" y="415"/>
                    <a:pt x="191" y="415"/>
                  </a:cubicBezTo>
                  <a:cubicBezTo>
                    <a:pt x="175" y="441"/>
                    <a:pt x="175" y="441"/>
                    <a:pt x="175" y="441"/>
                  </a:cubicBezTo>
                  <a:cubicBezTo>
                    <a:pt x="134" y="420"/>
                    <a:pt x="134" y="420"/>
                    <a:pt x="134" y="420"/>
                  </a:cubicBezTo>
                  <a:cubicBezTo>
                    <a:pt x="134" y="384"/>
                    <a:pt x="134" y="384"/>
                    <a:pt x="134" y="384"/>
                  </a:cubicBezTo>
                  <a:cubicBezTo>
                    <a:pt x="117" y="382"/>
                    <a:pt x="117" y="382"/>
                    <a:pt x="117" y="382"/>
                  </a:cubicBezTo>
                  <a:cubicBezTo>
                    <a:pt x="87" y="378"/>
                    <a:pt x="87" y="378"/>
                    <a:pt x="87" y="378"/>
                  </a:cubicBezTo>
                  <a:cubicBezTo>
                    <a:pt x="61" y="300"/>
                    <a:pt x="61" y="300"/>
                    <a:pt x="61" y="300"/>
                  </a:cubicBezTo>
                  <a:cubicBezTo>
                    <a:pt x="97" y="269"/>
                    <a:pt x="97" y="269"/>
                    <a:pt x="97" y="269"/>
                  </a:cubicBezTo>
                  <a:cubicBezTo>
                    <a:pt x="92" y="232"/>
                    <a:pt x="92" y="232"/>
                    <a:pt x="92" y="232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3" y="170"/>
                    <a:pt x="3" y="170"/>
                    <a:pt x="3" y="170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4" y="32"/>
                    <a:pt x="380" y="96"/>
                    <a:pt x="392" y="96"/>
                  </a:cubicBezTo>
                  <a:cubicBezTo>
                    <a:pt x="404" y="96"/>
                    <a:pt x="516" y="104"/>
                    <a:pt x="516" y="104"/>
                  </a:cubicBezTo>
                  <a:cubicBezTo>
                    <a:pt x="516" y="104"/>
                    <a:pt x="520" y="152"/>
                    <a:pt x="532" y="152"/>
                  </a:cubicBezTo>
                  <a:cubicBezTo>
                    <a:pt x="544" y="152"/>
                    <a:pt x="624" y="112"/>
                    <a:pt x="624" y="112"/>
                  </a:cubicBezTo>
                  <a:cubicBezTo>
                    <a:pt x="728" y="208"/>
                    <a:pt x="728" y="208"/>
                    <a:pt x="728" y="208"/>
                  </a:cubicBezTo>
                  <a:cubicBezTo>
                    <a:pt x="728" y="208"/>
                    <a:pt x="720" y="260"/>
                    <a:pt x="772" y="320"/>
                  </a:cubicBezTo>
                  <a:cubicBezTo>
                    <a:pt x="779" y="328"/>
                    <a:pt x="786" y="336"/>
                    <a:pt x="792" y="343"/>
                  </a:cubicBezTo>
                  <a:cubicBezTo>
                    <a:pt x="833" y="391"/>
                    <a:pt x="860" y="424"/>
                    <a:pt x="860" y="424"/>
                  </a:cubicBezTo>
                  <a:cubicBezTo>
                    <a:pt x="860" y="424"/>
                    <a:pt x="862" y="428"/>
                    <a:pt x="864" y="435"/>
                  </a:cubicBezTo>
                  <a:lnTo>
                    <a:pt x="807" y="39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4" name="นครราชสีมา">
              <a:extLst>
                <a:ext uri="{FF2B5EF4-FFF2-40B4-BE49-F238E27FC236}">
                  <a16:creationId xmlns:a16="http://schemas.microsoft.com/office/drawing/2014/main" id="{07DDC751-455D-466C-AE1A-B1BF5636B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92" y="2756402"/>
              <a:ext cx="652901" cy="630955"/>
            </a:xfrm>
            <a:custGeom>
              <a:avLst/>
              <a:gdLst>
                <a:gd name="T0" fmla="*/ 1554 w 1596"/>
                <a:gd name="T1" fmla="*/ 385 h 1548"/>
                <a:gd name="T2" fmla="*/ 1575 w 1596"/>
                <a:gd name="T3" fmla="*/ 552 h 1548"/>
                <a:gd name="T4" fmla="*/ 1513 w 1596"/>
                <a:gd name="T5" fmla="*/ 578 h 1548"/>
                <a:gd name="T6" fmla="*/ 1398 w 1596"/>
                <a:gd name="T7" fmla="*/ 662 h 1548"/>
                <a:gd name="T8" fmla="*/ 1398 w 1596"/>
                <a:gd name="T9" fmla="*/ 735 h 1548"/>
                <a:gd name="T10" fmla="*/ 1340 w 1596"/>
                <a:gd name="T11" fmla="*/ 808 h 1548"/>
                <a:gd name="T12" fmla="*/ 1236 w 1596"/>
                <a:gd name="T13" fmla="*/ 787 h 1548"/>
                <a:gd name="T14" fmla="*/ 1210 w 1596"/>
                <a:gd name="T15" fmla="*/ 865 h 1548"/>
                <a:gd name="T16" fmla="*/ 1153 w 1596"/>
                <a:gd name="T17" fmla="*/ 917 h 1548"/>
                <a:gd name="T18" fmla="*/ 1106 w 1596"/>
                <a:gd name="T19" fmla="*/ 923 h 1548"/>
                <a:gd name="T20" fmla="*/ 1132 w 1596"/>
                <a:gd name="T21" fmla="*/ 1011 h 1548"/>
                <a:gd name="T22" fmla="*/ 1158 w 1596"/>
                <a:gd name="T23" fmla="*/ 1136 h 1548"/>
                <a:gd name="T24" fmla="*/ 1247 w 1596"/>
                <a:gd name="T25" fmla="*/ 1199 h 1548"/>
                <a:gd name="T26" fmla="*/ 1215 w 1596"/>
                <a:gd name="T27" fmla="*/ 1262 h 1548"/>
                <a:gd name="T28" fmla="*/ 1222 w 1596"/>
                <a:gd name="T29" fmla="*/ 1326 h 1548"/>
                <a:gd name="T30" fmla="*/ 1294 w 1596"/>
                <a:gd name="T31" fmla="*/ 1361 h 1548"/>
                <a:gd name="T32" fmla="*/ 1194 w 1596"/>
                <a:gd name="T33" fmla="*/ 1475 h 1548"/>
                <a:gd name="T34" fmla="*/ 1106 w 1596"/>
                <a:gd name="T35" fmla="*/ 1512 h 1548"/>
                <a:gd name="T36" fmla="*/ 981 w 1596"/>
                <a:gd name="T37" fmla="*/ 1548 h 1548"/>
                <a:gd name="T38" fmla="*/ 896 w 1596"/>
                <a:gd name="T39" fmla="*/ 1512 h 1548"/>
                <a:gd name="T40" fmla="*/ 809 w 1596"/>
                <a:gd name="T41" fmla="*/ 1532 h 1548"/>
                <a:gd name="T42" fmla="*/ 652 w 1596"/>
                <a:gd name="T43" fmla="*/ 1361 h 1548"/>
                <a:gd name="T44" fmla="*/ 553 w 1596"/>
                <a:gd name="T45" fmla="*/ 1324 h 1548"/>
                <a:gd name="T46" fmla="*/ 469 w 1596"/>
                <a:gd name="T47" fmla="*/ 1361 h 1548"/>
                <a:gd name="T48" fmla="*/ 303 w 1596"/>
                <a:gd name="T49" fmla="*/ 1262 h 1548"/>
                <a:gd name="T50" fmla="*/ 235 w 1596"/>
                <a:gd name="T51" fmla="*/ 1254 h 1548"/>
                <a:gd name="T52" fmla="*/ 219 w 1596"/>
                <a:gd name="T53" fmla="*/ 1303 h 1548"/>
                <a:gd name="T54" fmla="*/ 169 w 1596"/>
                <a:gd name="T55" fmla="*/ 1265 h 1548"/>
                <a:gd name="T56" fmla="*/ 47 w 1596"/>
                <a:gd name="T57" fmla="*/ 1220 h 1548"/>
                <a:gd name="T58" fmla="*/ 5 w 1596"/>
                <a:gd name="T59" fmla="*/ 1142 h 1548"/>
                <a:gd name="T60" fmla="*/ 21 w 1596"/>
                <a:gd name="T61" fmla="*/ 1048 h 1548"/>
                <a:gd name="T62" fmla="*/ 10 w 1596"/>
                <a:gd name="T63" fmla="*/ 970 h 1548"/>
                <a:gd name="T64" fmla="*/ 141 w 1596"/>
                <a:gd name="T65" fmla="*/ 933 h 1548"/>
                <a:gd name="T66" fmla="*/ 198 w 1596"/>
                <a:gd name="T67" fmla="*/ 704 h 1548"/>
                <a:gd name="T68" fmla="*/ 188 w 1596"/>
                <a:gd name="T69" fmla="*/ 573 h 1548"/>
                <a:gd name="T70" fmla="*/ 190 w 1596"/>
                <a:gd name="T71" fmla="*/ 396 h 1548"/>
                <a:gd name="T72" fmla="*/ 266 w 1596"/>
                <a:gd name="T73" fmla="*/ 370 h 1548"/>
                <a:gd name="T74" fmla="*/ 295 w 1596"/>
                <a:gd name="T75" fmla="*/ 375 h 1548"/>
                <a:gd name="T76" fmla="*/ 339 w 1596"/>
                <a:gd name="T77" fmla="*/ 401 h 1548"/>
                <a:gd name="T78" fmla="*/ 501 w 1596"/>
                <a:gd name="T79" fmla="*/ 401 h 1548"/>
                <a:gd name="T80" fmla="*/ 589 w 1596"/>
                <a:gd name="T81" fmla="*/ 380 h 1548"/>
                <a:gd name="T82" fmla="*/ 657 w 1596"/>
                <a:gd name="T83" fmla="*/ 333 h 1548"/>
                <a:gd name="T84" fmla="*/ 788 w 1596"/>
                <a:gd name="T85" fmla="*/ 182 h 1548"/>
                <a:gd name="T86" fmla="*/ 861 w 1596"/>
                <a:gd name="T87" fmla="*/ 57 h 1548"/>
                <a:gd name="T88" fmla="*/ 970 w 1596"/>
                <a:gd name="T89" fmla="*/ 15 h 1548"/>
                <a:gd name="T90" fmla="*/ 1043 w 1596"/>
                <a:gd name="T91" fmla="*/ 72 h 1548"/>
                <a:gd name="T92" fmla="*/ 1074 w 1596"/>
                <a:gd name="T93" fmla="*/ 109 h 1548"/>
                <a:gd name="T94" fmla="*/ 1163 w 1596"/>
                <a:gd name="T95" fmla="*/ 72 h 1548"/>
                <a:gd name="T96" fmla="*/ 1247 w 1596"/>
                <a:gd name="T97" fmla="*/ 93 h 1548"/>
                <a:gd name="T98" fmla="*/ 1309 w 1596"/>
                <a:gd name="T99" fmla="*/ 78 h 1548"/>
                <a:gd name="T100" fmla="*/ 1351 w 1596"/>
                <a:gd name="T101" fmla="*/ 135 h 1548"/>
                <a:gd name="T102" fmla="*/ 1399 w 1596"/>
                <a:gd name="T103" fmla="*/ 143 h 1548"/>
                <a:gd name="T104" fmla="*/ 1440 w 1596"/>
                <a:gd name="T105" fmla="*/ 265 h 1548"/>
                <a:gd name="T106" fmla="*/ 1539 w 1596"/>
                <a:gd name="T107" fmla="*/ 297 h 1548"/>
                <a:gd name="T108" fmla="*/ 1596 w 1596"/>
                <a:gd name="T109" fmla="*/ 318 h 1548"/>
                <a:gd name="T110" fmla="*/ 1560 w 1596"/>
                <a:gd name="T111" fmla="*/ 365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96" h="1548">
                  <a:moveTo>
                    <a:pt x="1560" y="365"/>
                  </a:moveTo>
                  <a:cubicBezTo>
                    <a:pt x="1554" y="385"/>
                    <a:pt x="1554" y="385"/>
                    <a:pt x="1554" y="385"/>
                  </a:cubicBezTo>
                  <a:cubicBezTo>
                    <a:pt x="1575" y="422"/>
                    <a:pt x="1575" y="422"/>
                    <a:pt x="1575" y="422"/>
                  </a:cubicBezTo>
                  <a:cubicBezTo>
                    <a:pt x="1575" y="552"/>
                    <a:pt x="1575" y="552"/>
                    <a:pt x="1575" y="552"/>
                  </a:cubicBezTo>
                  <a:cubicBezTo>
                    <a:pt x="1565" y="568"/>
                    <a:pt x="1565" y="568"/>
                    <a:pt x="1565" y="568"/>
                  </a:cubicBezTo>
                  <a:cubicBezTo>
                    <a:pt x="1513" y="578"/>
                    <a:pt x="1513" y="578"/>
                    <a:pt x="1513" y="578"/>
                  </a:cubicBezTo>
                  <a:cubicBezTo>
                    <a:pt x="1455" y="599"/>
                    <a:pt x="1455" y="599"/>
                    <a:pt x="1455" y="599"/>
                  </a:cubicBezTo>
                  <a:cubicBezTo>
                    <a:pt x="1398" y="662"/>
                    <a:pt x="1398" y="662"/>
                    <a:pt x="1398" y="662"/>
                  </a:cubicBezTo>
                  <a:cubicBezTo>
                    <a:pt x="1413" y="698"/>
                    <a:pt x="1413" y="698"/>
                    <a:pt x="1413" y="698"/>
                  </a:cubicBezTo>
                  <a:cubicBezTo>
                    <a:pt x="1398" y="735"/>
                    <a:pt x="1398" y="735"/>
                    <a:pt x="1398" y="735"/>
                  </a:cubicBezTo>
                  <a:cubicBezTo>
                    <a:pt x="1351" y="756"/>
                    <a:pt x="1351" y="756"/>
                    <a:pt x="1351" y="756"/>
                  </a:cubicBezTo>
                  <a:cubicBezTo>
                    <a:pt x="1340" y="808"/>
                    <a:pt x="1340" y="808"/>
                    <a:pt x="1340" y="808"/>
                  </a:cubicBezTo>
                  <a:cubicBezTo>
                    <a:pt x="1262" y="803"/>
                    <a:pt x="1262" y="803"/>
                    <a:pt x="1262" y="803"/>
                  </a:cubicBezTo>
                  <a:cubicBezTo>
                    <a:pt x="1236" y="787"/>
                    <a:pt x="1236" y="787"/>
                    <a:pt x="1236" y="787"/>
                  </a:cubicBezTo>
                  <a:cubicBezTo>
                    <a:pt x="1194" y="823"/>
                    <a:pt x="1194" y="823"/>
                    <a:pt x="1194" y="823"/>
                  </a:cubicBezTo>
                  <a:cubicBezTo>
                    <a:pt x="1210" y="865"/>
                    <a:pt x="1210" y="865"/>
                    <a:pt x="1210" y="865"/>
                  </a:cubicBezTo>
                  <a:cubicBezTo>
                    <a:pt x="1189" y="917"/>
                    <a:pt x="1189" y="917"/>
                    <a:pt x="1189" y="917"/>
                  </a:cubicBezTo>
                  <a:cubicBezTo>
                    <a:pt x="1153" y="917"/>
                    <a:pt x="1153" y="917"/>
                    <a:pt x="1153" y="917"/>
                  </a:cubicBezTo>
                  <a:cubicBezTo>
                    <a:pt x="1127" y="897"/>
                    <a:pt x="1127" y="897"/>
                    <a:pt x="1127" y="897"/>
                  </a:cubicBezTo>
                  <a:cubicBezTo>
                    <a:pt x="1106" y="923"/>
                    <a:pt x="1106" y="923"/>
                    <a:pt x="1106" y="923"/>
                  </a:cubicBezTo>
                  <a:cubicBezTo>
                    <a:pt x="1142" y="970"/>
                    <a:pt x="1142" y="970"/>
                    <a:pt x="1142" y="970"/>
                  </a:cubicBezTo>
                  <a:cubicBezTo>
                    <a:pt x="1132" y="1011"/>
                    <a:pt x="1132" y="1011"/>
                    <a:pt x="1132" y="1011"/>
                  </a:cubicBezTo>
                  <a:cubicBezTo>
                    <a:pt x="1132" y="1105"/>
                    <a:pt x="1132" y="1105"/>
                    <a:pt x="1132" y="1105"/>
                  </a:cubicBezTo>
                  <a:cubicBezTo>
                    <a:pt x="1158" y="1136"/>
                    <a:pt x="1158" y="1136"/>
                    <a:pt x="1158" y="1136"/>
                  </a:cubicBezTo>
                  <a:cubicBezTo>
                    <a:pt x="1153" y="1189"/>
                    <a:pt x="1153" y="1189"/>
                    <a:pt x="1153" y="1189"/>
                  </a:cubicBezTo>
                  <a:cubicBezTo>
                    <a:pt x="1247" y="1199"/>
                    <a:pt x="1247" y="1199"/>
                    <a:pt x="1247" y="1199"/>
                  </a:cubicBezTo>
                  <a:cubicBezTo>
                    <a:pt x="1252" y="1236"/>
                    <a:pt x="1252" y="1236"/>
                    <a:pt x="1252" y="1236"/>
                  </a:cubicBezTo>
                  <a:cubicBezTo>
                    <a:pt x="1215" y="1262"/>
                    <a:pt x="1215" y="1262"/>
                    <a:pt x="1215" y="1262"/>
                  </a:cubicBezTo>
                  <a:cubicBezTo>
                    <a:pt x="1210" y="1309"/>
                    <a:pt x="1210" y="1309"/>
                    <a:pt x="1210" y="1309"/>
                  </a:cubicBezTo>
                  <a:cubicBezTo>
                    <a:pt x="1222" y="1326"/>
                    <a:pt x="1222" y="1326"/>
                    <a:pt x="1222" y="1326"/>
                  </a:cubicBezTo>
                  <a:cubicBezTo>
                    <a:pt x="1247" y="1361"/>
                    <a:pt x="1247" y="1361"/>
                    <a:pt x="1247" y="1361"/>
                  </a:cubicBezTo>
                  <a:cubicBezTo>
                    <a:pt x="1294" y="1361"/>
                    <a:pt x="1294" y="1361"/>
                    <a:pt x="1294" y="1361"/>
                  </a:cubicBezTo>
                  <a:cubicBezTo>
                    <a:pt x="1314" y="1392"/>
                    <a:pt x="1314" y="1392"/>
                    <a:pt x="1314" y="1392"/>
                  </a:cubicBezTo>
                  <a:cubicBezTo>
                    <a:pt x="1194" y="1475"/>
                    <a:pt x="1194" y="1475"/>
                    <a:pt x="1194" y="1475"/>
                  </a:cubicBezTo>
                  <a:cubicBezTo>
                    <a:pt x="1121" y="1481"/>
                    <a:pt x="1121" y="1481"/>
                    <a:pt x="1121" y="1481"/>
                  </a:cubicBezTo>
                  <a:cubicBezTo>
                    <a:pt x="1106" y="1512"/>
                    <a:pt x="1106" y="1512"/>
                    <a:pt x="1106" y="1512"/>
                  </a:cubicBezTo>
                  <a:cubicBezTo>
                    <a:pt x="1109" y="1515"/>
                    <a:pt x="1109" y="1515"/>
                    <a:pt x="1109" y="1515"/>
                  </a:cubicBezTo>
                  <a:cubicBezTo>
                    <a:pt x="981" y="1548"/>
                    <a:pt x="981" y="1548"/>
                    <a:pt x="981" y="1548"/>
                  </a:cubicBezTo>
                  <a:cubicBezTo>
                    <a:pt x="897" y="1512"/>
                    <a:pt x="897" y="1512"/>
                    <a:pt x="897" y="1512"/>
                  </a:cubicBezTo>
                  <a:cubicBezTo>
                    <a:pt x="896" y="1512"/>
                    <a:pt x="896" y="1512"/>
                    <a:pt x="896" y="1512"/>
                  </a:cubicBezTo>
                  <a:cubicBezTo>
                    <a:pt x="835" y="1548"/>
                    <a:pt x="835" y="1548"/>
                    <a:pt x="835" y="1548"/>
                  </a:cubicBezTo>
                  <a:cubicBezTo>
                    <a:pt x="809" y="1532"/>
                    <a:pt x="809" y="1532"/>
                    <a:pt x="809" y="1532"/>
                  </a:cubicBezTo>
                  <a:cubicBezTo>
                    <a:pt x="668" y="1439"/>
                    <a:pt x="668" y="1439"/>
                    <a:pt x="668" y="1439"/>
                  </a:cubicBezTo>
                  <a:cubicBezTo>
                    <a:pt x="652" y="1361"/>
                    <a:pt x="652" y="1361"/>
                    <a:pt x="652" y="1361"/>
                  </a:cubicBezTo>
                  <a:cubicBezTo>
                    <a:pt x="595" y="1361"/>
                    <a:pt x="595" y="1361"/>
                    <a:pt x="595" y="1361"/>
                  </a:cubicBezTo>
                  <a:cubicBezTo>
                    <a:pt x="553" y="1324"/>
                    <a:pt x="553" y="1324"/>
                    <a:pt x="553" y="1324"/>
                  </a:cubicBezTo>
                  <a:cubicBezTo>
                    <a:pt x="506" y="1324"/>
                    <a:pt x="506" y="1324"/>
                    <a:pt x="506" y="1324"/>
                  </a:cubicBezTo>
                  <a:cubicBezTo>
                    <a:pt x="469" y="1361"/>
                    <a:pt x="469" y="1361"/>
                    <a:pt x="469" y="1361"/>
                  </a:cubicBezTo>
                  <a:cubicBezTo>
                    <a:pt x="370" y="1256"/>
                    <a:pt x="370" y="1256"/>
                    <a:pt x="370" y="1256"/>
                  </a:cubicBezTo>
                  <a:cubicBezTo>
                    <a:pt x="303" y="1262"/>
                    <a:pt x="303" y="1262"/>
                    <a:pt x="303" y="1262"/>
                  </a:cubicBezTo>
                  <a:cubicBezTo>
                    <a:pt x="266" y="1241"/>
                    <a:pt x="266" y="1241"/>
                    <a:pt x="266" y="1241"/>
                  </a:cubicBezTo>
                  <a:cubicBezTo>
                    <a:pt x="235" y="1254"/>
                    <a:pt x="235" y="1254"/>
                    <a:pt x="235" y="1254"/>
                  </a:cubicBezTo>
                  <a:cubicBezTo>
                    <a:pt x="230" y="1256"/>
                    <a:pt x="230" y="1256"/>
                    <a:pt x="230" y="1256"/>
                  </a:cubicBezTo>
                  <a:cubicBezTo>
                    <a:pt x="219" y="1303"/>
                    <a:pt x="219" y="1303"/>
                    <a:pt x="219" y="1303"/>
                  </a:cubicBezTo>
                  <a:cubicBezTo>
                    <a:pt x="177" y="1272"/>
                    <a:pt x="177" y="1272"/>
                    <a:pt x="177" y="1272"/>
                  </a:cubicBezTo>
                  <a:cubicBezTo>
                    <a:pt x="169" y="1265"/>
                    <a:pt x="169" y="1265"/>
                    <a:pt x="169" y="1265"/>
                  </a:cubicBezTo>
                  <a:cubicBezTo>
                    <a:pt x="89" y="1199"/>
                    <a:pt x="89" y="1199"/>
                    <a:pt x="89" y="1199"/>
                  </a:cubicBezTo>
                  <a:cubicBezTo>
                    <a:pt x="47" y="1220"/>
                    <a:pt x="47" y="1220"/>
                    <a:pt x="47" y="1220"/>
                  </a:cubicBezTo>
                  <a:cubicBezTo>
                    <a:pt x="0" y="1173"/>
                    <a:pt x="0" y="1173"/>
                    <a:pt x="0" y="1173"/>
                  </a:cubicBezTo>
                  <a:cubicBezTo>
                    <a:pt x="5" y="1142"/>
                    <a:pt x="5" y="1142"/>
                    <a:pt x="5" y="1142"/>
                  </a:cubicBezTo>
                  <a:cubicBezTo>
                    <a:pt x="26" y="1116"/>
                    <a:pt x="26" y="1116"/>
                    <a:pt x="26" y="1116"/>
                  </a:cubicBezTo>
                  <a:cubicBezTo>
                    <a:pt x="21" y="1048"/>
                    <a:pt x="21" y="1048"/>
                    <a:pt x="21" y="1048"/>
                  </a:cubicBezTo>
                  <a:cubicBezTo>
                    <a:pt x="0" y="996"/>
                    <a:pt x="0" y="996"/>
                    <a:pt x="0" y="996"/>
                  </a:cubicBezTo>
                  <a:cubicBezTo>
                    <a:pt x="10" y="970"/>
                    <a:pt x="10" y="970"/>
                    <a:pt x="10" y="970"/>
                  </a:cubicBezTo>
                  <a:cubicBezTo>
                    <a:pt x="89" y="990"/>
                    <a:pt x="89" y="990"/>
                    <a:pt x="89" y="990"/>
                  </a:cubicBezTo>
                  <a:cubicBezTo>
                    <a:pt x="141" y="933"/>
                    <a:pt x="141" y="933"/>
                    <a:pt x="141" y="933"/>
                  </a:cubicBezTo>
                  <a:cubicBezTo>
                    <a:pt x="235" y="876"/>
                    <a:pt x="235" y="876"/>
                    <a:pt x="235" y="876"/>
                  </a:cubicBezTo>
                  <a:cubicBezTo>
                    <a:pt x="198" y="704"/>
                    <a:pt x="198" y="704"/>
                    <a:pt x="198" y="704"/>
                  </a:cubicBezTo>
                  <a:cubicBezTo>
                    <a:pt x="190" y="602"/>
                    <a:pt x="190" y="602"/>
                    <a:pt x="190" y="602"/>
                  </a:cubicBezTo>
                  <a:cubicBezTo>
                    <a:pt x="188" y="573"/>
                    <a:pt x="188" y="573"/>
                    <a:pt x="188" y="573"/>
                  </a:cubicBezTo>
                  <a:cubicBezTo>
                    <a:pt x="183" y="458"/>
                    <a:pt x="183" y="458"/>
                    <a:pt x="183" y="458"/>
                  </a:cubicBezTo>
                  <a:cubicBezTo>
                    <a:pt x="190" y="396"/>
                    <a:pt x="190" y="396"/>
                    <a:pt x="190" y="396"/>
                  </a:cubicBezTo>
                  <a:cubicBezTo>
                    <a:pt x="209" y="401"/>
                    <a:pt x="209" y="401"/>
                    <a:pt x="209" y="401"/>
                  </a:cubicBezTo>
                  <a:cubicBezTo>
                    <a:pt x="266" y="370"/>
                    <a:pt x="266" y="370"/>
                    <a:pt x="266" y="370"/>
                  </a:cubicBezTo>
                  <a:cubicBezTo>
                    <a:pt x="287" y="370"/>
                    <a:pt x="287" y="370"/>
                    <a:pt x="287" y="370"/>
                  </a:cubicBezTo>
                  <a:cubicBezTo>
                    <a:pt x="295" y="375"/>
                    <a:pt x="295" y="375"/>
                    <a:pt x="295" y="375"/>
                  </a:cubicBezTo>
                  <a:cubicBezTo>
                    <a:pt x="295" y="375"/>
                    <a:pt x="295" y="375"/>
                    <a:pt x="295" y="375"/>
                  </a:cubicBezTo>
                  <a:cubicBezTo>
                    <a:pt x="339" y="401"/>
                    <a:pt x="339" y="401"/>
                    <a:pt x="339" y="401"/>
                  </a:cubicBezTo>
                  <a:cubicBezTo>
                    <a:pt x="438" y="385"/>
                    <a:pt x="438" y="385"/>
                    <a:pt x="438" y="385"/>
                  </a:cubicBezTo>
                  <a:cubicBezTo>
                    <a:pt x="501" y="401"/>
                    <a:pt x="501" y="401"/>
                    <a:pt x="501" y="401"/>
                  </a:cubicBezTo>
                  <a:cubicBezTo>
                    <a:pt x="537" y="380"/>
                    <a:pt x="537" y="380"/>
                    <a:pt x="537" y="380"/>
                  </a:cubicBezTo>
                  <a:cubicBezTo>
                    <a:pt x="589" y="380"/>
                    <a:pt x="589" y="380"/>
                    <a:pt x="589" y="380"/>
                  </a:cubicBezTo>
                  <a:cubicBezTo>
                    <a:pt x="642" y="370"/>
                    <a:pt x="642" y="370"/>
                    <a:pt x="642" y="370"/>
                  </a:cubicBezTo>
                  <a:cubicBezTo>
                    <a:pt x="657" y="333"/>
                    <a:pt x="657" y="333"/>
                    <a:pt x="657" y="333"/>
                  </a:cubicBezTo>
                  <a:cubicBezTo>
                    <a:pt x="746" y="307"/>
                    <a:pt x="746" y="307"/>
                    <a:pt x="746" y="307"/>
                  </a:cubicBezTo>
                  <a:cubicBezTo>
                    <a:pt x="788" y="182"/>
                    <a:pt x="788" y="182"/>
                    <a:pt x="788" y="182"/>
                  </a:cubicBezTo>
                  <a:cubicBezTo>
                    <a:pt x="861" y="114"/>
                    <a:pt x="861" y="114"/>
                    <a:pt x="861" y="114"/>
                  </a:cubicBezTo>
                  <a:cubicBezTo>
                    <a:pt x="861" y="57"/>
                    <a:pt x="861" y="57"/>
                    <a:pt x="861" y="57"/>
                  </a:cubicBezTo>
                  <a:cubicBezTo>
                    <a:pt x="944" y="57"/>
                    <a:pt x="944" y="57"/>
                    <a:pt x="944" y="57"/>
                  </a:cubicBezTo>
                  <a:cubicBezTo>
                    <a:pt x="970" y="15"/>
                    <a:pt x="970" y="15"/>
                    <a:pt x="970" y="15"/>
                  </a:cubicBezTo>
                  <a:cubicBezTo>
                    <a:pt x="1016" y="0"/>
                    <a:pt x="1016" y="0"/>
                    <a:pt x="1016" y="0"/>
                  </a:cubicBezTo>
                  <a:cubicBezTo>
                    <a:pt x="1043" y="72"/>
                    <a:pt x="1043" y="72"/>
                    <a:pt x="1043" y="72"/>
                  </a:cubicBezTo>
                  <a:cubicBezTo>
                    <a:pt x="1064" y="83"/>
                    <a:pt x="1064" y="83"/>
                    <a:pt x="1064" y="83"/>
                  </a:cubicBezTo>
                  <a:cubicBezTo>
                    <a:pt x="1074" y="109"/>
                    <a:pt x="1074" y="109"/>
                    <a:pt x="1074" y="109"/>
                  </a:cubicBezTo>
                  <a:cubicBezTo>
                    <a:pt x="1137" y="93"/>
                    <a:pt x="1137" y="93"/>
                    <a:pt x="1137" y="93"/>
                  </a:cubicBezTo>
                  <a:cubicBezTo>
                    <a:pt x="1163" y="72"/>
                    <a:pt x="1163" y="72"/>
                    <a:pt x="1163" y="72"/>
                  </a:cubicBezTo>
                  <a:cubicBezTo>
                    <a:pt x="1189" y="88"/>
                    <a:pt x="1189" y="88"/>
                    <a:pt x="1189" y="88"/>
                  </a:cubicBezTo>
                  <a:cubicBezTo>
                    <a:pt x="1247" y="93"/>
                    <a:pt x="1247" y="93"/>
                    <a:pt x="1247" y="93"/>
                  </a:cubicBezTo>
                  <a:cubicBezTo>
                    <a:pt x="1267" y="78"/>
                    <a:pt x="1267" y="78"/>
                    <a:pt x="1267" y="78"/>
                  </a:cubicBezTo>
                  <a:cubicBezTo>
                    <a:pt x="1309" y="78"/>
                    <a:pt x="1309" y="78"/>
                    <a:pt x="1309" y="78"/>
                  </a:cubicBezTo>
                  <a:cubicBezTo>
                    <a:pt x="1340" y="99"/>
                    <a:pt x="1340" y="99"/>
                    <a:pt x="1340" y="99"/>
                  </a:cubicBezTo>
                  <a:cubicBezTo>
                    <a:pt x="1351" y="135"/>
                    <a:pt x="1351" y="135"/>
                    <a:pt x="1351" y="135"/>
                  </a:cubicBezTo>
                  <a:cubicBezTo>
                    <a:pt x="1387" y="135"/>
                    <a:pt x="1387" y="135"/>
                    <a:pt x="1387" y="135"/>
                  </a:cubicBezTo>
                  <a:cubicBezTo>
                    <a:pt x="1387" y="135"/>
                    <a:pt x="1393" y="139"/>
                    <a:pt x="1399" y="143"/>
                  </a:cubicBezTo>
                  <a:cubicBezTo>
                    <a:pt x="1408" y="234"/>
                    <a:pt x="1408" y="234"/>
                    <a:pt x="1408" y="234"/>
                  </a:cubicBezTo>
                  <a:cubicBezTo>
                    <a:pt x="1440" y="265"/>
                    <a:pt x="1440" y="265"/>
                    <a:pt x="1440" y="265"/>
                  </a:cubicBezTo>
                  <a:cubicBezTo>
                    <a:pt x="1513" y="271"/>
                    <a:pt x="1513" y="271"/>
                    <a:pt x="1513" y="271"/>
                  </a:cubicBezTo>
                  <a:cubicBezTo>
                    <a:pt x="1539" y="297"/>
                    <a:pt x="1539" y="297"/>
                    <a:pt x="1539" y="297"/>
                  </a:cubicBezTo>
                  <a:cubicBezTo>
                    <a:pt x="1570" y="302"/>
                    <a:pt x="1570" y="302"/>
                    <a:pt x="1570" y="302"/>
                  </a:cubicBezTo>
                  <a:cubicBezTo>
                    <a:pt x="1596" y="318"/>
                    <a:pt x="1596" y="318"/>
                    <a:pt x="1596" y="318"/>
                  </a:cubicBezTo>
                  <a:cubicBezTo>
                    <a:pt x="1596" y="354"/>
                    <a:pt x="1596" y="354"/>
                    <a:pt x="1596" y="354"/>
                  </a:cubicBezTo>
                  <a:lnTo>
                    <a:pt x="1560" y="3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5" name="นครพนม">
              <a:extLst>
                <a:ext uri="{FF2B5EF4-FFF2-40B4-BE49-F238E27FC236}">
                  <a16:creationId xmlns:a16="http://schemas.microsoft.com/office/drawing/2014/main" id="{B986B8A3-7A78-440C-8F43-7E8FE9010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076" y="1922445"/>
              <a:ext cx="292617" cy="464529"/>
            </a:xfrm>
            <a:custGeom>
              <a:avLst/>
              <a:gdLst>
                <a:gd name="T0" fmla="*/ 648 w 716"/>
                <a:gd name="T1" fmla="*/ 942 h 1137"/>
                <a:gd name="T2" fmla="*/ 680 w 716"/>
                <a:gd name="T3" fmla="*/ 1090 h 1137"/>
                <a:gd name="T4" fmla="*/ 653 w 716"/>
                <a:gd name="T5" fmla="*/ 1116 h 1137"/>
                <a:gd name="T6" fmla="*/ 616 w 716"/>
                <a:gd name="T7" fmla="*/ 1137 h 1137"/>
                <a:gd name="T8" fmla="*/ 553 w 716"/>
                <a:gd name="T9" fmla="*/ 1069 h 1137"/>
                <a:gd name="T10" fmla="*/ 444 w 716"/>
                <a:gd name="T11" fmla="*/ 1101 h 1137"/>
                <a:gd name="T12" fmla="*/ 371 w 716"/>
                <a:gd name="T13" fmla="*/ 1059 h 1137"/>
                <a:gd name="T14" fmla="*/ 298 w 716"/>
                <a:gd name="T15" fmla="*/ 1095 h 1137"/>
                <a:gd name="T16" fmla="*/ 229 w 716"/>
                <a:gd name="T17" fmla="*/ 1040 h 1137"/>
                <a:gd name="T18" fmla="*/ 282 w 716"/>
                <a:gd name="T19" fmla="*/ 1002 h 1137"/>
                <a:gd name="T20" fmla="*/ 329 w 716"/>
                <a:gd name="T21" fmla="*/ 948 h 1137"/>
                <a:gd name="T22" fmla="*/ 350 w 716"/>
                <a:gd name="T23" fmla="*/ 913 h 1137"/>
                <a:gd name="T24" fmla="*/ 334 w 716"/>
                <a:gd name="T25" fmla="*/ 850 h 1137"/>
                <a:gd name="T26" fmla="*/ 345 w 716"/>
                <a:gd name="T27" fmla="*/ 793 h 1137"/>
                <a:gd name="T28" fmla="*/ 386 w 716"/>
                <a:gd name="T29" fmla="*/ 704 h 1137"/>
                <a:gd name="T30" fmla="*/ 381 w 716"/>
                <a:gd name="T31" fmla="*/ 626 h 1137"/>
                <a:gd name="T32" fmla="*/ 381 w 716"/>
                <a:gd name="T33" fmla="*/ 553 h 1137"/>
                <a:gd name="T34" fmla="*/ 199 w 716"/>
                <a:gd name="T35" fmla="*/ 563 h 1137"/>
                <a:gd name="T36" fmla="*/ 141 w 716"/>
                <a:gd name="T37" fmla="*/ 579 h 1137"/>
                <a:gd name="T38" fmla="*/ 89 w 716"/>
                <a:gd name="T39" fmla="*/ 574 h 1137"/>
                <a:gd name="T40" fmla="*/ 21 w 716"/>
                <a:gd name="T41" fmla="*/ 501 h 1137"/>
                <a:gd name="T42" fmla="*/ 37 w 716"/>
                <a:gd name="T43" fmla="*/ 433 h 1137"/>
                <a:gd name="T44" fmla="*/ 42 w 716"/>
                <a:gd name="T45" fmla="*/ 381 h 1137"/>
                <a:gd name="T46" fmla="*/ 68 w 716"/>
                <a:gd name="T47" fmla="*/ 344 h 1137"/>
                <a:gd name="T48" fmla="*/ 73 w 716"/>
                <a:gd name="T49" fmla="*/ 282 h 1137"/>
                <a:gd name="T50" fmla="*/ 2 w 716"/>
                <a:gd name="T51" fmla="*/ 206 h 1137"/>
                <a:gd name="T52" fmla="*/ 0 w 716"/>
                <a:gd name="T53" fmla="*/ 151 h 1137"/>
                <a:gd name="T54" fmla="*/ 100 w 716"/>
                <a:gd name="T55" fmla="*/ 151 h 1137"/>
                <a:gd name="T56" fmla="*/ 110 w 716"/>
                <a:gd name="T57" fmla="*/ 26 h 1137"/>
                <a:gd name="T58" fmla="*/ 204 w 716"/>
                <a:gd name="T59" fmla="*/ 41 h 1137"/>
                <a:gd name="T60" fmla="*/ 324 w 716"/>
                <a:gd name="T61" fmla="*/ 194 h 1137"/>
                <a:gd name="T62" fmla="*/ 632 w 716"/>
                <a:gd name="T63" fmla="*/ 470 h 1137"/>
                <a:gd name="T64" fmla="*/ 716 w 716"/>
                <a:gd name="T65" fmla="*/ 797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6" h="1137">
                  <a:moveTo>
                    <a:pt x="716" y="799"/>
                  </a:moveTo>
                  <a:cubicBezTo>
                    <a:pt x="648" y="942"/>
                    <a:pt x="648" y="942"/>
                    <a:pt x="648" y="942"/>
                  </a:cubicBezTo>
                  <a:cubicBezTo>
                    <a:pt x="651" y="953"/>
                    <a:pt x="651" y="953"/>
                    <a:pt x="651" y="953"/>
                  </a:cubicBezTo>
                  <a:cubicBezTo>
                    <a:pt x="680" y="1090"/>
                    <a:pt x="680" y="1090"/>
                    <a:pt x="680" y="1090"/>
                  </a:cubicBezTo>
                  <a:cubicBezTo>
                    <a:pt x="652" y="1114"/>
                    <a:pt x="652" y="1114"/>
                    <a:pt x="652" y="1114"/>
                  </a:cubicBezTo>
                  <a:cubicBezTo>
                    <a:pt x="653" y="1116"/>
                    <a:pt x="653" y="1116"/>
                    <a:pt x="653" y="1116"/>
                  </a:cubicBezTo>
                  <a:cubicBezTo>
                    <a:pt x="637" y="1111"/>
                    <a:pt x="637" y="1111"/>
                    <a:pt x="637" y="1111"/>
                  </a:cubicBezTo>
                  <a:cubicBezTo>
                    <a:pt x="616" y="1137"/>
                    <a:pt x="616" y="1137"/>
                    <a:pt x="616" y="1137"/>
                  </a:cubicBezTo>
                  <a:cubicBezTo>
                    <a:pt x="579" y="1132"/>
                    <a:pt x="579" y="1132"/>
                    <a:pt x="579" y="1132"/>
                  </a:cubicBezTo>
                  <a:cubicBezTo>
                    <a:pt x="553" y="1069"/>
                    <a:pt x="553" y="1069"/>
                    <a:pt x="553" y="1069"/>
                  </a:cubicBezTo>
                  <a:cubicBezTo>
                    <a:pt x="491" y="1069"/>
                    <a:pt x="491" y="1069"/>
                    <a:pt x="491" y="1069"/>
                  </a:cubicBezTo>
                  <a:cubicBezTo>
                    <a:pt x="491" y="1069"/>
                    <a:pt x="454" y="1101"/>
                    <a:pt x="444" y="1101"/>
                  </a:cubicBezTo>
                  <a:cubicBezTo>
                    <a:pt x="433" y="1101"/>
                    <a:pt x="413" y="1069"/>
                    <a:pt x="413" y="1069"/>
                  </a:cubicBezTo>
                  <a:cubicBezTo>
                    <a:pt x="371" y="1059"/>
                    <a:pt x="371" y="1059"/>
                    <a:pt x="371" y="1059"/>
                  </a:cubicBezTo>
                  <a:cubicBezTo>
                    <a:pt x="334" y="1075"/>
                    <a:pt x="334" y="1075"/>
                    <a:pt x="334" y="1075"/>
                  </a:cubicBezTo>
                  <a:cubicBezTo>
                    <a:pt x="298" y="1095"/>
                    <a:pt x="298" y="1095"/>
                    <a:pt x="298" y="1095"/>
                  </a:cubicBezTo>
                  <a:cubicBezTo>
                    <a:pt x="246" y="1080"/>
                    <a:pt x="246" y="1080"/>
                    <a:pt x="246" y="1080"/>
                  </a:cubicBezTo>
                  <a:cubicBezTo>
                    <a:pt x="229" y="1040"/>
                    <a:pt x="229" y="1040"/>
                    <a:pt x="229" y="1040"/>
                  </a:cubicBezTo>
                  <a:cubicBezTo>
                    <a:pt x="230" y="1038"/>
                    <a:pt x="230" y="1038"/>
                    <a:pt x="230" y="1038"/>
                  </a:cubicBezTo>
                  <a:cubicBezTo>
                    <a:pt x="282" y="1002"/>
                    <a:pt x="282" y="1002"/>
                    <a:pt x="282" y="1002"/>
                  </a:cubicBezTo>
                  <a:cubicBezTo>
                    <a:pt x="287" y="970"/>
                    <a:pt x="287" y="970"/>
                    <a:pt x="287" y="970"/>
                  </a:cubicBezTo>
                  <a:cubicBezTo>
                    <a:pt x="329" y="948"/>
                    <a:pt x="329" y="948"/>
                    <a:pt x="329" y="948"/>
                  </a:cubicBezTo>
                  <a:cubicBezTo>
                    <a:pt x="345" y="939"/>
                    <a:pt x="345" y="939"/>
                    <a:pt x="345" y="939"/>
                  </a:cubicBezTo>
                  <a:cubicBezTo>
                    <a:pt x="350" y="913"/>
                    <a:pt x="350" y="913"/>
                    <a:pt x="350" y="913"/>
                  </a:cubicBezTo>
                  <a:cubicBezTo>
                    <a:pt x="319" y="887"/>
                    <a:pt x="319" y="887"/>
                    <a:pt x="319" y="887"/>
                  </a:cubicBezTo>
                  <a:cubicBezTo>
                    <a:pt x="334" y="850"/>
                    <a:pt x="334" y="850"/>
                    <a:pt x="334" y="850"/>
                  </a:cubicBezTo>
                  <a:cubicBezTo>
                    <a:pt x="366" y="824"/>
                    <a:pt x="366" y="824"/>
                    <a:pt x="366" y="824"/>
                  </a:cubicBezTo>
                  <a:cubicBezTo>
                    <a:pt x="345" y="793"/>
                    <a:pt x="345" y="793"/>
                    <a:pt x="345" y="793"/>
                  </a:cubicBezTo>
                  <a:cubicBezTo>
                    <a:pt x="386" y="751"/>
                    <a:pt x="386" y="751"/>
                    <a:pt x="386" y="751"/>
                  </a:cubicBezTo>
                  <a:cubicBezTo>
                    <a:pt x="386" y="704"/>
                    <a:pt x="386" y="704"/>
                    <a:pt x="386" y="704"/>
                  </a:cubicBezTo>
                  <a:cubicBezTo>
                    <a:pt x="366" y="683"/>
                    <a:pt x="366" y="683"/>
                    <a:pt x="366" y="683"/>
                  </a:cubicBezTo>
                  <a:cubicBezTo>
                    <a:pt x="381" y="626"/>
                    <a:pt x="381" y="626"/>
                    <a:pt x="381" y="626"/>
                  </a:cubicBezTo>
                  <a:cubicBezTo>
                    <a:pt x="366" y="600"/>
                    <a:pt x="366" y="600"/>
                    <a:pt x="366" y="600"/>
                  </a:cubicBezTo>
                  <a:cubicBezTo>
                    <a:pt x="381" y="553"/>
                    <a:pt x="381" y="553"/>
                    <a:pt x="381" y="553"/>
                  </a:cubicBezTo>
                  <a:cubicBezTo>
                    <a:pt x="256" y="548"/>
                    <a:pt x="256" y="548"/>
                    <a:pt x="256" y="548"/>
                  </a:cubicBezTo>
                  <a:cubicBezTo>
                    <a:pt x="256" y="548"/>
                    <a:pt x="209" y="563"/>
                    <a:pt x="199" y="563"/>
                  </a:cubicBezTo>
                  <a:cubicBezTo>
                    <a:pt x="188" y="563"/>
                    <a:pt x="162" y="548"/>
                    <a:pt x="162" y="548"/>
                  </a:cubicBezTo>
                  <a:cubicBezTo>
                    <a:pt x="141" y="579"/>
                    <a:pt x="141" y="579"/>
                    <a:pt x="141" y="579"/>
                  </a:cubicBezTo>
                  <a:cubicBezTo>
                    <a:pt x="115" y="584"/>
                    <a:pt x="115" y="584"/>
                    <a:pt x="115" y="584"/>
                  </a:cubicBezTo>
                  <a:cubicBezTo>
                    <a:pt x="89" y="574"/>
                    <a:pt x="89" y="574"/>
                    <a:pt x="89" y="574"/>
                  </a:cubicBezTo>
                  <a:cubicBezTo>
                    <a:pt x="58" y="579"/>
                    <a:pt x="58" y="579"/>
                    <a:pt x="58" y="579"/>
                  </a:cubicBezTo>
                  <a:cubicBezTo>
                    <a:pt x="21" y="501"/>
                    <a:pt x="21" y="501"/>
                    <a:pt x="21" y="501"/>
                  </a:cubicBezTo>
                  <a:cubicBezTo>
                    <a:pt x="37" y="470"/>
                    <a:pt x="37" y="470"/>
                    <a:pt x="37" y="470"/>
                  </a:cubicBezTo>
                  <a:cubicBezTo>
                    <a:pt x="37" y="433"/>
                    <a:pt x="37" y="433"/>
                    <a:pt x="37" y="433"/>
                  </a:cubicBezTo>
                  <a:cubicBezTo>
                    <a:pt x="58" y="417"/>
                    <a:pt x="58" y="417"/>
                    <a:pt x="58" y="417"/>
                  </a:cubicBezTo>
                  <a:cubicBezTo>
                    <a:pt x="42" y="381"/>
                    <a:pt x="42" y="381"/>
                    <a:pt x="42" y="381"/>
                  </a:cubicBezTo>
                  <a:cubicBezTo>
                    <a:pt x="42" y="344"/>
                    <a:pt x="42" y="344"/>
                    <a:pt x="42" y="344"/>
                  </a:cubicBezTo>
                  <a:cubicBezTo>
                    <a:pt x="68" y="344"/>
                    <a:pt x="68" y="344"/>
                    <a:pt x="68" y="344"/>
                  </a:cubicBezTo>
                  <a:cubicBezTo>
                    <a:pt x="73" y="324"/>
                    <a:pt x="73" y="324"/>
                    <a:pt x="73" y="324"/>
                  </a:cubicBezTo>
                  <a:cubicBezTo>
                    <a:pt x="73" y="282"/>
                    <a:pt x="73" y="282"/>
                    <a:pt x="73" y="282"/>
                  </a:cubicBezTo>
                  <a:cubicBezTo>
                    <a:pt x="47" y="235"/>
                    <a:pt x="47" y="235"/>
                    <a:pt x="47" y="235"/>
                  </a:cubicBezTo>
                  <a:cubicBezTo>
                    <a:pt x="2" y="206"/>
                    <a:pt x="2" y="206"/>
                    <a:pt x="2" y="206"/>
                  </a:cubicBezTo>
                  <a:cubicBezTo>
                    <a:pt x="16" y="188"/>
                    <a:pt x="16" y="188"/>
                    <a:pt x="16" y="188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37" y="94"/>
                    <a:pt x="42" y="94"/>
                  </a:cubicBezTo>
                  <a:cubicBezTo>
                    <a:pt x="47" y="94"/>
                    <a:pt x="100" y="151"/>
                    <a:pt x="100" y="151"/>
                  </a:cubicBezTo>
                  <a:cubicBezTo>
                    <a:pt x="100" y="151"/>
                    <a:pt x="131" y="115"/>
                    <a:pt x="131" y="99"/>
                  </a:cubicBezTo>
                  <a:cubicBezTo>
                    <a:pt x="131" y="84"/>
                    <a:pt x="110" y="26"/>
                    <a:pt x="110" y="26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204" y="41"/>
                    <a:pt x="204" y="41"/>
                    <a:pt x="204" y="41"/>
                  </a:cubicBezTo>
                  <a:cubicBezTo>
                    <a:pt x="215" y="73"/>
                    <a:pt x="246" y="161"/>
                    <a:pt x="252" y="158"/>
                  </a:cubicBezTo>
                  <a:cubicBezTo>
                    <a:pt x="260" y="154"/>
                    <a:pt x="324" y="194"/>
                    <a:pt x="324" y="194"/>
                  </a:cubicBezTo>
                  <a:cubicBezTo>
                    <a:pt x="416" y="338"/>
                    <a:pt x="416" y="338"/>
                    <a:pt x="416" y="338"/>
                  </a:cubicBezTo>
                  <a:cubicBezTo>
                    <a:pt x="632" y="470"/>
                    <a:pt x="632" y="470"/>
                    <a:pt x="632" y="470"/>
                  </a:cubicBezTo>
                  <a:cubicBezTo>
                    <a:pt x="632" y="470"/>
                    <a:pt x="700" y="566"/>
                    <a:pt x="708" y="574"/>
                  </a:cubicBezTo>
                  <a:cubicBezTo>
                    <a:pt x="716" y="582"/>
                    <a:pt x="716" y="781"/>
                    <a:pt x="716" y="797"/>
                  </a:cubicBezTo>
                  <a:cubicBezTo>
                    <a:pt x="716" y="798"/>
                    <a:pt x="716" y="798"/>
                    <a:pt x="716" y="799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6" name="ชัยภูมิ">
              <a:extLst>
                <a:ext uri="{FF2B5EF4-FFF2-40B4-BE49-F238E27FC236}">
                  <a16:creationId xmlns:a16="http://schemas.microsoft.com/office/drawing/2014/main" id="{E95DC2B6-6C22-471F-A8AF-9DDF5CCB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100" y="2423551"/>
              <a:ext cx="407835" cy="495620"/>
            </a:xfrm>
            <a:custGeom>
              <a:avLst/>
              <a:gdLst>
                <a:gd name="T0" fmla="*/ 845 w 996"/>
                <a:gd name="T1" fmla="*/ 568 h 1215"/>
                <a:gd name="T2" fmla="*/ 887 w 996"/>
                <a:gd name="T3" fmla="*/ 615 h 1215"/>
                <a:gd name="T4" fmla="*/ 934 w 996"/>
                <a:gd name="T5" fmla="*/ 641 h 1215"/>
                <a:gd name="T6" fmla="*/ 918 w 996"/>
                <a:gd name="T7" fmla="*/ 704 h 1215"/>
                <a:gd name="T8" fmla="*/ 891 w 996"/>
                <a:gd name="T9" fmla="*/ 814 h 1215"/>
                <a:gd name="T10" fmla="*/ 819 w 996"/>
                <a:gd name="T11" fmla="*/ 871 h 1215"/>
                <a:gd name="T12" fmla="*/ 736 w 996"/>
                <a:gd name="T13" fmla="*/ 928 h 1215"/>
                <a:gd name="T14" fmla="*/ 621 w 996"/>
                <a:gd name="T15" fmla="*/ 1121 h 1215"/>
                <a:gd name="T16" fmla="*/ 517 w 996"/>
                <a:gd name="T17" fmla="*/ 1184 h 1215"/>
                <a:gd name="T18" fmla="*/ 412 w 996"/>
                <a:gd name="T19" fmla="*/ 1194 h 1215"/>
                <a:gd name="T20" fmla="*/ 313 w 996"/>
                <a:gd name="T21" fmla="*/ 1199 h 1215"/>
                <a:gd name="T22" fmla="*/ 170 w 996"/>
                <a:gd name="T23" fmla="*/ 1189 h 1215"/>
                <a:gd name="T24" fmla="*/ 162 w 996"/>
                <a:gd name="T25" fmla="*/ 1184 h 1215"/>
                <a:gd name="T26" fmla="*/ 84 w 996"/>
                <a:gd name="T27" fmla="*/ 1215 h 1215"/>
                <a:gd name="T28" fmla="*/ 47 w 996"/>
                <a:gd name="T29" fmla="*/ 1205 h 1215"/>
                <a:gd name="T30" fmla="*/ 26 w 996"/>
                <a:gd name="T31" fmla="*/ 1038 h 1215"/>
                <a:gd name="T32" fmla="*/ 52 w 996"/>
                <a:gd name="T33" fmla="*/ 876 h 1215"/>
                <a:gd name="T34" fmla="*/ 16 w 996"/>
                <a:gd name="T35" fmla="*/ 860 h 1215"/>
                <a:gd name="T36" fmla="*/ 13 w 996"/>
                <a:gd name="T37" fmla="*/ 769 h 1215"/>
                <a:gd name="T38" fmla="*/ 47 w 996"/>
                <a:gd name="T39" fmla="*/ 735 h 1215"/>
                <a:gd name="T40" fmla="*/ 58 w 996"/>
                <a:gd name="T41" fmla="*/ 673 h 1215"/>
                <a:gd name="T42" fmla="*/ 26 w 996"/>
                <a:gd name="T43" fmla="*/ 480 h 1215"/>
                <a:gd name="T44" fmla="*/ 47 w 996"/>
                <a:gd name="T45" fmla="*/ 318 h 1215"/>
                <a:gd name="T46" fmla="*/ 131 w 996"/>
                <a:gd name="T47" fmla="*/ 151 h 1215"/>
                <a:gd name="T48" fmla="*/ 151 w 996"/>
                <a:gd name="T49" fmla="*/ 99 h 1215"/>
                <a:gd name="T50" fmla="*/ 188 w 996"/>
                <a:gd name="T51" fmla="*/ 21 h 1215"/>
                <a:gd name="T52" fmla="*/ 266 w 996"/>
                <a:gd name="T53" fmla="*/ 21 h 1215"/>
                <a:gd name="T54" fmla="*/ 350 w 996"/>
                <a:gd name="T55" fmla="*/ 31 h 1215"/>
                <a:gd name="T56" fmla="*/ 376 w 996"/>
                <a:gd name="T57" fmla="*/ 26 h 1215"/>
                <a:gd name="T58" fmla="*/ 454 w 996"/>
                <a:gd name="T59" fmla="*/ 36 h 1215"/>
                <a:gd name="T60" fmla="*/ 548 w 996"/>
                <a:gd name="T61" fmla="*/ 52 h 1215"/>
                <a:gd name="T62" fmla="*/ 605 w 996"/>
                <a:gd name="T63" fmla="*/ 125 h 1215"/>
                <a:gd name="T64" fmla="*/ 663 w 996"/>
                <a:gd name="T65" fmla="*/ 188 h 1215"/>
                <a:gd name="T66" fmla="*/ 835 w 996"/>
                <a:gd name="T67" fmla="*/ 229 h 1215"/>
                <a:gd name="T68" fmla="*/ 913 w 996"/>
                <a:gd name="T69" fmla="*/ 229 h 1215"/>
                <a:gd name="T70" fmla="*/ 996 w 996"/>
                <a:gd name="T71" fmla="*/ 281 h 1215"/>
                <a:gd name="T72" fmla="*/ 903 w 996"/>
                <a:gd name="T73" fmla="*/ 485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1215">
                  <a:moveTo>
                    <a:pt x="903" y="485"/>
                  </a:moveTo>
                  <a:cubicBezTo>
                    <a:pt x="897" y="490"/>
                    <a:pt x="845" y="568"/>
                    <a:pt x="845" y="568"/>
                  </a:cubicBezTo>
                  <a:cubicBezTo>
                    <a:pt x="850" y="594"/>
                    <a:pt x="850" y="594"/>
                    <a:pt x="850" y="594"/>
                  </a:cubicBezTo>
                  <a:cubicBezTo>
                    <a:pt x="887" y="615"/>
                    <a:pt x="887" y="615"/>
                    <a:pt x="887" y="615"/>
                  </a:cubicBezTo>
                  <a:cubicBezTo>
                    <a:pt x="908" y="615"/>
                    <a:pt x="908" y="615"/>
                    <a:pt x="908" y="615"/>
                  </a:cubicBezTo>
                  <a:cubicBezTo>
                    <a:pt x="934" y="641"/>
                    <a:pt x="934" y="641"/>
                    <a:pt x="934" y="641"/>
                  </a:cubicBezTo>
                  <a:cubicBezTo>
                    <a:pt x="929" y="662"/>
                    <a:pt x="929" y="662"/>
                    <a:pt x="929" y="662"/>
                  </a:cubicBezTo>
                  <a:cubicBezTo>
                    <a:pt x="918" y="704"/>
                    <a:pt x="918" y="704"/>
                    <a:pt x="918" y="704"/>
                  </a:cubicBezTo>
                  <a:cubicBezTo>
                    <a:pt x="876" y="777"/>
                    <a:pt x="876" y="777"/>
                    <a:pt x="876" y="777"/>
                  </a:cubicBezTo>
                  <a:cubicBezTo>
                    <a:pt x="891" y="814"/>
                    <a:pt x="891" y="814"/>
                    <a:pt x="891" y="814"/>
                  </a:cubicBezTo>
                  <a:cubicBezTo>
                    <a:pt x="845" y="829"/>
                    <a:pt x="845" y="829"/>
                    <a:pt x="845" y="829"/>
                  </a:cubicBezTo>
                  <a:cubicBezTo>
                    <a:pt x="819" y="871"/>
                    <a:pt x="819" y="871"/>
                    <a:pt x="819" y="871"/>
                  </a:cubicBezTo>
                  <a:cubicBezTo>
                    <a:pt x="736" y="871"/>
                    <a:pt x="736" y="871"/>
                    <a:pt x="736" y="871"/>
                  </a:cubicBezTo>
                  <a:cubicBezTo>
                    <a:pt x="736" y="928"/>
                    <a:pt x="736" y="928"/>
                    <a:pt x="736" y="928"/>
                  </a:cubicBezTo>
                  <a:cubicBezTo>
                    <a:pt x="663" y="996"/>
                    <a:pt x="663" y="996"/>
                    <a:pt x="663" y="996"/>
                  </a:cubicBezTo>
                  <a:cubicBezTo>
                    <a:pt x="621" y="1121"/>
                    <a:pt x="621" y="1121"/>
                    <a:pt x="621" y="1121"/>
                  </a:cubicBezTo>
                  <a:cubicBezTo>
                    <a:pt x="532" y="1147"/>
                    <a:pt x="532" y="1147"/>
                    <a:pt x="532" y="1147"/>
                  </a:cubicBezTo>
                  <a:cubicBezTo>
                    <a:pt x="517" y="1184"/>
                    <a:pt x="517" y="1184"/>
                    <a:pt x="517" y="1184"/>
                  </a:cubicBezTo>
                  <a:cubicBezTo>
                    <a:pt x="464" y="1194"/>
                    <a:pt x="464" y="1194"/>
                    <a:pt x="464" y="1194"/>
                  </a:cubicBezTo>
                  <a:cubicBezTo>
                    <a:pt x="412" y="1194"/>
                    <a:pt x="412" y="1194"/>
                    <a:pt x="412" y="1194"/>
                  </a:cubicBezTo>
                  <a:cubicBezTo>
                    <a:pt x="376" y="1215"/>
                    <a:pt x="376" y="1215"/>
                    <a:pt x="376" y="1215"/>
                  </a:cubicBezTo>
                  <a:cubicBezTo>
                    <a:pt x="313" y="1199"/>
                    <a:pt x="313" y="1199"/>
                    <a:pt x="313" y="1199"/>
                  </a:cubicBezTo>
                  <a:cubicBezTo>
                    <a:pt x="214" y="1215"/>
                    <a:pt x="214" y="1215"/>
                    <a:pt x="214" y="1215"/>
                  </a:cubicBezTo>
                  <a:cubicBezTo>
                    <a:pt x="170" y="1189"/>
                    <a:pt x="170" y="1189"/>
                    <a:pt x="170" y="1189"/>
                  </a:cubicBezTo>
                  <a:cubicBezTo>
                    <a:pt x="170" y="1189"/>
                    <a:pt x="170" y="1189"/>
                    <a:pt x="170" y="1189"/>
                  </a:cubicBezTo>
                  <a:cubicBezTo>
                    <a:pt x="162" y="1184"/>
                    <a:pt x="162" y="1184"/>
                    <a:pt x="162" y="1184"/>
                  </a:cubicBezTo>
                  <a:cubicBezTo>
                    <a:pt x="141" y="1184"/>
                    <a:pt x="141" y="1184"/>
                    <a:pt x="141" y="1184"/>
                  </a:cubicBezTo>
                  <a:cubicBezTo>
                    <a:pt x="84" y="1215"/>
                    <a:pt x="84" y="1215"/>
                    <a:pt x="84" y="1215"/>
                  </a:cubicBezTo>
                  <a:cubicBezTo>
                    <a:pt x="65" y="1210"/>
                    <a:pt x="65" y="1210"/>
                    <a:pt x="65" y="1210"/>
                  </a:cubicBezTo>
                  <a:cubicBezTo>
                    <a:pt x="47" y="1205"/>
                    <a:pt x="47" y="1205"/>
                    <a:pt x="47" y="1205"/>
                  </a:cubicBezTo>
                  <a:cubicBezTo>
                    <a:pt x="47" y="1100"/>
                    <a:pt x="47" y="1100"/>
                    <a:pt x="47" y="1100"/>
                  </a:cubicBezTo>
                  <a:cubicBezTo>
                    <a:pt x="26" y="1038"/>
                    <a:pt x="26" y="1038"/>
                    <a:pt x="26" y="1038"/>
                  </a:cubicBezTo>
                  <a:cubicBezTo>
                    <a:pt x="63" y="933"/>
                    <a:pt x="63" y="933"/>
                    <a:pt x="63" y="933"/>
                  </a:cubicBezTo>
                  <a:cubicBezTo>
                    <a:pt x="52" y="876"/>
                    <a:pt x="52" y="876"/>
                    <a:pt x="52" y="876"/>
                  </a:cubicBezTo>
                  <a:cubicBezTo>
                    <a:pt x="14" y="873"/>
                    <a:pt x="14" y="873"/>
                    <a:pt x="14" y="873"/>
                  </a:cubicBezTo>
                  <a:cubicBezTo>
                    <a:pt x="16" y="860"/>
                    <a:pt x="16" y="860"/>
                    <a:pt x="16" y="860"/>
                  </a:cubicBezTo>
                  <a:cubicBezTo>
                    <a:pt x="0" y="808"/>
                    <a:pt x="0" y="808"/>
                    <a:pt x="0" y="808"/>
                  </a:cubicBezTo>
                  <a:cubicBezTo>
                    <a:pt x="13" y="769"/>
                    <a:pt x="13" y="769"/>
                    <a:pt x="13" y="769"/>
                  </a:cubicBezTo>
                  <a:cubicBezTo>
                    <a:pt x="16" y="761"/>
                    <a:pt x="16" y="761"/>
                    <a:pt x="16" y="761"/>
                  </a:cubicBezTo>
                  <a:cubicBezTo>
                    <a:pt x="47" y="735"/>
                    <a:pt x="47" y="735"/>
                    <a:pt x="47" y="735"/>
                  </a:cubicBezTo>
                  <a:cubicBezTo>
                    <a:pt x="47" y="699"/>
                    <a:pt x="47" y="699"/>
                    <a:pt x="47" y="699"/>
                  </a:cubicBezTo>
                  <a:cubicBezTo>
                    <a:pt x="58" y="673"/>
                    <a:pt x="58" y="673"/>
                    <a:pt x="58" y="673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26" y="480"/>
                    <a:pt x="26" y="480"/>
                    <a:pt x="26" y="480"/>
                  </a:cubicBezTo>
                  <a:cubicBezTo>
                    <a:pt x="21" y="396"/>
                    <a:pt x="21" y="396"/>
                    <a:pt x="21" y="396"/>
                  </a:cubicBezTo>
                  <a:cubicBezTo>
                    <a:pt x="47" y="318"/>
                    <a:pt x="47" y="318"/>
                    <a:pt x="47" y="318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51" y="99"/>
                    <a:pt x="151" y="99"/>
                    <a:pt x="151" y="99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66" y="21"/>
                    <a:pt x="266" y="21"/>
                    <a:pt x="266" y="21"/>
                  </a:cubicBezTo>
                  <a:cubicBezTo>
                    <a:pt x="318" y="10"/>
                    <a:pt x="318" y="10"/>
                    <a:pt x="318" y="10"/>
                  </a:cubicBezTo>
                  <a:cubicBezTo>
                    <a:pt x="350" y="31"/>
                    <a:pt x="350" y="31"/>
                    <a:pt x="350" y="31"/>
                  </a:cubicBezTo>
                  <a:cubicBezTo>
                    <a:pt x="379" y="21"/>
                    <a:pt x="379" y="21"/>
                    <a:pt x="379" y="21"/>
                  </a:cubicBezTo>
                  <a:cubicBezTo>
                    <a:pt x="376" y="26"/>
                    <a:pt x="376" y="26"/>
                    <a:pt x="376" y="26"/>
                  </a:cubicBezTo>
                  <a:cubicBezTo>
                    <a:pt x="381" y="52"/>
                    <a:pt x="381" y="52"/>
                    <a:pt x="381" y="52"/>
                  </a:cubicBezTo>
                  <a:cubicBezTo>
                    <a:pt x="454" y="36"/>
                    <a:pt x="454" y="36"/>
                    <a:pt x="454" y="36"/>
                  </a:cubicBezTo>
                  <a:cubicBezTo>
                    <a:pt x="511" y="57"/>
                    <a:pt x="511" y="57"/>
                    <a:pt x="511" y="57"/>
                  </a:cubicBezTo>
                  <a:cubicBezTo>
                    <a:pt x="548" y="52"/>
                    <a:pt x="548" y="52"/>
                    <a:pt x="548" y="52"/>
                  </a:cubicBezTo>
                  <a:cubicBezTo>
                    <a:pt x="574" y="104"/>
                    <a:pt x="574" y="104"/>
                    <a:pt x="574" y="104"/>
                  </a:cubicBezTo>
                  <a:cubicBezTo>
                    <a:pt x="605" y="125"/>
                    <a:pt x="605" y="125"/>
                    <a:pt x="605" y="125"/>
                  </a:cubicBezTo>
                  <a:cubicBezTo>
                    <a:pt x="610" y="156"/>
                    <a:pt x="610" y="156"/>
                    <a:pt x="610" y="156"/>
                  </a:cubicBezTo>
                  <a:cubicBezTo>
                    <a:pt x="663" y="188"/>
                    <a:pt x="663" y="188"/>
                    <a:pt x="663" y="188"/>
                  </a:cubicBezTo>
                  <a:cubicBezTo>
                    <a:pt x="767" y="177"/>
                    <a:pt x="767" y="177"/>
                    <a:pt x="767" y="177"/>
                  </a:cubicBezTo>
                  <a:cubicBezTo>
                    <a:pt x="835" y="229"/>
                    <a:pt x="835" y="229"/>
                    <a:pt x="835" y="229"/>
                  </a:cubicBezTo>
                  <a:cubicBezTo>
                    <a:pt x="887" y="219"/>
                    <a:pt x="887" y="219"/>
                    <a:pt x="887" y="219"/>
                  </a:cubicBezTo>
                  <a:cubicBezTo>
                    <a:pt x="913" y="229"/>
                    <a:pt x="913" y="229"/>
                    <a:pt x="913" y="229"/>
                  </a:cubicBezTo>
                  <a:cubicBezTo>
                    <a:pt x="944" y="229"/>
                    <a:pt x="944" y="229"/>
                    <a:pt x="944" y="229"/>
                  </a:cubicBezTo>
                  <a:cubicBezTo>
                    <a:pt x="996" y="281"/>
                    <a:pt x="996" y="281"/>
                    <a:pt x="996" y="281"/>
                  </a:cubicBezTo>
                  <a:cubicBezTo>
                    <a:pt x="965" y="412"/>
                    <a:pt x="965" y="412"/>
                    <a:pt x="965" y="412"/>
                  </a:cubicBezTo>
                  <a:cubicBezTo>
                    <a:pt x="965" y="412"/>
                    <a:pt x="908" y="480"/>
                    <a:pt x="903" y="48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7" name="ขอนแก่น">
              <a:extLst>
                <a:ext uri="{FF2B5EF4-FFF2-40B4-BE49-F238E27FC236}">
                  <a16:creationId xmlns:a16="http://schemas.microsoft.com/office/drawing/2014/main" id="{F4153209-E8F2-42F2-940B-02CC18D94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9723" y="2280901"/>
              <a:ext cx="513908" cy="544998"/>
            </a:xfrm>
            <a:custGeom>
              <a:avLst/>
              <a:gdLst>
                <a:gd name="T0" fmla="*/ 1231 w 1257"/>
                <a:gd name="T1" fmla="*/ 303 h 1336"/>
                <a:gd name="T2" fmla="*/ 1236 w 1257"/>
                <a:gd name="T3" fmla="*/ 402 h 1336"/>
                <a:gd name="T4" fmla="*/ 1231 w 1257"/>
                <a:gd name="T5" fmla="*/ 428 h 1336"/>
                <a:gd name="T6" fmla="*/ 1163 w 1257"/>
                <a:gd name="T7" fmla="*/ 527 h 1336"/>
                <a:gd name="T8" fmla="*/ 1121 w 1257"/>
                <a:gd name="T9" fmla="*/ 579 h 1336"/>
                <a:gd name="T10" fmla="*/ 1069 w 1257"/>
                <a:gd name="T11" fmla="*/ 574 h 1336"/>
                <a:gd name="T12" fmla="*/ 1027 w 1257"/>
                <a:gd name="T13" fmla="*/ 600 h 1336"/>
                <a:gd name="T14" fmla="*/ 1017 w 1257"/>
                <a:gd name="T15" fmla="*/ 694 h 1336"/>
                <a:gd name="T16" fmla="*/ 965 w 1257"/>
                <a:gd name="T17" fmla="*/ 845 h 1336"/>
                <a:gd name="T18" fmla="*/ 970 w 1257"/>
                <a:gd name="T19" fmla="*/ 929 h 1336"/>
                <a:gd name="T20" fmla="*/ 1006 w 1257"/>
                <a:gd name="T21" fmla="*/ 1059 h 1336"/>
                <a:gd name="T22" fmla="*/ 1038 w 1257"/>
                <a:gd name="T23" fmla="*/ 1190 h 1336"/>
                <a:gd name="T24" fmla="*/ 1001 w 1257"/>
                <a:gd name="T25" fmla="*/ 1195 h 1336"/>
                <a:gd name="T26" fmla="*/ 986 w 1257"/>
                <a:gd name="T27" fmla="*/ 1315 h 1336"/>
                <a:gd name="T28" fmla="*/ 898 w 1257"/>
                <a:gd name="T29" fmla="*/ 1307 h 1336"/>
                <a:gd name="T30" fmla="*/ 850 w 1257"/>
                <a:gd name="T31" fmla="*/ 1299 h 1336"/>
                <a:gd name="T32" fmla="*/ 808 w 1257"/>
                <a:gd name="T33" fmla="*/ 1242 h 1336"/>
                <a:gd name="T34" fmla="*/ 746 w 1257"/>
                <a:gd name="T35" fmla="*/ 1257 h 1336"/>
                <a:gd name="T36" fmla="*/ 662 w 1257"/>
                <a:gd name="T37" fmla="*/ 1236 h 1336"/>
                <a:gd name="T38" fmla="*/ 573 w 1257"/>
                <a:gd name="T39" fmla="*/ 1273 h 1336"/>
                <a:gd name="T40" fmla="*/ 542 w 1257"/>
                <a:gd name="T41" fmla="*/ 1236 h 1336"/>
                <a:gd name="T42" fmla="*/ 500 w 1257"/>
                <a:gd name="T43" fmla="*/ 1127 h 1336"/>
                <a:gd name="T44" fmla="*/ 553 w 1257"/>
                <a:gd name="T45" fmla="*/ 1012 h 1336"/>
                <a:gd name="T46" fmla="*/ 532 w 1257"/>
                <a:gd name="T47" fmla="*/ 965 h 1336"/>
                <a:gd name="T48" fmla="*/ 474 w 1257"/>
                <a:gd name="T49" fmla="*/ 944 h 1336"/>
                <a:gd name="T50" fmla="*/ 527 w 1257"/>
                <a:gd name="T51" fmla="*/ 835 h 1336"/>
                <a:gd name="T52" fmla="*/ 620 w 1257"/>
                <a:gd name="T53" fmla="*/ 631 h 1336"/>
                <a:gd name="T54" fmla="*/ 537 w 1257"/>
                <a:gd name="T55" fmla="*/ 579 h 1336"/>
                <a:gd name="T56" fmla="*/ 459 w 1257"/>
                <a:gd name="T57" fmla="*/ 579 h 1336"/>
                <a:gd name="T58" fmla="*/ 287 w 1257"/>
                <a:gd name="T59" fmla="*/ 538 h 1336"/>
                <a:gd name="T60" fmla="*/ 229 w 1257"/>
                <a:gd name="T61" fmla="*/ 475 h 1336"/>
                <a:gd name="T62" fmla="*/ 172 w 1257"/>
                <a:gd name="T63" fmla="*/ 402 h 1336"/>
                <a:gd name="T64" fmla="*/ 78 w 1257"/>
                <a:gd name="T65" fmla="*/ 386 h 1336"/>
                <a:gd name="T66" fmla="*/ 0 w 1257"/>
                <a:gd name="T67" fmla="*/ 376 h 1336"/>
                <a:gd name="T68" fmla="*/ 26 w 1257"/>
                <a:gd name="T69" fmla="*/ 336 h 1336"/>
                <a:gd name="T70" fmla="*/ 34 w 1257"/>
                <a:gd name="T71" fmla="*/ 287 h 1336"/>
                <a:gd name="T72" fmla="*/ 75 w 1257"/>
                <a:gd name="T73" fmla="*/ 269 h 1336"/>
                <a:gd name="T74" fmla="*/ 79 w 1257"/>
                <a:gd name="T75" fmla="*/ 267 h 1336"/>
                <a:gd name="T76" fmla="*/ 84 w 1257"/>
                <a:gd name="T77" fmla="*/ 264 h 1336"/>
                <a:gd name="T78" fmla="*/ 94 w 1257"/>
                <a:gd name="T79" fmla="*/ 258 h 1336"/>
                <a:gd name="T80" fmla="*/ 105 w 1257"/>
                <a:gd name="T81" fmla="*/ 252 h 1336"/>
                <a:gd name="T82" fmla="*/ 113 w 1257"/>
                <a:gd name="T83" fmla="*/ 248 h 1336"/>
                <a:gd name="T84" fmla="*/ 118 w 1257"/>
                <a:gd name="T85" fmla="*/ 245 h 1336"/>
                <a:gd name="T86" fmla="*/ 133 w 1257"/>
                <a:gd name="T87" fmla="*/ 236 h 1336"/>
                <a:gd name="T88" fmla="*/ 214 w 1257"/>
                <a:gd name="T89" fmla="*/ 214 h 1336"/>
                <a:gd name="T90" fmla="*/ 313 w 1257"/>
                <a:gd name="T91" fmla="*/ 172 h 1336"/>
                <a:gd name="T92" fmla="*/ 443 w 1257"/>
                <a:gd name="T93" fmla="*/ 172 h 1336"/>
                <a:gd name="T94" fmla="*/ 511 w 1257"/>
                <a:gd name="T95" fmla="*/ 204 h 1336"/>
                <a:gd name="T96" fmla="*/ 568 w 1257"/>
                <a:gd name="T97" fmla="*/ 240 h 1336"/>
                <a:gd name="T98" fmla="*/ 652 w 1257"/>
                <a:gd name="T99" fmla="*/ 245 h 1336"/>
                <a:gd name="T100" fmla="*/ 819 w 1257"/>
                <a:gd name="T101" fmla="*/ 115 h 1336"/>
                <a:gd name="T102" fmla="*/ 813 w 1257"/>
                <a:gd name="T103" fmla="*/ 84 h 1336"/>
                <a:gd name="T104" fmla="*/ 839 w 1257"/>
                <a:gd name="T105" fmla="*/ 0 h 1336"/>
                <a:gd name="T106" fmla="*/ 923 w 1257"/>
                <a:gd name="T107" fmla="*/ 63 h 1336"/>
                <a:gd name="T108" fmla="*/ 939 w 1257"/>
                <a:gd name="T109" fmla="*/ 120 h 1336"/>
                <a:gd name="T110" fmla="*/ 970 w 1257"/>
                <a:gd name="T111" fmla="*/ 193 h 1336"/>
                <a:gd name="T112" fmla="*/ 1017 w 1257"/>
                <a:gd name="T113" fmla="*/ 214 h 1336"/>
                <a:gd name="T114" fmla="*/ 1189 w 1257"/>
                <a:gd name="T115" fmla="*/ 157 h 1336"/>
                <a:gd name="T116" fmla="*/ 1210 w 1257"/>
                <a:gd name="T117" fmla="*/ 172 h 1336"/>
                <a:gd name="T118" fmla="*/ 1194 w 1257"/>
                <a:gd name="T119" fmla="*/ 240 h 1336"/>
                <a:gd name="T120" fmla="*/ 1241 w 1257"/>
                <a:gd name="T121" fmla="*/ 199 h 1336"/>
                <a:gd name="T122" fmla="*/ 1257 w 1257"/>
                <a:gd name="T123" fmla="*/ 272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7" h="1336">
                  <a:moveTo>
                    <a:pt x="1257" y="272"/>
                  </a:moveTo>
                  <a:cubicBezTo>
                    <a:pt x="1231" y="303"/>
                    <a:pt x="1231" y="303"/>
                    <a:pt x="1231" y="303"/>
                  </a:cubicBezTo>
                  <a:cubicBezTo>
                    <a:pt x="1233" y="343"/>
                    <a:pt x="1233" y="343"/>
                    <a:pt x="1233" y="343"/>
                  </a:cubicBezTo>
                  <a:cubicBezTo>
                    <a:pt x="1236" y="402"/>
                    <a:pt x="1236" y="402"/>
                    <a:pt x="1236" y="402"/>
                  </a:cubicBezTo>
                  <a:cubicBezTo>
                    <a:pt x="1237" y="402"/>
                    <a:pt x="1237" y="402"/>
                    <a:pt x="1237" y="402"/>
                  </a:cubicBezTo>
                  <a:cubicBezTo>
                    <a:pt x="1231" y="428"/>
                    <a:pt x="1231" y="428"/>
                    <a:pt x="1231" y="428"/>
                  </a:cubicBezTo>
                  <a:cubicBezTo>
                    <a:pt x="1199" y="485"/>
                    <a:pt x="1199" y="485"/>
                    <a:pt x="1199" y="485"/>
                  </a:cubicBezTo>
                  <a:cubicBezTo>
                    <a:pt x="1199" y="485"/>
                    <a:pt x="1168" y="527"/>
                    <a:pt x="1163" y="527"/>
                  </a:cubicBezTo>
                  <a:cubicBezTo>
                    <a:pt x="1158" y="527"/>
                    <a:pt x="1132" y="532"/>
                    <a:pt x="1132" y="532"/>
                  </a:cubicBezTo>
                  <a:cubicBezTo>
                    <a:pt x="1121" y="579"/>
                    <a:pt x="1121" y="579"/>
                    <a:pt x="1121" y="579"/>
                  </a:cubicBezTo>
                  <a:cubicBezTo>
                    <a:pt x="1095" y="600"/>
                    <a:pt x="1095" y="600"/>
                    <a:pt x="1095" y="600"/>
                  </a:cubicBezTo>
                  <a:cubicBezTo>
                    <a:pt x="1069" y="574"/>
                    <a:pt x="1069" y="574"/>
                    <a:pt x="1069" y="574"/>
                  </a:cubicBezTo>
                  <a:cubicBezTo>
                    <a:pt x="1048" y="569"/>
                    <a:pt x="1048" y="569"/>
                    <a:pt x="1048" y="569"/>
                  </a:cubicBezTo>
                  <a:cubicBezTo>
                    <a:pt x="1027" y="600"/>
                    <a:pt x="1027" y="600"/>
                    <a:pt x="1027" y="600"/>
                  </a:cubicBezTo>
                  <a:cubicBezTo>
                    <a:pt x="1038" y="637"/>
                    <a:pt x="1038" y="637"/>
                    <a:pt x="1038" y="637"/>
                  </a:cubicBezTo>
                  <a:cubicBezTo>
                    <a:pt x="1017" y="694"/>
                    <a:pt x="1017" y="694"/>
                    <a:pt x="1017" y="694"/>
                  </a:cubicBezTo>
                  <a:cubicBezTo>
                    <a:pt x="965" y="741"/>
                    <a:pt x="965" y="741"/>
                    <a:pt x="965" y="741"/>
                  </a:cubicBezTo>
                  <a:cubicBezTo>
                    <a:pt x="965" y="845"/>
                    <a:pt x="965" y="845"/>
                    <a:pt x="965" y="845"/>
                  </a:cubicBezTo>
                  <a:cubicBezTo>
                    <a:pt x="986" y="877"/>
                    <a:pt x="986" y="877"/>
                    <a:pt x="986" y="877"/>
                  </a:cubicBezTo>
                  <a:cubicBezTo>
                    <a:pt x="970" y="929"/>
                    <a:pt x="970" y="929"/>
                    <a:pt x="970" y="929"/>
                  </a:cubicBezTo>
                  <a:cubicBezTo>
                    <a:pt x="1027" y="1007"/>
                    <a:pt x="1027" y="1007"/>
                    <a:pt x="1027" y="1007"/>
                  </a:cubicBezTo>
                  <a:cubicBezTo>
                    <a:pt x="1006" y="1059"/>
                    <a:pt x="1006" y="1059"/>
                    <a:pt x="1006" y="1059"/>
                  </a:cubicBezTo>
                  <a:cubicBezTo>
                    <a:pt x="1038" y="1106"/>
                    <a:pt x="1038" y="1106"/>
                    <a:pt x="1038" y="1106"/>
                  </a:cubicBezTo>
                  <a:cubicBezTo>
                    <a:pt x="1038" y="1190"/>
                    <a:pt x="1038" y="1190"/>
                    <a:pt x="1038" y="1190"/>
                  </a:cubicBezTo>
                  <a:cubicBezTo>
                    <a:pt x="1036" y="1190"/>
                    <a:pt x="1036" y="1190"/>
                    <a:pt x="1036" y="1190"/>
                  </a:cubicBezTo>
                  <a:cubicBezTo>
                    <a:pt x="1001" y="1195"/>
                    <a:pt x="1001" y="1195"/>
                    <a:pt x="1001" y="1195"/>
                  </a:cubicBezTo>
                  <a:cubicBezTo>
                    <a:pt x="988" y="1295"/>
                    <a:pt x="988" y="1295"/>
                    <a:pt x="988" y="1295"/>
                  </a:cubicBezTo>
                  <a:cubicBezTo>
                    <a:pt x="986" y="1315"/>
                    <a:pt x="986" y="1315"/>
                    <a:pt x="986" y="1315"/>
                  </a:cubicBezTo>
                  <a:cubicBezTo>
                    <a:pt x="986" y="1315"/>
                    <a:pt x="933" y="1336"/>
                    <a:pt x="928" y="1330"/>
                  </a:cubicBezTo>
                  <a:cubicBezTo>
                    <a:pt x="925" y="1327"/>
                    <a:pt x="909" y="1316"/>
                    <a:pt x="898" y="1307"/>
                  </a:cubicBezTo>
                  <a:cubicBezTo>
                    <a:pt x="892" y="1303"/>
                    <a:pt x="886" y="1299"/>
                    <a:pt x="886" y="1299"/>
                  </a:cubicBezTo>
                  <a:cubicBezTo>
                    <a:pt x="850" y="1299"/>
                    <a:pt x="850" y="1299"/>
                    <a:pt x="850" y="1299"/>
                  </a:cubicBezTo>
                  <a:cubicBezTo>
                    <a:pt x="839" y="1263"/>
                    <a:pt x="839" y="1263"/>
                    <a:pt x="839" y="1263"/>
                  </a:cubicBezTo>
                  <a:cubicBezTo>
                    <a:pt x="808" y="1242"/>
                    <a:pt x="808" y="1242"/>
                    <a:pt x="808" y="1242"/>
                  </a:cubicBezTo>
                  <a:cubicBezTo>
                    <a:pt x="766" y="1242"/>
                    <a:pt x="766" y="1242"/>
                    <a:pt x="766" y="1242"/>
                  </a:cubicBezTo>
                  <a:cubicBezTo>
                    <a:pt x="746" y="1257"/>
                    <a:pt x="746" y="1257"/>
                    <a:pt x="746" y="1257"/>
                  </a:cubicBezTo>
                  <a:cubicBezTo>
                    <a:pt x="688" y="1252"/>
                    <a:pt x="688" y="1252"/>
                    <a:pt x="688" y="1252"/>
                  </a:cubicBezTo>
                  <a:cubicBezTo>
                    <a:pt x="662" y="1236"/>
                    <a:pt x="662" y="1236"/>
                    <a:pt x="662" y="1236"/>
                  </a:cubicBezTo>
                  <a:cubicBezTo>
                    <a:pt x="636" y="1257"/>
                    <a:pt x="636" y="1257"/>
                    <a:pt x="636" y="1257"/>
                  </a:cubicBezTo>
                  <a:cubicBezTo>
                    <a:pt x="573" y="1273"/>
                    <a:pt x="573" y="1273"/>
                    <a:pt x="573" y="1273"/>
                  </a:cubicBezTo>
                  <a:cubicBezTo>
                    <a:pt x="563" y="1247"/>
                    <a:pt x="563" y="1247"/>
                    <a:pt x="563" y="1247"/>
                  </a:cubicBezTo>
                  <a:cubicBezTo>
                    <a:pt x="542" y="1236"/>
                    <a:pt x="542" y="1236"/>
                    <a:pt x="542" y="1236"/>
                  </a:cubicBezTo>
                  <a:cubicBezTo>
                    <a:pt x="515" y="1164"/>
                    <a:pt x="515" y="1164"/>
                    <a:pt x="515" y="1164"/>
                  </a:cubicBezTo>
                  <a:cubicBezTo>
                    <a:pt x="500" y="1127"/>
                    <a:pt x="500" y="1127"/>
                    <a:pt x="500" y="1127"/>
                  </a:cubicBezTo>
                  <a:cubicBezTo>
                    <a:pt x="542" y="1054"/>
                    <a:pt x="542" y="1054"/>
                    <a:pt x="542" y="1054"/>
                  </a:cubicBezTo>
                  <a:cubicBezTo>
                    <a:pt x="553" y="1012"/>
                    <a:pt x="553" y="1012"/>
                    <a:pt x="553" y="1012"/>
                  </a:cubicBezTo>
                  <a:cubicBezTo>
                    <a:pt x="558" y="991"/>
                    <a:pt x="558" y="991"/>
                    <a:pt x="558" y="991"/>
                  </a:cubicBezTo>
                  <a:cubicBezTo>
                    <a:pt x="532" y="965"/>
                    <a:pt x="532" y="965"/>
                    <a:pt x="532" y="965"/>
                  </a:cubicBezTo>
                  <a:cubicBezTo>
                    <a:pt x="511" y="965"/>
                    <a:pt x="511" y="965"/>
                    <a:pt x="511" y="965"/>
                  </a:cubicBezTo>
                  <a:cubicBezTo>
                    <a:pt x="474" y="944"/>
                    <a:pt x="474" y="944"/>
                    <a:pt x="474" y="944"/>
                  </a:cubicBezTo>
                  <a:cubicBezTo>
                    <a:pt x="469" y="918"/>
                    <a:pt x="469" y="918"/>
                    <a:pt x="469" y="918"/>
                  </a:cubicBezTo>
                  <a:cubicBezTo>
                    <a:pt x="469" y="918"/>
                    <a:pt x="521" y="840"/>
                    <a:pt x="527" y="835"/>
                  </a:cubicBezTo>
                  <a:cubicBezTo>
                    <a:pt x="532" y="830"/>
                    <a:pt x="589" y="762"/>
                    <a:pt x="589" y="762"/>
                  </a:cubicBezTo>
                  <a:cubicBezTo>
                    <a:pt x="620" y="631"/>
                    <a:pt x="620" y="631"/>
                    <a:pt x="620" y="631"/>
                  </a:cubicBezTo>
                  <a:cubicBezTo>
                    <a:pt x="568" y="579"/>
                    <a:pt x="568" y="579"/>
                    <a:pt x="568" y="579"/>
                  </a:cubicBezTo>
                  <a:cubicBezTo>
                    <a:pt x="537" y="579"/>
                    <a:pt x="537" y="579"/>
                    <a:pt x="537" y="579"/>
                  </a:cubicBezTo>
                  <a:cubicBezTo>
                    <a:pt x="511" y="569"/>
                    <a:pt x="511" y="569"/>
                    <a:pt x="511" y="569"/>
                  </a:cubicBezTo>
                  <a:cubicBezTo>
                    <a:pt x="459" y="579"/>
                    <a:pt x="459" y="579"/>
                    <a:pt x="459" y="579"/>
                  </a:cubicBezTo>
                  <a:cubicBezTo>
                    <a:pt x="391" y="527"/>
                    <a:pt x="391" y="527"/>
                    <a:pt x="391" y="527"/>
                  </a:cubicBezTo>
                  <a:cubicBezTo>
                    <a:pt x="287" y="538"/>
                    <a:pt x="287" y="538"/>
                    <a:pt x="287" y="538"/>
                  </a:cubicBezTo>
                  <a:cubicBezTo>
                    <a:pt x="234" y="506"/>
                    <a:pt x="234" y="506"/>
                    <a:pt x="234" y="506"/>
                  </a:cubicBezTo>
                  <a:cubicBezTo>
                    <a:pt x="229" y="475"/>
                    <a:pt x="229" y="475"/>
                    <a:pt x="229" y="475"/>
                  </a:cubicBezTo>
                  <a:cubicBezTo>
                    <a:pt x="198" y="454"/>
                    <a:pt x="198" y="454"/>
                    <a:pt x="198" y="454"/>
                  </a:cubicBezTo>
                  <a:cubicBezTo>
                    <a:pt x="172" y="402"/>
                    <a:pt x="172" y="402"/>
                    <a:pt x="172" y="402"/>
                  </a:cubicBezTo>
                  <a:cubicBezTo>
                    <a:pt x="135" y="407"/>
                    <a:pt x="135" y="407"/>
                    <a:pt x="135" y="407"/>
                  </a:cubicBezTo>
                  <a:cubicBezTo>
                    <a:pt x="78" y="386"/>
                    <a:pt x="78" y="386"/>
                    <a:pt x="78" y="386"/>
                  </a:cubicBezTo>
                  <a:cubicBezTo>
                    <a:pt x="5" y="402"/>
                    <a:pt x="5" y="402"/>
                    <a:pt x="5" y="402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3" y="371"/>
                    <a:pt x="3" y="371"/>
                    <a:pt x="3" y="371"/>
                  </a:cubicBezTo>
                  <a:cubicBezTo>
                    <a:pt x="26" y="336"/>
                    <a:pt x="26" y="336"/>
                    <a:pt x="26" y="336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34" y="287"/>
                    <a:pt x="34" y="287"/>
                    <a:pt x="34" y="287"/>
                  </a:cubicBezTo>
                  <a:cubicBezTo>
                    <a:pt x="35" y="287"/>
                    <a:pt x="36" y="287"/>
                    <a:pt x="36" y="287"/>
                  </a:cubicBezTo>
                  <a:cubicBezTo>
                    <a:pt x="40" y="287"/>
                    <a:pt x="55" y="279"/>
                    <a:pt x="75" y="269"/>
                  </a:cubicBezTo>
                  <a:cubicBezTo>
                    <a:pt x="76" y="268"/>
                    <a:pt x="77" y="268"/>
                    <a:pt x="78" y="267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80" y="266"/>
                    <a:pt x="81" y="266"/>
                    <a:pt x="82" y="265"/>
                  </a:cubicBezTo>
                  <a:cubicBezTo>
                    <a:pt x="83" y="265"/>
                    <a:pt x="83" y="264"/>
                    <a:pt x="84" y="264"/>
                  </a:cubicBezTo>
                  <a:cubicBezTo>
                    <a:pt x="87" y="262"/>
                    <a:pt x="90" y="261"/>
                    <a:pt x="93" y="259"/>
                  </a:cubicBezTo>
                  <a:cubicBezTo>
                    <a:pt x="93" y="259"/>
                    <a:pt x="94" y="259"/>
                    <a:pt x="94" y="258"/>
                  </a:cubicBezTo>
                  <a:cubicBezTo>
                    <a:pt x="96" y="258"/>
                    <a:pt x="97" y="257"/>
                    <a:pt x="99" y="256"/>
                  </a:cubicBezTo>
                  <a:cubicBezTo>
                    <a:pt x="101" y="255"/>
                    <a:pt x="103" y="254"/>
                    <a:pt x="105" y="252"/>
                  </a:cubicBezTo>
                  <a:cubicBezTo>
                    <a:pt x="105" y="252"/>
                    <a:pt x="106" y="252"/>
                    <a:pt x="106" y="252"/>
                  </a:cubicBezTo>
                  <a:cubicBezTo>
                    <a:pt x="108" y="250"/>
                    <a:pt x="111" y="249"/>
                    <a:pt x="113" y="248"/>
                  </a:cubicBezTo>
                  <a:cubicBezTo>
                    <a:pt x="114" y="247"/>
                    <a:pt x="114" y="247"/>
                    <a:pt x="115" y="247"/>
                  </a:cubicBezTo>
                  <a:cubicBezTo>
                    <a:pt x="116" y="246"/>
                    <a:pt x="117" y="246"/>
                    <a:pt x="118" y="245"/>
                  </a:cubicBezTo>
                  <a:cubicBezTo>
                    <a:pt x="121" y="244"/>
                    <a:pt x="123" y="242"/>
                    <a:pt x="126" y="241"/>
                  </a:cubicBezTo>
                  <a:cubicBezTo>
                    <a:pt x="128" y="239"/>
                    <a:pt x="131" y="238"/>
                    <a:pt x="133" y="236"/>
                  </a:cubicBezTo>
                  <a:cubicBezTo>
                    <a:pt x="155" y="224"/>
                    <a:pt x="172" y="214"/>
                    <a:pt x="172" y="214"/>
                  </a:cubicBezTo>
                  <a:cubicBezTo>
                    <a:pt x="214" y="214"/>
                    <a:pt x="214" y="214"/>
                    <a:pt x="214" y="214"/>
                  </a:cubicBezTo>
                  <a:cubicBezTo>
                    <a:pt x="281" y="172"/>
                    <a:pt x="281" y="172"/>
                    <a:pt x="281" y="172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401" y="204"/>
                    <a:pt x="401" y="204"/>
                    <a:pt x="401" y="204"/>
                  </a:cubicBezTo>
                  <a:cubicBezTo>
                    <a:pt x="443" y="172"/>
                    <a:pt x="443" y="172"/>
                    <a:pt x="443" y="172"/>
                  </a:cubicBezTo>
                  <a:cubicBezTo>
                    <a:pt x="490" y="178"/>
                    <a:pt x="490" y="178"/>
                    <a:pt x="490" y="178"/>
                  </a:cubicBezTo>
                  <a:cubicBezTo>
                    <a:pt x="511" y="204"/>
                    <a:pt x="511" y="204"/>
                    <a:pt x="511" y="204"/>
                  </a:cubicBezTo>
                  <a:cubicBezTo>
                    <a:pt x="521" y="245"/>
                    <a:pt x="521" y="245"/>
                    <a:pt x="521" y="245"/>
                  </a:cubicBezTo>
                  <a:cubicBezTo>
                    <a:pt x="568" y="240"/>
                    <a:pt x="568" y="240"/>
                    <a:pt x="568" y="240"/>
                  </a:cubicBezTo>
                  <a:cubicBezTo>
                    <a:pt x="600" y="256"/>
                    <a:pt x="600" y="256"/>
                    <a:pt x="600" y="256"/>
                  </a:cubicBezTo>
                  <a:cubicBezTo>
                    <a:pt x="652" y="245"/>
                    <a:pt x="652" y="245"/>
                    <a:pt x="652" y="245"/>
                  </a:cubicBezTo>
                  <a:cubicBezTo>
                    <a:pt x="652" y="245"/>
                    <a:pt x="735" y="282"/>
                    <a:pt x="740" y="282"/>
                  </a:cubicBezTo>
                  <a:cubicBezTo>
                    <a:pt x="746" y="282"/>
                    <a:pt x="819" y="115"/>
                    <a:pt x="819" y="115"/>
                  </a:cubicBezTo>
                  <a:cubicBezTo>
                    <a:pt x="811" y="83"/>
                    <a:pt x="811" y="83"/>
                    <a:pt x="811" y="83"/>
                  </a:cubicBezTo>
                  <a:cubicBezTo>
                    <a:pt x="813" y="84"/>
                    <a:pt x="813" y="84"/>
                    <a:pt x="813" y="84"/>
                  </a:cubicBezTo>
                  <a:cubicBezTo>
                    <a:pt x="819" y="47"/>
                    <a:pt x="819" y="47"/>
                    <a:pt x="819" y="47"/>
                  </a:cubicBezTo>
                  <a:cubicBezTo>
                    <a:pt x="839" y="0"/>
                    <a:pt x="839" y="0"/>
                    <a:pt x="839" y="0"/>
                  </a:cubicBezTo>
                  <a:cubicBezTo>
                    <a:pt x="881" y="37"/>
                    <a:pt x="881" y="37"/>
                    <a:pt x="881" y="37"/>
                  </a:cubicBezTo>
                  <a:cubicBezTo>
                    <a:pt x="923" y="63"/>
                    <a:pt x="923" y="63"/>
                    <a:pt x="923" y="63"/>
                  </a:cubicBezTo>
                  <a:cubicBezTo>
                    <a:pt x="944" y="94"/>
                    <a:pt x="944" y="94"/>
                    <a:pt x="944" y="94"/>
                  </a:cubicBezTo>
                  <a:cubicBezTo>
                    <a:pt x="939" y="120"/>
                    <a:pt x="939" y="120"/>
                    <a:pt x="939" y="120"/>
                  </a:cubicBezTo>
                  <a:cubicBezTo>
                    <a:pt x="944" y="183"/>
                    <a:pt x="944" y="183"/>
                    <a:pt x="944" y="183"/>
                  </a:cubicBezTo>
                  <a:cubicBezTo>
                    <a:pt x="970" y="193"/>
                    <a:pt x="970" y="193"/>
                    <a:pt x="970" y="193"/>
                  </a:cubicBezTo>
                  <a:cubicBezTo>
                    <a:pt x="991" y="183"/>
                    <a:pt x="991" y="183"/>
                    <a:pt x="991" y="183"/>
                  </a:cubicBezTo>
                  <a:cubicBezTo>
                    <a:pt x="1017" y="214"/>
                    <a:pt x="1017" y="214"/>
                    <a:pt x="1017" y="214"/>
                  </a:cubicBezTo>
                  <a:cubicBezTo>
                    <a:pt x="1053" y="225"/>
                    <a:pt x="1053" y="225"/>
                    <a:pt x="1053" y="225"/>
                  </a:cubicBezTo>
                  <a:cubicBezTo>
                    <a:pt x="1189" y="157"/>
                    <a:pt x="1189" y="157"/>
                    <a:pt x="1189" y="157"/>
                  </a:cubicBezTo>
                  <a:cubicBezTo>
                    <a:pt x="1190" y="154"/>
                    <a:pt x="1190" y="154"/>
                    <a:pt x="1190" y="154"/>
                  </a:cubicBezTo>
                  <a:cubicBezTo>
                    <a:pt x="1210" y="172"/>
                    <a:pt x="1210" y="172"/>
                    <a:pt x="1210" y="172"/>
                  </a:cubicBezTo>
                  <a:cubicBezTo>
                    <a:pt x="1199" y="209"/>
                    <a:pt x="1199" y="209"/>
                    <a:pt x="1199" y="209"/>
                  </a:cubicBezTo>
                  <a:cubicBezTo>
                    <a:pt x="1194" y="240"/>
                    <a:pt x="1194" y="240"/>
                    <a:pt x="1194" y="240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241" y="199"/>
                    <a:pt x="1241" y="199"/>
                    <a:pt x="1241" y="199"/>
                  </a:cubicBezTo>
                  <a:cubicBezTo>
                    <a:pt x="1257" y="209"/>
                    <a:pt x="1257" y="209"/>
                    <a:pt x="1257" y="209"/>
                  </a:cubicBezTo>
                  <a:lnTo>
                    <a:pt x="1257" y="2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8" name="กาฬสินธุ์">
              <a:extLst>
                <a:ext uri="{FF2B5EF4-FFF2-40B4-BE49-F238E27FC236}">
                  <a16:creationId xmlns:a16="http://schemas.microsoft.com/office/drawing/2014/main" id="{D86567FF-0200-48ED-A232-240AAD0D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198" y="2273585"/>
              <a:ext cx="413321" cy="343824"/>
            </a:xfrm>
            <a:custGeom>
              <a:avLst/>
              <a:gdLst>
                <a:gd name="T0" fmla="*/ 225 w 226"/>
                <a:gd name="T1" fmla="*/ 138 h 188"/>
                <a:gd name="T2" fmla="*/ 187 w 226"/>
                <a:gd name="T3" fmla="*/ 145 h 188"/>
                <a:gd name="T4" fmla="*/ 180 w 226"/>
                <a:gd name="T5" fmla="*/ 134 h 188"/>
                <a:gd name="T6" fmla="*/ 154 w 226"/>
                <a:gd name="T7" fmla="*/ 130 h 188"/>
                <a:gd name="T8" fmla="*/ 118 w 226"/>
                <a:gd name="T9" fmla="*/ 146 h 188"/>
                <a:gd name="T10" fmla="*/ 128 w 226"/>
                <a:gd name="T11" fmla="*/ 164 h 188"/>
                <a:gd name="T12" fmla="*/ 112 w 226"/>
                <a:gd name="T13" fmla="*/ 180 h 188"/>
                <a:gd name="T14" fmla="*/ 106 w 226"/>
                <a:gd name="T15" fmla="*/ 188 h 188"/>
                <a:gd name="T16" fmla="*/ 92 w 226"/>
                <a:gd name="T17" fmla="*/ 185 h 188"/>
                <a:gd name="T18" fmla="*/ 79 w 226"/>
                <a:gd name="T19" fmla="*/ 185 h 188"/>
                <a:gd name="T20" fmla="*/ 59 w 226"/>
                <a:gd name="T21" fmla="*/ 174 h 188"/>
                <a:gd name="T22" fmla="*/ 50 w 226"/>
                <a:gd name="T23" fmla="*/ 162 h 188"/>
                <a:gd name="T24" fmla="*/ 40 w 226"/>
                <a:gd name="T25" fmla="*/ 151 h 188"/>
                <a:gd name="T26" fmla="*/ 26 w 226"/>
                <a:gd name="T27" fmla="*/ 147 h 188"/>
                <a:gd name="T28" fmla="*/ 14 w 226"/>
                <a:gd name="T29" fmla="*/ 151 h 188"/>
                <a:gd name="T30" fmla="*/ 17 w 226"/>
                <a:gd name="T31" fmla="*/ 135 h 188"/>
                <a:gd name="T32" fmla="*/ 15 w 226"/>
                <a:gd name="T33" fmla="*/ 117 h 188"/>
                <a:gd name="T34" fmla="*/ 17 w 226"/>
                <a:gd name="T35" fmla="*/ 96 h 188"/>
                <a:gd name="T36" fmla="*/ 10 w 226"/>
                <a:gd name="T37" fmla="*/ 93 h 188"/>
                <a:gd name="T38" fmla="*/ 9 w 226"/>
                <a:gd name="T39" fmla="*/ 71 h 188"/>
                <a:gd name="T40" fmla="*/ 15 w 226"/>
                <a:gd name="T41" fmla="*/ 50 h 188"/>
                <a:gd name="T42" fmla="*/ 9 w 226"/>
                <a:gd name="T43" fmla="*/ 54 h 188"/>
                <a:gd name="T44" fmla="*/ 2 w 226"/>
                <a:gd name="T45" fmla="*/ 50 h 188"/>
                <a:gd name="T46" fmla="*/ 0 w 226"/>
                <a:gd name="T47" fmla="*/ 38 h 188"/>
                <a:gd name="T48" fmla="*/ 8 w 226"/>
                <a:gd name="T49" fmla="*/ 28 h 188"/>
                <a:gd name="T50" fmla="*/ 21 w 226"/>
                <a:gd name="T51" fmla="*/ 30 h 188"/>
                <a:gd name="T52" fmla="*/ 29 w 226"/>
                <a:gd name="T53" fmla="*/ 29 h 188"/>
                <a:gd name="T54" fmla="*/ 35 w 226"/>
                <a:gd name="T55" fmla="*/ 34 h 188"/>
                <a:gd name="T56" fmla="*/ 56 w 226"/>
                <a:gd name="T57" fmla="*/ 40 h 188"/>
                <a:gd name="T58" fmla="*/ 64 w 226"/>
                <a:gd name="T59" fmla="*/ 60 h 188"/>
                <a:gd name="T60" fmla="*/ 79 w 226"/>
                <a:gd name="T61" fmla="*/ 35 h 188"/>
                <a:gd name="T62" fmla="*/ 81 w 226"/>
                <a:gd name="T63" fmla="*/ 11 h 188"/>
                <a:gd name="T64" fmla="*/ 102 w 226"/>
                <a:gd name="T65" fmla="*/ 1 h 188"/>
                <a:gd name="T66" fmla="*/ 109 w 226"/>
                <a:gd name="T67" fmla="*/ 14 h 188"/>
                <a:gd name="T68" fmla="*/ 120 w 226"/>
                <a:gd name="T69" fmla="*/ 13 h 188"/>
                <a:gd name="T70" fmla="*/ 124 w 226"/>
                <a:gd name="T71" fmla="*/ 24 h 188"/>
                <a:gd name="T72" fmla="*/ 135 w 226"/>
                <a:gd name="T73" fmla="*/ 30 h 188"/>
                <a:gd name="T74" fmla="*/ 145 w 226"/>
                <a:gd name="T75" fmla="*/ 47 h 188"/>
                <a:gd name="T76" fmla="*/ 169 w 226"/>
                <a:gd name="T77" fmla="*/ 65 h 188"/>
                <a:gd name="T78" fmla="*/ 181 w 226"/>
                <a:gd name="T79" fmla="*/ 50 h 188"/>
                <a:gd name="T80" fmla="*/ 194 w 226"/>
                <a:gd name="T81" fmla="*/ 57 h 188"/>
                <a:gd name="T82" fmla="*/ 205 w 226"/>
                <a:gd name="T83" fmla="*/ 69 h 188"/>
                <a:gd name="T84" fmla="*/ 213 w 226"/>
                <a:gd name="T85" fmla="*/ 90 h 188"/>
                <a:gd name="T86" fmla="*/ 224 w 226"/>
                <a:gd name="T87" fmla="*/ 117 h 188"/>
                <a:gd name="T88" fmla="*/ 226 w 226"/>
                <a:gd name="T89" fmla="*/ 13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6" h="188">
                  <a:moveTo>
                    <a:pt x="226" y="136"/>
                  </a:moveTo>
                  <a:lnTo>
                    <a:pt x="225" y="138"/>
                  </a:lnTo>
                  <a:lnTo>
                    <a:pt x="210" y="135"/>
                  </a:lnTo>
                  <a:lnTo>
                    <a:pt x="187" y="145"/>
                  </a:lnTo>
                  <a:lnTo>
                    <a:pt x="184" y="135"/>
                  </a:lnTo>
                  <a:lnTo>
                    <a:pt x="180" y="134"/>
                  </a:lnTo>
                  <a:lnTo>
                    <a:pt x="163" y="138"/>
                  </a:lnTo>
                  <a:lnTo>
                    <a:pt x="154" y="130"/>
                  </a:lnTo>
                  <a:lnTo>
                    <a:pt x="142" y="128"/>
                  </a:lnTo>
                  <a:lnTo>
                    <a:pt x="118" y="146"/>
                  </a:lnTo>
                  <a:lnTo>
                    <a:pt x="121" y="153"/>
                  </a:lnTo>
                  <a:lnTo>
                    <a:pt x="128" y="164"/>
                  </a:lnTo>
                  <a:lnTo>
                    <a:pt x="126" y="180"/>
                  </a:lnTo>
                  <a:lnTo>
                    <a:pt x="112" y="180"/>
                  </a:lnTo>
                  <a:lnTo>
                    <a:pt x="109" y="184"/>
                  </a:lnTo>
                  <a:lnTo>
                    <a:pt x="106" y="188"/>
                  </a:lnTo>
                  <a:lnTo>
                    <a:pt x="100" y="183"/>
                  </a:lnTo>
                  <a:lnTo>
                    <a:pt x="92" y="185"/>
                  </a:lnTo>
                  <a:lnTo>
                    <a:pt x="86" y="181"/>
                  </a:lnTo>
                  <a:lnTo>
                    <a:pt x="79" y="185"/>
                  </a:lnTo>
                  <a:lnTo>
                    <a:pt x="71" y="183"/>
                  </a:lnTo>
                  <a:lnTo>
                    <a:pt x="59" y="174"/>
                  </a:lnTo>
                  <a:lnTo>
                    <a:pt x="61" y="167"/>
                  </a:lnTo>
                  <a:lnTo>
                    <a:pt x="50" y="162"/>
                  </a:lnTo>
                  <a:lnTo>
                    <a:pt x="50" y="153"/>
                  </a:lnTo>
                  <a:lnTo>
                    <a:pt x="40" y="151"/>
                  </a:lnTo>
                  <a:lnTo>
                    <a:pt x="37" y="143"/>
                  </a:lnTo>
                  <a:lnTo>
                    <a:pt x="26" y="147"/>
                  </a:lnTo>
                  <a:lnTo>
                    <a:pt x="20" y="151"/>
                  </a:lnTo>
                  <a:lnTo>
                    <a:pt x="14" y="151"/>
                  </a:lnTo>
                  <a:lnTo>
                    <a:pt x="14" y="143"/>
                  </a:lnTo>
                  <a:lnTo>
                    <a:pt x="17" y="135"/>
                  </a:lnTo>
                  <a:lnTo>
                    <a:pt x="14" y="128"/>
                  </a:lnTo>
                  <a:lnTo>
                    <a:pt x="15" y="117"/>
                  </a:lnTo>
                  <a:lnTo>
                    <a:pt x="14" y="107"/>
                  </a:lnTo>
                  <a:lnTo>
                    <a:pt x="17" y="96"/>
                  </a:lnTo>
                  <a:lnTo>
                    <a:pt x="11" y="93"/>
                  </a:lnTo>
                  <a:lnTo>
                    <a:pt x="10" y="93"/>
                  </a:lnTo>
                  <a:lnTo>
                    <a:pt x="10" y="80"/>
                  </a:lnTo>
                  <a:lnTo>
                    <a:pt x="9" y="71"/>
                  </a:lnTo>
                  <a:lnTo>
                    <a:pt x="15" y="64"/>
                  </a:lnTo>
                  <a:lnTo>
                    <a:pt x="15" y="50"/>
                  </a:lnTo>
                  <a:lnTo>
                    <a:pt x="12" y="48"/>
                  </a:lnTo>
                  <a:lnTo>
                    <a:pt x="9" y="54"/>
                  </a:lnTo>
                  <a:lnTo>
                    <a:pt x="1" y="57"/>
                  </a:lnTo>
                  <a:lnTo>
                    <a:pt x="2" y="50"/>
                  </a:lnTo>
                  <a:lnTo>
                    <a:pt x="5" y="42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8" y="28"/>
                  </a:lnTo>
                  <a:lnTo>
                    <a:pt x="15" y="30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9" y="29"/>
                  </a:lnTo>
                  <a:lnTo>
                    <a:pt x="34" y="34"/>
                  </a:lnTo>
                  <a:lnTo>
                    <a:pt x="35" y="34"/>
                  </a:lnTo>
                  <a:lnTo>
                    <a:pt x="48" y="39"/>
                  </a:lnTo>
                  <a:lnTo>
                    <a:pt x="56" y="40"/>
                  </a:lnTo>
                  <a:lnTo>
                    <a:pt x="61" y="45"/>
                  </a:lnTo>
                  <a:lnTo>
                    <a:pt x="64" y="60"/>
                  </a:lnTo>
                  <a:lnTo>
                    <a:pt x="71" y="51"/>
                  </a:lnTo>
                  <a:lnTo>
                    <a:pt x="79" y="35"/>
                  </a:lnTo>
                  <a:lnTo>
                    <a:pt x="83" y="18"/>
                  </a:lnTo>
                  <a:lnTo>
                    <a:pt x="81" y="11"/>
                  </a:lnTo>
                  <a:lnTo>
                    <a:pt x="89" y="0"/>
                  </a:lnTo>
                  <a:lnTo>
                    <a:pt x="102" y="1"/>
                  </a:lnTo>
                  <a:lnTo>
                    <a:pt x="106" y="9"/>
                  </a:lnTo>
                  <a:lnTo>
                    <a:pt x="109" y="14"/>
                  </a:lnTo>
                  <a:lnTo>
                    <a:pt x="110" y="15"/>
                  </a:lnTo>
                  <a:lnTo>
                    <a:pt x="120" y="13"/>
                  </a:lnTo>
                  <a:lnTo>
                    <a:pt x="123" y="18"/>
                  </a:lnTo>
                  <a:lnTo>
                    <a:pt x="124" y="24"/>
                  </a:lnTo>
                  <a:lnTo>
                    <a:pt x="128" y="24"/>
                  </a:lnTo>
                  <a:lnTo>
                    <a:pt x="135" y="30"/>
                  </a:lnTo>
                  <a:lnTo>
                    <a:pt x="136" y="46"/>
                  </a:lnTo>
                  <a:lnTo>
                    <a:pt x="145" y="47"/>
                  </a:lnTo>
                  <a:lnTo>
                    <a:pt x="147" y="53"/>
                  </a:lnTo>
                  <a:lnTo>
                    <a:pt x="169" y="65"/>
                  </a:lnTo>
                  <a:lnTo>
                    <a:pt x="169" y="57"/>
                  </a:lnTo>
                  <a:lnTo>
                    <a:pt x="181" y="50"/>
                  </a:lnTo>
                  <a:lnTo>
                    <a:pt x="188" y="50"/>
                  </a:lnTo>
                  <a:lnTo>
                    <a:pt x="194" y="57"/>
                  </a:lnTo>
                  <a:lnTo>
                    <a:pt x="194" y="61"/>
                  </a:lnTo>
                  <a:lnTo>
                    <a:pt x="205" y="69"/>
                  </a:lnTo>
                  <a:lnTo>
                    <a:pt x="205" y="77"/>
                  </a:lnTo>
                  <a:lnTo>
                    <a:pt x="213" y="90"/>
                  </a:lnTo>
                  <a:lnTo>
                    <a:pt x="213" y="100"/>
                  </a:lnTo>
                  <a:lnTo>
                    <a:pt x="224" y="117"/>
                  </a:lnTo>
                  <a:lnTo>
                    <a:pt x="224" y="130"/>
                  </a:lnTo>
                  <a:lnTo>
                    <a:pt x="226" y="13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" name="อุตรดิษถ์">
              <a:extLst>
                <a:ext uri="{FF2B5EF4-FFF2-40B4-BE49-F238E27FC236}">
                  <a16:creationId xmlns:a16="http://schemas.microsoft.com/office/drawing/2014/main" id="{BECDD1B5-2749-4173-96AB-0F0931C9E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850" y="1787110"/>
              <a:ext cx="460871" cy="455385"/>
            </a:xfrm>
            <a:custGeom>
              <a:avLst/>
              <a:gdLst>
                <a:gd name="T0" fmla="*/ 1098 w 1126"/>
                <a:gd name="T1" fmla="*/ 242 h 1114"/>
                <a:gd name="T2" fmla="*/ 1066 w 1126"/>
                <a:gd name="T3" fmla="*/ 358 h 1114"/>
                <a:gd name="T4" fmla="*/ 978 w 1126"/>
                <a:gd name="T5" fmla="*/ 462 h 1114"/>
                <a:gd name="T6" fmla="*/ 962 w 1126"/>
                <a:gd name="T7" fmla="*/ 518 h 1114"/>
                <a:gd name="T8" fmla="*/ 942 w 1126"/>
                <a:gd name="T9" fmla="*/ 570 h 1114"/>
                <a:gd name="T10" fmla="*/ 946 w 1126"/>
                <a:gd name="T11" fmla="*/ 594 h 1114"/>
                <a:gd name="T12" fmla="*/ 928 w 1126"/>
                <a:gd name="T13" fmla="*/ 635 h 1114"/>
                <a:gd name="T14" fmla="*/ 866 w 1126"/>
                <a:gd name="T15" fmla="*/ 624 h 1114"/>
                <a:gd name="T16" fmla="*/ 834 w 1126"/>
                <a:gd name="T17" fmla="*/ 666 h 1114"/>
                <a:gd name="T18" fmla="*/ 761 w 1126"/>
                <a:gd name="T19" fmla="*/ 749 h 1114"/>
                <a:gd name="T20" fmla="*/ 610 w 1126"/>
                <a:gd name="T21" fmla="*/ 885 h 1114"/>
                <a:gd name="T22" fmla="*/ 506 w 1126"/>
                <a:gd name="T23" fmla="*/ 885 h 1114"/>
                <a:gd name="T24" fmla="*/ 438 w 1126"/>
                <a:gd name="T25" fmla="*/ 890 h 1114"/>
                <a:gd name="T26" fmla="*/ 370 w 1126"/>
                <a:gd name="T27" fmla="*/ 927 h 1114"/>
                <a:gd name="T28" fmla="*/ 318 w 1126"/>
                <a:gd name="T29" fmla="*/ 1036 h 1114"/>
                <a:gd name="T30" fmla="*/ 208 w 1126"/>
                <a:gd name="T31" fmla="*/ 1104 h 1114"/>
                <a:gd name="T32" fmla="*/ 57 w 1126"/>
                <a:gd name="T33" fmla="*/ 1114 h 1114"/>
                <a:gd name="T34" fmla="*/ 36 w 1126"/>
                <a:gd name="T35" fmla="*/ 1041 h 1114"/>
                <a:gd name="T36" fmla="*/ 83 w 1126"/>
                <a:gd name="T37" fmla="*/ 989 h 1114"/>
                <a:gd name="T38" fmla="*/ 76 w 1126"/>
                <a:gd name="T39" fmla="*/ 936 h 1114"/>
                <a:gd name="T40" fmla="*/ 88 w 1126"/>
                <a:gd name="T41" fmla="*/ 885 h 1114"/>
                <a:gd name="T42" fmla="*/ 21 w 1126"/>
                <a:gd name="T43" fmla="*/ 802 h 1114"/>
                <a:gd name="T44" fmla="*/ 52 w 1126"/>
                <a:gd name="T45" fmla="*/ 687 h 1114"/>
                <a:gd name="T46" fmla="*/ 0 w 1126"/>
                <a:gd name="T47" fmla="*/ 572 h 1114"/>
                <a:gd name="T48" fmla="*/ 10 w 1126"/>
                <a:gd name="T49" fmla="*/ 546 h 1114"/>
                <a:gd name="T50" fmla="*/ 68 w 1126"/>
                <a:gd name="T51" fmla="*/ 530 h 1114"/>
                <a:gd name="T52" fmla="*/ 104 w 1126"/>
                <a:gd name="T53" fmla="*/ 494 h 1114"/>
                <a:gd name="T54" fmla="*/ 104 w 1126"/>
                <a:gd name="T55" fmla="*/ 494 h 1114"/>
                <a:gd name="T56" fmla="*/ 107 w 1126"/>
                <a:gd name="T57" fmla="*/ 495 h 1114"/>
                <a:gd name="T58" fmla="*/ 109 w 1126"/>
                <a:gd name="T59" fmla="*/ 496 h 1114"/>
                <a:gd name="T60" fmla="*/ 118 w 1126"/>
                <a:gd name="T61" fmla="*/ 499 h 1114"/>
                <a:gd name="T62" fmla="*/ 122 w 1126"/>
                <a:gd name="T63" fmla="*/ 500 h 1114"/>
                <a:gd name="T64" fmla="*/ 126 w 1126"/>
                <a:gd name="T65" fmla="*/ 502 h 1114"/>
                <a:gd name="T66" fmla="*/ 131 w 1126"/>
                <a:gd name="T67" fmla="*/ 503 h 1114"/>
                <a:gd name="T68" fmla="*/ 193 w 1126"/>
                <a:gd name="T69" fmla="*/ 483 h 1114"/>
                <a:gd name="T70" fmla="*/ 323 w 1126"/>
                <a:gd name="T71" fmla="*/ 390 h 1114"/>
                <a:gd name="T72" fmla="*/ 396 w 1126"/>
                <a:gd name="T73" fmla="*/ 426 h 1114"/>
                <a:gd name="T74" fmla="*/ 433 w 1126"/>
                <a:gd name="T75" fmla="*/ 340 h 1114"/>
                <a:gd name="T76" fmla="*/ 542 w 1126"/>
                <a:gd name="T77" fmla="*/ 343 h 1114"/>
                <a:gd name="T78" fmla="*/ 620 w 1126"/>
                <a:gd name="T79" fmla="*/ 306 h 1114"/>
                <a:gd name="T80" fmla="*/ 746 w 1126"/>
                <a:gd name="T81" fmla="*/ 332 h 1114"/>
                <a:gd name="T82" fmla="*/ 819 w 1126"/>
                <a:gd name="T83" fmla="*/ 280 h 1114"/>
                <a:gd name="T84" fmla="*/ 881 w 1126"/>
                <a:gd name="T85" fmla="*/ 129 h 1114"/>
                <a:gd name="T86" fmla="*/ 985 w 1126"/>
                <a:gd name="T87" fmla="*/ 56 h 1114"/>
                <a:gd name="T88" fmla="*/ 1030 w 1126"/>
                <a:gd name="T89" fmla="*/ 2 h 1114"/>
                <a:gd name="T90" fmla="*/ 1086 w 1126"/>
                <a:gd name="T91" fmla="*/ 114 h 1114"/>
                <a:gd name="T92" fmla="*/ 1126 w 1126"/>
                <a:gd name="T93" fmla="*/ 15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6" h="1114">
                  <a:moveTo>
                    <a:pt x="1122" y="178"/>
                  </a:moveTo>
                  <a:cubicBezTo>
                    <a:pt x="1098" y="242"/>
                    <a:pt x="1098" y="242"/>
                    <a:pt x="1098" y="242"/>
                  </a:cubicBezTo>
                  <a:cubicBezTo>
                    <a:pt x="1122" y="290"/>
                    <a:pt x="1122" y="290"/>
                    <a:pt x="1122" y="290"/>
                  </a:cubicBezTo>
                  <a:cubicBezTo>
                    <a:pt x="1066" y="358"/>
                    <a:pt x="1066" y="358"/>
                    <a:pt x="1066" y="358"/>
                  </a:cubicBezTo>
                  <a:cubicBezTo>
                    <a:pt x="1062" y="398"/>
                    <a:pt x="1062" y="398"/>
                    <a:pt x="1062" y="398"/>
                  </a:cubicBezTo>
                  <a:cubicBezTo>
                    <a:pt x="978" y="462"/>
                    <a:pt x="978" y="462"/>
                    <a:pt x="978" y="462"/>
                  </a:cubicBezTo>
                  <a:cubicBezTo>
                    <a:pt x="986" y="506"/>
                    <a:pt x="986" y="506"/>
                    <a:pt x="986" y="506"/>
                  </a:cubicBezTo>
                  <a:cubicBezTo>
                    <a:pt x="962" y="518"/>
                    <a:pt x="962" y="518"/>
                    <a:pt x="962" y="518"/>
                  </a:cubicBezTo>
                  <a:cubicBezTo>
                    <a:pt x="966" y="558"/>
                    <a:pt x="966" y="558"/>
                    <a:pt x="966" y="558"/>
                  </a:cubicBezTo>
                  <a:cubicBezTo>
                    <a:pt x="942" y="570"/>
                    <a:pt x="942" y="570"/>
                    <a:pt x="942" y="570"/>
                  </a:cubicBezTo>
                  <a:cubicBezTo>
                    <a:pt x="942" y="572"/>
                    <a:pt x="942" y="572"/>
                    <a:pt x="942" y="572"/>
                  </a:cubicBezTo>
                  <a:cubicBezTo>
                    <a:pt x="946" y="594"/>
                    <a:pt x="946" y="594"/>
                    <a:pt x="946" y="594"/>
                  </a:cubicBezTo>
                  <a:cubicBezTo>
                    <a:pt x="948" y="594"/>
                    <a:pt x="948" y="594"/>
                    <a:pt x="948" y="594"/>
                  </a:cubicBezTo>
                  <a:cubicBezTo>
                    <a:pt x="928" y="635"/>
                    <a:pt x="928" y="635"/>
                    <a:pt x="928" y="635"/>
                  </a:cubicBezTo>
                  <a:cubicBezTo>
                    <a:pt x="881" y="635"/>
                    <a:pt x="881" y="635"/>
                    <a:pt x="881" y="635"/>
                  </a:cubicBezTo>
                  <a:cubicBezTo>
                    <a:pt x="866" y="624"/>
                    <a:pt x="866" y="624"/>
                    <a:pt x="866" y="624"/>
                  </a:cubicBezTo>
                  <a:cubicBezTo>
                    <a:pt x="834" y="635"/>
                    <a:pt x="834" y="635"/>
                    <a:pt x="834" y="635"/>
                  </a:cubicBezTo>
                  <a:cubicBezTo>
                    <a:pt x="834" y="666"/>
                    <a:pt x="834" y="666"/>
                    <a:pt x="834" y="666"/>
                  </a:cubicBezTo>
                  <a:cubicBezTo>
                    <a:pt x="777" y="708"/>
                    <a:pt x="777" y="708"/>
                    <a:pt x="777" y="708"/>
                  </a:cubicBezTo>
                  <a:cubicBezTo>
                    <a:pt x="761" y="749"/>
                    <a:pt x="761" y="749"/>
                    <a:pt x="761" y="749"/>
                  </a:cubicBezTo>
                  <a:cubicBezTo>
                    <a:pt x="631" y="822"/>
                    <a:pt x="631" y="822"/>
                    <a:pt x="631" y="822"/>
                  </a:cubicBezTo>
                  <a:cubicBezTo>
                    <a:pt x="610" y="885"/>
                    <a:pt x="610" y="885"/>
                    <a:pt x="610" y="885"/>
                  </a:cubicBezTo>
                  <a:cubicBezTo>
                    <a:pt x="532" y="901"/>
                    <a:pt x="532" y="901"/>
                    <a:pt x="532" y="901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474" y="890"/>
                    <a:pt x="474" y="890"/>
                    <a:pt x="474" y="890"/>
                  </a:cubicBezTo>
                  <a:cubicBezTo>
                    <a:pt x="438" y="890"/>
                    <a:pt x="438" y="890"/>
                    <a:pt x="438" y="890"/>
                  </a:cubicBezTo>
                  <a:cubicBezTo>
                    <a:pt x="391" y="927"/>
                    <a:pt x="391" y="927"/>
                    <a:pt x="391" y="927"/>
                  </a:cubicBezTo>
                  <a:cubicBezTo>
                    <a:pt x="370" y="927"/>
                    <a:pt x="370" y="927"/>
                    <a:pt x="370" y="927"/>
                  </a:cubicBezTo>
                  <a:cubicBezTo>
                    <a:pt x="339" y="937"/>
                    <a:pt x="339" y="937"/>
                    <a:pt x="339" y="937"/>
                  </a:cubicBezTo>
                  <a:cubicBezTo>
                    <a:pt x="318" y="1036"/>
                    <a:pt x="318" y="1036"/>
                    <a:pt x="318" y="1036"/>
                  </a:cubicBezTo>
                  <a:cubicBezTo>
                    <a:pt x="281" y="1083"/>
                    <a:pt x="281" y="1083"/>
                    <a:pt x="281" y="1083"/>
                  </a:cubicBezTo>
                  <a:cubicBezTo>
                    <a:pt x="208" y="1104"/>
                    <a:pt x="208" y="1104"/>
                    <a:pt x="208" y="1104"/>
                  </a:cubicBezTo>
                  <a:cubicBezTo>
                    <a:pt x="109" y="1114"/>
                    <a:pt x="109" y="1114"/>
                    <a:pt x="109" y="1114"/>
                  </a:cubicBezTo>
                  <a:cubicBezTo>
                    <a:pt x="57" y="1114"/>
                    <a:pt x="57" y="1114"/>
                    <a:pt x="57" y="1114"/>
                  </a:cubicBezTo>
                  <a:cubicBezTo>
                    <a:pt x="57" y="1073"/>
                    <a:pt x="57" y="1073"/>
                    <a:pt x="57" y="1073"/>
                  </a:cubicBezTo>
                  <a:cubicBezTo>
                    <a:pt x="36" y="1041"/>
                    <a:pt x="36" y="1041"/>
                    <a:pt x="36" y="1041"/>
                  </a:cubicBezTo>
                  <a:cubicBezTo>
                    <a:pt x="52" y="1010"/>
                    <a:pt x="52" y="1010"/>
                    <a:pt x="52" y="1010"/>
                  </a:cubicBezTo>
                  <a:cubicBezTo>
                    <a:pt x="83" y="989"/>
                    <a:pt x="83" y="989"/>
                    <a:pt x="83" y="989"/>
                  </a:cubicBezTo>
                  <a:cubicBezTo>
                    <a:pt x="78" y="953"/>
                    <a:pt x="78" y="953"/>
                    <a:pt x="78" y="953"/>
                  </a:cubicBezTo>
                  <a:cubicBezTo>
                    <a:pt x="76" y="936"/>
                    <a:pt x="76" y="936"/>
                    <a:pt x="76" y="936"/>
                  </a:cubicBezTo>
                  <a:cubicBezTo>
                    <a:pt x="73" y="901"/>
                    <a:pt x="73" y="901"/>
                    <a:pt x="73" y="901"/>
                  </a:cubicBezTo>
                  <a:cubicBezTo>
                    <a:pt x="88" y="885"/>
                    <a:pt x="88" y="885"/>
                    <a:pt x="88" y="885"/>
                  </a:cubicBezTo>
                  <a:cubicBezTo>
                    <a:pt x="88" y="843"/>
                    <a:pt x="88" y="843"/>
                    <a:pt x="88" y="843"/>
                  </a:cubicBezTo>
                  <a:cubicBezTo>
                    <a:pt x="21" y="802"/>
                    <a:pt x="21" y="802"/>
                    <a:pt x="21" y="802"/>
                  </a:cubicBezTo>
                  <a:cubicBezTo>
                    <a:pt x="21" y="723"/>
                    <a:pt x="21" y="723"/>
                    <a:pt x="21" y="723"/>
                  </a:cubicBezTo>
                  <a:cubicBezTo>
                    <a:pt x="52" y="687"/>
                    <a:pt x="52" y="687"/>
                    <a:pt x="52" y="687"/>
                  </a:cubicBezTo>
                  <a:cubicBezTo>
                    <a:pt x="47" y="624"/>
                    <a:pt x="47" y="624"/>
                    <a:pt x="47" y="624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8" y="552"/>
                    <a:pt x="8" y="552"/>
                    <a:pt x="8" y="552"/>
                  </a:cubicBezTo>
                  <a:cubicBezTo>
                    <a:pt x="10" y="546"/>
                    <a:pt x="10" y="546"/>
                    <a:pt x="10" y="546"/>
                  </a:cubicBezTo>
                  <a:cubicBezTo>
                    <a:pt x="47" y="546"/>
                    <a:pt x="47" y="546"/>
                    <a:pt x="47" y="546"/>
                  </a:cubicBezTo>
                  <a:cubicBezTo>
                    <a:pt x="68" y="530"/>
                    <a:pt x="68" y="530"/>
                    <a:pt x="68" y="530"/>
                  </a:cubicBezTo>
                  <a:cubicBezTo>
                    <a:pt x="68" y="499"/>
                    <a:pt x="68" y="499"/>
                    <a:pt x="68" y="499"/>
                  </a:cubicBezTo>
                  <a:cubicBezTo>
                    <a:pt x="104" y="494"/>
                    <a:pt x="104" y="494"/>
                    <a:pt x="104" y="494"/>
                  </a:cubicBezTo>
                  <a:cubicBezTo>
                    <a:pt x="104" y="494"/>
                    <a:pt x="104" y="494"/>
                    <a:pt x="104" y="494"/>
                  </a:cubicBezTo>
                  <a:cubicBezTo>
                    <a:pt x="104" y="494"/>
                    <a:pt x="104" y="494"/>
                    <a:pt x="104" y="494"/>
                  </a:cubicBezTo>
                  <a:cubicBezTo>
                    <a:pt x="105" y="494"/>
                    <a:pt x="105" y="494"/>
                    <a:pt x="106" y="495"/>
                  </a:cubicBezTo>
                  <a:cubicBezTo>
                    <a:pt x="106" y="495"/>
                    <a:pt x="106" y="495"/>
                    <a:pt x="107" y="495"/>
                  </a:cubicBezTo>
                  <a:cubicBezTo>
                    <a:pt x="107" y="495"/>
                    <a:pt x="107" y="495"/>
                    <a:pt x="108" y="495"/>
                  </a:cubicBezTo>
                  <a:cubicBezTo>
                    <a:pt x="108" y="495"/>
                    <a:pt x="109" y="496"/>
                    <a:pt x="109" y="496"/>
                  </a:cubicBezTo>
                  <a:cubicBezTo>
                    <a:pt x="109" y="496"/>
                    <a:pt x="110" y="496"/>
                    <a:pt x="110" y="496"/>
                  </a:cubicBezTo>
                  <a:cubicBezTo>
                    <a:pt x="112" y="497"/>
                    <a:pt x="115" y="498"/>
                    <a:pt x="118" y="499"/>
                  </a:cubicBezTo>
                  <a:cubicBezTo>
                    <a:pt x="118" y="499"/>
                    <a:pt x="119" y="499"/>
                    <a:pt x="119" y="500"/>
                  </a:cubicBezTo>
                  <a:cubicBezTo>
                    <a:pt x="120" y="500"/>
                    <a:pt x="121" y="500"/>
                    <a:pt x="122" y="500"/>
                  </a:cubicBezTo>
                  <a:cubicBezTo>
                    <a:pt x="123" y="501"/>
                    <a:pt x="124" y="501"/>
                    <a:pt x="124" y="501"/>
                  </a:cubicBezTo>
                  <a:cubicBezTo>
                    <a:pt x="125" y="502"/>
                    <a:pt x="126" y="502"/>
                    <a:pt x="126" y="502"/>
                  </a:cubicBezTo>
                  <a:cubicBezTo>
                    <a:pt x="127" y="502"/>
                    <a:pt x="128" y="503"/>
                    <a:pt x="129" y="503"/>
                  </a:cubicBezTo>
                  <a:cubicBezTo>
                    <a:pt x="131" y="503"/>
                    <a:pt x="131" y="503"/>
                    <a:pt x="131" y="503"/>
                  </a:cubicBezTo>
                  <a:cubicBezTo>
                    <a:pt x="133" y="504"/>
                    <a:pt x="134" y="504"/>
                    <a:pt x="135" y="504"/>
                  </a:cubicBezTo>
                  <a:cubicBezTo>
                    <a:pt x="141" y="504"/>
                    <a:pt x="193" y="483"/>
                    <a:pt x="193" y="483"/>
                  </a:cubicBezTo>
                  <a:cubicBezTo>
                    <a:pt x="287" y="400"/>
                    <a:pt x="287" y="400"/>
                    <a:pt x="287" y="400"/>
                  </a:cubicBezTo>
                  <a:cubicBezTo>
                    <a:pt x="323" y="390"/>
                    <a:pt x="323" y="390"/>
                    <a:pt x="323" y="390"/>
                  </a:cubicBezTo>
                  <a:cubicBezTo>
                    <a:pt x="365" y="452"/>
                    <a:pt x="365" y="452"/>
                    <a:pt x="365" y="452"/>
                  </a:cubicBezTo>
                  <a:cubicBezTo>
                    <a:pt x="396" y="426"/>
                    <a:pt x="396" y="426"/>
                    <a:pt x="396" y="426"/>
                  </a:cubicBezTo>
                  <a:cubicBezTo>
                    <a:pt x="380" y="369"/>
                    <a:pt x="380" y="369"/>
                    <a:pt x="380" y="369"/>
                  </a:cubicBezTo>
                  <a:cubicBezTo>
                    <a:pt x="433" y="340"/>
                    <a:pt x="433" y="340"/>
                    <a:pt x="433" y="340"/>
                  </a:cubicBezTo>
                  <a:cubicBezTo>
                    <a:pt x="433" y="343"/>
                    <a:pt x="433" y="343"/>
                    <a:pt x="433" y="343"/>
                  </a:cubicBezTo>
                  <a:cubicBezTo>
                    <a:pt x="542" y="343"/>
                    <a:pt x="542" y="343"/>
                    <a:pt x="542" y="343"/>
                  </a:cubicBezTo>
                  <a:cubicBezTo>
                    <a:pt x="568" y="311"/>
                    <a:pt x="568" y="311"/>
                    <a:pt x="568" y="311"/>
                  </a:cubicBezTo>
                  <a:cubicBezTo>
                    <a:pt x="620" y="306"/>
                    <a:pt x="620" y="306"/>
                    <a:pt x="620" y="306"/>
                  </a:cubicBezTo>
                  <a:cubicBezTo>
                    <a:pt x="683" y="332"/>
                    <a:pt x="683" y="332"/>
                    <a:pt x="683" y="332"/>
                  </a:cubicBezTo>
                  <a:cubicBezTo>
                    <a:pt x="746" y="332"/>
                    <a:pt x="746" y="332"/>
                    <a:pt x="746" y="332"/>
                  </a:cubicBezTo>
                  <a:cubicBezTo>
                    <a:pt x="746" y="332"/>
                    <a:pt x="777" y="290"/>
                    <a:pt x="787" y="280"/>
                  </a:cubicBezTo>
                  <a:cubicBezTo>
                    <a:pt x="798" y="270"/>
                    <a:pt x="808" y="280"/>
                    <a:pt x="819" y="280"/>
                  </a:cubicBezTo>
                  <a:cubicBezTo>
                    <a:pt x="829" y="280"/>
                    <a:pt x="892" y="176"/>
                    <a:pt x="892" y="176"/>
                  </a:cubicBezTo>
                  <a:cubicBezTo>
                    <a:pt x="881" y="129"/>
                    <a:pt x="881" y="129"/>
                    <a:pt x="881" y="129"/>
                  </a:cubicBezTo>
                  <a:cubicBezTo>
                    <a:pt x="939" y="56"/>
                    <a:pt x="939" y="56"/>
                    <a:pt x="939" y="56"/>
                  </a:cubicBezTo>
                  <a:cubicBezTo>
                    <a:pt x="985" y="56"/>
                    <a:pt x="985" y="56"/>
                    <a:pt x="985" y="56"/>
                  </a:cubicBezTo>
                  <a:cubicBezTo>
                    <a:pt x="996" y="56"/>
                    <a:pt x="1017" y="21"/>
                    <a:pt x="1029" y="0"/>
                  </a:cubicBezTo>
                  <a:cubicBezTo>
                    <a:pt x="1030" y="2"/>
                    <a:pt x="1030" y="2"/>
                    <a:pt x="1030" y="2"/>
                  </a:cubicBezTo>
                  <a:cubicBezTo>
                    <a:pt x="1114" y="34"/>
                    <a:pt x="1114" y="34"/>
                    <a:pt x="1114" y="34"/>
                  </a:cubicBezTo>
                  <a:cubicBezTo>
                    <a:pt x="1086" y="114"/>
                    <a:pt x="1086" y="114"/>
                    <a:pt x="1086" y="114"/>
                  </a:cubicBezTo>
                  <a:cubicBezTo>
                    <a:pt x="1102" y="150"/>
                    <a:pt x="1102" y="150"/>
                    <a:pt x="1102" y="150"/>
                  </a:cubicBezTo>
                  <a:cubicBezTo>
                    <a:pt x="1126" y="154"/>
                    <a:pt x="1126" y="154"/>
                    <a:pt x="1126" y="154"/>
                  </a:cubicBezTo>
                  <a:lnTo>
                    <a:pt x="1122" y="1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0" name="ลำพูน">
              <a:extLst>
                <a:ext uri="{FF2B5EF4-FFF2-40B4-BE49-F238E27FC236}">
                  <a16:creationId xmlns:a16="http://schemas.microsoft.com/office/drawing/2014/main" id="{14ADB8E8-630D-420C-9194-5CE72D594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438" y="1662748"/>
              <a:ext cx="232265" cy="479160"/>
            </a:xfrm>
            <a:custGeom>
              <a:avLst/>
              <a:gdLst>
                <a:gd name="T0" fmla="*/ 548 w 568"/>
                <a:gd name="T1" fmla="*/ 203 h 1173"/>
                <a:gd name="T2" fmla="*/ 490 w 568"/>
                <a:gd name="T3" fmla="*/ 235 h 1173"/>
                <a:gd name="T4" fmla="*/ 412 w 568"/>
                <a:gd name="T5" fmla="*/ 360 h 1173"/>
                <a:gd name="T6" fmla="*/ 375 w 568"/>
                <a:gd name="T7" fmla="*/ 407 h 1173"/>
                <a:gd name="T8" fmla="*/ 318 w 568"/>
                <a:gd name="T9" fmla="*/ 412 h 1173"/>
                <a:gd name="T10" fmla="*/ 323 w 568"/>
                <a:gd name="T11" fmla="*/ 480 h 1173"/>
                <a:gd name="T12" fmla="*/ 355 w 568"/>
                <a:gd name="T13" fmla="*/ 647 h 1173"/>
                <a:gd name="T14" fmla="*/ 365 w 568"/>
                <a:gd name="T15" fmla="*/ 699 h 1173"/>
                <a:gd name="T16" fmla="*/ 401 w 568"/>
                <a:gd name="T17" fmla="*/ 735 h 1173"/>
                <a:gd name="T18" fmla="*/ 422 w 568"/>
                <a:gd name="T19" fmla="*/ 798 h 1173"/>
                <a:gd name="T20" fmla="*/ 381 w 568"/>
                <a:gd name="T21" fmla="*/ 824 h 1173"/>
                <a:gd name="T22" fmla="*/ 386 w 568"/>
                <a:gd name="T23" fmla="*/ 871 h 1173"/>
                <a:gd name="T24" fmla="*/ 328 w 568"/>
                <a:gd name="T25" fmla="*/ 946 h 1173"/>
                <a:gd name="T26" fmla="*/ 318 w 568"/>
                <a:gd name="T27" fmla="*/ 1001 h 1173"/>
                <a:gd name="T28" fmla="*/ 261 w 568"/>
                <a:gd name="T29" fmla="*/ 986 h 1173"/>
                <a:gd name="T30" fmla="*/ 172 w 568"/>
                <a:gd name="T31" fmla="*/ 1017 h 1173"/>
                <a:gd name="T32" fmla="*/ 198 w 568"/>
                <a:gd name="T33" fmla="*/ 1074 h 1173"/>
                <a:gd name="T34" fmla="*/ 172 w 568"/>
                <a:gd name="T35" fmla="*/ 1132 h 1173"/>
                <a:gd name="T36" fmla="*/ 52 w 568"/>
                <a:gd name="T37" fmla="*/ 1152 h 1173"/>
                <a:gd name="T38" fmla="*/ 16 w 568"/>
                <a:gd name="T39" fmla="*/ 1106 h 1173"/>
                <a:gd name="T40" fmla="*/ 0 w 568"/>
                <a:gd name="T41" fmla="*/ 970 h 1173"/>
                <a:gd name="T42" fmla="*/ 47 w 568"/>
                <a:gd name="T43" fmla="*/ 954 h 1173"/>
                <a:gd name="T44" fmla="*/ 0 w 568"/>
                <a:gd name="T45" fmla="*/ 860 h 1173"/>
                <a:gd name="T46" fmla="*/ 62 w 568"/>
                <a:gd name="T47" fmla="*/ 850 h 1173"/>
                <a:gd name="T48" fmla="*/ 104 w 568"/>
                <a:gd name="T49" fmla="*/ 845 h 1173"/>
                <a:gd name="T50" fmla="*/ 121 w 568"/>
                <a:gd name="T51" fmla="*/ 839 h 1173"/>
                <a:gd name="T52" fmla="*/ 143 w 568"/>
                <a:gd name="T53" fmla="*/ 830 h 1173"/>
                <a:gd name="T54" fmla="*/ 146 w 568"/>
                <a:gd name="T55" fmla="*/ 829 h 1173"/>
                <a:gd name="T56" fmla="*/ 156 w 568"/>
                <a:gd name="T57" fmla="*/ 777 h 1173"/>
                <a:gd name="T58" fmla="*/ 94 w 568"/>
                <a:gd name="T59" fmla="*/ 652 h 1173"/>
                <a:gd name="T60" fmla="*/ 104 w 568"/>
                <a:gd name="T61" fmla="*/ 600 h 1173"/>
                <a:gd name="T62" fmla="*/ 83 w 568"/>
                <a:gd name="T63" fmla="*/ 490 h 1173"/>
                <a:gd name="T64" fmla="*/ 0 w 568"/>
                <a:gd name="T65" fmla="*/ 375 h 1173"/>
                <a:gd name="T66" fmla="*/ 0 w 568"/>
                <a:gd name="T67" fmla="*/ 313 h 1173"/>
                <a:gd name="T68" fmla="*/ 73 w 568"/>
                <a:gd name="T69" fmla="*/ 250 h 1173"/>
                <a:gd name="T70" fmla="*/ 198 w 568"/>
                <a:gd name="T71" fmla="*/ 177 h 1173"/>
                <a:gd name="T72" fmla="*/ 229 w 568"/>
                <a:gd name="T73" fmla="*/ 99 h 1173"/>
                <a:gd name="T74" fmla="*/ 282 w 568"/>
                <a:gd name="T75" fmla="*/ 68 h 1173"/>
                <a:gd name="T76" fmla="*/ 328 w 568"/>
                <a:gd name="T77" fmla="*/ 42 h 1173"/>
                <a:gd name="T78" fmla="*/ 407 w 568"/>
                <a:gd name="T79" fmla="*/ 0 h 1173"/>
                <a:gd name="T80" fmla="*/ 454 w 568"/>
                <a:gd name="T81" fmla="*/ 31 h 1173"/>
                <a:gd name="T82" fmla="*/ 485 w 568"/>
                <a:gd name="T83" fmla="*/ 83 h 1173"/>
                <a:gd name="T84" fmla="*/ 553 w 568"/>
                <a:gd name="T85" fmla="*/ 167 h 1173"/>
                <a:gd name="T86" fmla="*/ 568 w 568"/>
                <a:gd name="T87" fmla="*/ 188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8" h="1173">
                  <a:moveTo>
                    <a:pt x="568" y="188"/>
                  </a:moveTo>
                  <a:cubicBezTo>
                    <a:pt x="548" y="203"/>
                    <a:pt x="548" y="203"/>
                    <a:pt x="548" y="203"/>
                  </a:cubicBezTo>
                  <a:cubicBezTo>
                    <a:pt x="501" y="193"/>
                    <a:pt x="501" y="193"/>
                    <a:pt x="501" y="193"/>
                  </a:cubicBezTo>
                  <a:cubicBezTo>
                    <a:pt x="490" y="235"/>
                    <a:pt x="490" y="235"/>
                    <a:pt x="490" y="235"/>
                  </a:cubicBezTo>
                  <a:cubicBezTo>
                    <a:pt x="417" y="323"/>
                    <a:pt x="417" y="323"/>
                    <a:pt x="417" y="323"/>
                  </a:cubicBezTo>
                  <a:cubicBezTo>
                    <a:pt x="412" y="360"/>
                    <a:pt x="412" y="360"/>
                    <a:pt x="412" y="360"/>
                  </a:cubicBezTo>
                  <a:cubicBezTo>
                    <a:pt x="381" y="381"/>
                    <a:pt x="381" y="381"/>
                    <a:pt x="381" y="381"/>
                  </a:cubicBezTo>
                  <a:cubicBezTo>
                    <a:pt x="375" y="407"/>
                    <a:pt x="375" y="407"/>
                    <a:pt x="375" y="407"/>
                  </a:cubicBezTo>
                  <a:cubicBezTo>
                    <a:pt x="344" y="396"/>
                    <a:pt x="344" y="396"/>
                    <a:pt x="344" y="396"/>
                  </a:cubicBezTo>
                  <a:cubicBezTo>
                    <a:pt x="318" y="412"/>
                    <a:pt x="318" y="412"/>
                    <a:pt x="318" y="412"/>
                  </a:cubicBezTo>
                  <a:cubicBezTo>
                    <a:pt x="287" y="428"/>
                    <a:pt x="287" y="428"/>
                    <a:pt x="287" y="428"/>
                  </a:cubicBezTo>
                  <a:cubicBezTo>
                    <a:pt x="323" y="480"/>
                    <a:pt x="323" y="480"/>
                    <a:pt x="323" y="480"/>
                  </a:cubicBezTo>
                  <a:cubicBezTo>
                    <a:pt x="323" y="480"/>
                    <a:pt x="334" y="589"/>
                    <a:pt x="339" y="594"/>
                  </a:cubicBezTo>
                  <a:cubicBezTo>
                    <a:pt x="344" y="600"/>
                    <a:pt x="355" y="647"/>
                    <a:pt x="355" y="647"/>
                  </a:cubicBezTo>
                  <a:cubicBezTo>
                    <a:pt x="344" y="683"/>
                    <a:pt x="344" y="683"/>
                    <a:pt x="344" y="683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70" y="735"/>
                    <a:pt x="370" y="735"/>
                    <a:pt x="370" y="735"/>
                  </a:cubicBezTo>
                  <a:cubicBezTo>
                    <a:pt x="401" y="735"/>
                    <a:pt x="401" y="735"/>
                    <a:pt x="401" y="735"/>
                  </a:cubicBezTo>
                  <a:cubicBezTo>
                    <a:pt x="433" y="777"/>
                    <a:pt x="433" y="777"/>
                    <a:pt x="433" y="777"/>
                  </a:cubicBezTo>
                  <a:cubicBezTo>
                    <a:pt x="422" y="798"/>
                    <a:pt x="422" y="798"/>
                    <a:pt x="422" y="798"/>
                  </a:cubicBezTo>
                  <a:cubicBezTo>
                    <a:pt x="422" y="824"/>
                    <a:pt x="422" y="824"/>
                    <a:pt x="422" y="824"/>
                  </a:cubicBezTo>
                  <a:cubicBezTo>
                    <a:pt x="381" y="824"/>
                    <a:pt x="381" y="824"/>
                    <a:pt x="381" y="824"/>
                  </a:cubicBezTo>
                  <a:cubicBezTo>
                    <a:pt x="375" y="845"/>
                    <a:pt x="375" y="845"/>
                    <a:pt x="375" y="845"/>
                  </a:cubicBezTo>
                  <a:cubicBezTo>
                    <a:pt x="386" y="871"/>
                    <a:pt x="386" y="871"/>
                    <a:pt x="386" y="871"/>
                  </a:cubicBezTo>
                  <a:cubicBezTo>
                    <a:pt x="360" y="892"/>
                    <a:pt x="360" y="892"/>
                    <a:pt x="360" y="892"/>
                  </a:cubicBezTo>
                  <a:cubicBezTo>
                    <a:pt x="328" y="946"/>
                    <a:pt x="328" y="946"/>
                    <a:pt x="328" y="946"/>
                  </a:cubicBezTo>
                  <a:cubicBezTo>
                    <a:pt x="323" y="954"/>
                    <a:pt x="323" y="954"/>
                    <a:pt x="323" y="954"/>
                  </a:cubicBezTo>
                  <a:cubicBezTo>
                    <a:pt x="318" y="1001"/>
                    <a:pt x="318" y="1001"/>
                    <a:pt x="318" y="1001"/>
                  </a:cubicBezTo>
                  <a:cubicBezTo>
                    <a:pt x="297" y="1017"/>
                    <a:pt x="297" y="1017"/>
                    <a:pt x="297" y="1017"/>
                  </a:cubicBezTo>
                  <a:cubicBezTo>
                    <a:pt x="261" y="986"/>
                    <a:pt x="261" y="986"/>
                    <a:pt x="261" y="986"/>
                  </a:cubicBezTo>
                  <a:cubicBezTo>
                    <a:pt x="188" y="980"/>
                    <a:pt x="188" y="980"/>
                    <a:pt x="188" y="980"/>
                  </a:cubicBezTo>
                  <a:cubicBezTo>
                    <a:pt x="172" y="1017"/>
                    <a:pt x="172" y="1017"/>
                    <a:pt x="172" y="1017"/>
                  </a:cubicBezTo>
                  <a:cubicBezTo>
                    <a:pt x="198" y="1043"/>
                    <a:pt x="198" y="1043"/>
                    <a:pt x="198" y="1043"/>
                  </a:cubicBezTo>
                  <a:cubicBezTo>
                    <a:pt x="198" y="1074"/>
                    <a:pt x="198" y="1074"/>
                    <a:pt x="198" y="1074"/>
                  </a:cubicBezTo>
                  <a:cubicBezTo>
                    <a:pt x="204" y="1094"/>
                    <a:pt x="204" y="1094"/>
                    <a:pt x="204" y="1094"/>
                  </a:cubicBezTo>
                  <a:cubicBezTo>
                    <a:pt x="172" y="1132"/>
                    <a:pt x="172" y="1132"/>
                    <a:pt x="172" y="1132"/>
                  </a:cubicBezTo>
                  <a:cubicBezTo>
                    <a:pt x="130" y="1111"/>
                    <a:pt x="130" y="1111"/>
                    <a:pt x="130" y="1111"/>
                  </a:cubicBezTo>
                  <a:cubicBezTo>
                    <a:pt x="130" y="1111"/>
                    <a:pt x="57" y="1147"/>
                    <a:pt x="52" y="1152"/>
                  </a:cubicBezTo>
                  <a:cubicBezTo>
                    <a:pt x="47" y="1158"/>
                    <a:pt x="0" y="1173"/>
                    <a:pt x="0" y="1173"/>
                  </a:cubicBezTo>
                  <a:cubicBezTo>
                    <a:pt x="16" y="1106"/>
                    <a:pt x="16" y="1106"/>
                    <a:pt x="16" y="1106"/>
                  </a:cubicBezTo>
                  <a:cubicBezTo>
                    <a:pt x="0" y="1033"/>
                    <a:pt x="0" y="1033"/>
                    <a:pt x="0" y="1033"/>
                  </a:cubicBezTo>
                  <a:cubicBezTo>
                    <a:pt x="0" y="970"/>
                    <a:pt x="0" y="970"/>
                    <a:pt x="0" y="970"/>
                  </a:cubicBezTo>
                  <a:cubicBezTo>
                    <a:pt x="16" y="954"/>
                    <a:pt x="16" y="954"/>
                    <a:pt x="16" y="954"/>
                  </a:cubicBezTo>
                  <a:cubicBezTo>
                    <a:pt x="47" y="954"/>
                    <a:pt x="47" y="954"/>
                    <a:pt x="47" y="954"/>
                  </a:cubicBezTo>
                  <a:cubicBezTo>
                    <a:pt x="52" y="928"/>
                    <a:pt x="52" y="928"/>
                    <a:pt x="52" y="928"/>
                  </a:cubicBezTo>
                  <a:cubicBezTo>
                    <a:pt x="0" y="860"/>
                    <a:pt x="0" y="860"/>
                    <a:pt x="0" y="860"/>
                  </a:cubicBezTo>
                  <a:cubicBezTo>
                    <a:pt x="4" y="845"/>
                    <a:pt x="4" y="845"/>
                    <a:pt x="4" y="845"/>
                  </a:cubicBezTo>
                  <a:cubicBezTo>
                    <a:pt x="62" y="850"/>
                    <a:pt x="62" y="850"/>
                    <a:pt x="62" y="850"/>
                  </a:cubicBezTo>
                  <a:cubicBezTo>
                    <a:pt x="73" y="813"/>
                    <a:pt x="73" y="813"/>
                    <a:pt x="73" y="813"/>
                  </a:cubicBezTo>
                  <a:cubicBezTo>
                    <a:pt x="73" y="813"/>
                    <a:pt x="99" y="845"/>
                    <a:pt x="104" y="845"/>
                  </a:cubicBezTo>
                  <a:cubicBezTo>
                    <a:pt x="106" y="845"/>
                    <a:pt x="112" y="843"/>
                    <a:pt x="118" y="840"/>
                  </a:cubicBezTo>
                  <a:cubicBezTo>
                    <a:pt x="119" y="840"/>
                    <a:pt x="120" y="840"/>
                    <a:pt x="121" y="839"/>
                  </a:cubicBezTo>
                  <a:cubicBezTo>
                    <a:pt x="129" y="836"/>
                    <a:pt x="137" y="833"/>
                    <a:pt x="142" y="831"/>
                  </a:cubicBezTo>
                  <a:cubicBezTo>
                    <a:pt x="143" y="830"/>
                    <a:pt x="143" y="830"/>
                    <a:pt x="143" y="830"/>
                  </a:cubicBezTo>
                  <a:cubicBezTo>
                    <a:pt x="143" y="830"/>
                    <a:pt x="144" y="830"/>
                    <a:pt x="144" y="830"/>
                  </a:cubicBezTo>
                  <a:cubicBezTo>
                    <a:pt x="145" y="829"/>
                    <a:pt x="146" y="829"/>
                    <a:pt x="146" y="829"/>
                  </a:cubicBezTo>
                  <a:cubicBezTo>
                    <a:pt x="146" y="793"/>
                    <a:pt x="146" y="793"/>
                    <a:pt x="146" y="793"/>
                  </a:cubicBezTo>
                  <a:cubicBezTo>
                    <a:pt x="156" y="777"/>
                    <a:pt x="156" y="777"/>
                    <a:pt x="156" y="777"/>
                  </a:cubicBezTo>
                  <a:cubicBezTo>
                    <a:pt x="125" y="657"/>
                    <a:pt x="125" y="657"/>
                    <a:pt x="125" y="657"/>
                  </a:cubicBezTo>
                  <a:cubicBezTo>
                    <a:pt x="94" y="652"/>
                    <a:pt x="94" y="652"/>
                    <a:pt x="94" y="652"/>
                  </a:cubicBezTo>
                  <a:cubicBezTo>
                    <a:pt x="89" y="631"/>
                    <a:pt x="89" y="631"/>
                    <a:pt x="89" y="631"/>
                  </a:cubicBezTo>
                  <a:cubicBezTo>
                    <a:pt x="104" y="600"/>
                    <a:pt x="104" y="600"/>
                    <a:pt x="104" y="600"/>
                  </a:cubicBezTo>
                  <a:cubicBezTo>
                    <a:pt x="109" y="516"/>
                    <a:pt x="109" y="516"/>
                    <a:pt x="109" y="516"/>
                  </a:cubicBezTo>
                  <a:cubicBezTo>
                    <a:pt x="83" y="490"/>
                    <a:pt x="83" y="490"/>
                    <a:pt x="83" y="490"/>
                  </a:cubicBezTo>
                  <a:cubicBezTo>
                    <a:pt x="78" y="428"/>
                    <a:pt x="78" y="428"/>
                    <a:pt x="78" y="428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10" y="344"/>
                    <a:pt x="10" y="344"/>
                    <a:pt x="10" y="344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26" y="250"/>
                    <a:pt x="26" y="250"/>
                    <a:pt x="26" y="250"/>
                  </a:cubicBezTo>
                  <a:cubicBezTo>
                    <a:pt x="73" y="250"/>
                    <a:pt x="73" y="250"/>
                    <a:pt x="73" y="250"/>
                  </a:cubicBezTo>
                  <a:cubicBezTo>
                    <a:pt x="162" y="177"/>
                    <a:pt x="162" y="177"/>
                    <a:pt x="162" y="177"/>
                  </a:cubicBezTo>
                  <a:cubicBezTo>
                    <a:pt x="198" y="177"/>
                    <a:pt x="198" y="177"/>
                    <a:pt x="198" y="177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9" y="99"/>
                    <a:pt x="229" y="99"/>
                    <a:pt x="229" y="99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82" y="68"/>
                    <a:pt x="282" y="68"/>
                    <a:pt x="282" y="68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328" y="42"/>
                    <a:pt x="328" y="42"/>
                    <a:pt x="328" y="42"/>
                  </a:cubicBezTo>
                  <a:cubicBezTo>
                    <a:pt x="386" y="15"/>
                    <a:pt x="386" y="15"/>
                    <a:pt x="386" y="15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448" y="5"/>
                    <a:pt x="448" y="5"/>
                    <a:pt x="448" y="5"/>
                  </a:cubicBezTo>
                  <a:cubicBezTo>
                    <a:pt x="454" y="31"/>
                    <a:pt x="454" y="31"/>
                    <a:pt x="454" y="31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485" y="83"/>
                    <a:pt x="485" y="83"/>
                    <a:pt x="485" y="83"/>
                  </a:cubicBezTo>
                  <a:cubicBezTo>
                    <a:pt x="469" y="109"/>
                    <a:pt x="469" y="109"/>
                    <a:pt x="469" y="109"/>
                  </a:cubicBezTo>
                  <a:cubicBezTo>
                    <a:pt x="553" y="167"/>
                    <a:pt x="553" y="167"/>
                    <a:pt x="553" y="167"/>
                  </a:cubicBezTo>
                  <a:cubicBezTo>
                    <a:pt x="559" y="157"/>
                    <a:pt x="559" y="157"/>
                    <a:pt x="559" y="157"/>
                  </a:cubicBezTo>
                  <a:lnTo>
                    <a:pt x="568" y="188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1" name="ลำปาง">
              <a:extLst>
                <a:ext uri="{FF2B5EF4-FFF2-40B4-BE49-F238E27FC236}">
                  <a16:creationId xmlns:a16="http://schemas.microsoft.com/office/drawing/2014/main" id="{7310C25C-5A8C-4A30-9F0E-94DB3AB85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934" y="1393907"/>
              <a:ext cx="448070" cy="837615"/>
            </a:xfrm>
            <a:custGeom>
              <a:avLst/>
              <a:gdLst>
                <a:gd name="T0" fmla="*/ 1074 w 1092"/>
                <a:gd name="T1" fmla="*/ 631 h 2049"/>
                <a:gd name="T2" fmla="*/ 1074 w 1092"/>
                <a:gd name="T3" fmla="*/ 719 h 2049"/>
                <a:gd name="T4" fmla="*/ 1090 w 1092"/>
                <a:gd name="T5" fmla="*/ 782 h 2049"/>
                <a:gd name="T6" fmla="*/ 1022 w 1092"/>
                <a:gd name="T7" fmla="*/ 871 h 2049"/>
                <a:gd name="T8" fmla="*/ 1001 w 1092"/>
                <a:gd name="T9" fmla="*/ 933 h 2049"/>
                <a:gd name="T10" fmla="*/ 907 w 1092"/>
                <a:gd name="T11" fmla="*/ 1048 h 2049"/>
                <a:gd name="T12" fmla="*/ 814 w 1092"/>
                <a:gd name="T13" fmla="*/ 1116 h 2049"/>
                <a:gd name="T14" fmla="*/ 720 w 1092"/>
                <a:gd name="T15" fmla="*/ 1267 h 2049"/>
                <a:gd name="T16" fmla="*/ 621 w 1092"/>
                <a:gd name="T17" fmla="*/ 1283 h 2049"/>
                <a:gd name="T18" fmla="*/ 532 w 1092"/>
                <a:gd name="T19" fmla="*/ 1392 h 2049"/>
                <a:gd name="T20" fmla="*/ 428 w 1092"/>
                <a:gd name="T21" fmla="*/ 1512 h 2049"/>
                <a:gd name="T22" fmla="*/ 443 w 1092"/>
                <a:gd name="T23" fmla="*/ 1590 h 2049"/>
                <a:gd name="T24" fmla="*/ 516 w 1092"/>
                <a:gd name="T25" fmla="*/ 1568 h 2049"/>
                <a:gd name="T26" fmla="*/ 506 w 1092"/>
                <a:gd name="T27" fmla="*/ 1658 h 2049"/>
                <a:gd name="T28" fmla="*/ 485 w 1092"/>
                <a:gd name="T29" fmla="*/ 1731 h 2049"/>
                <a:gd name="T30" fmla="*/ 469 w 1092"/>
                <a:gd name="T31" fmla="*/ 1809 h 2049"/>
                <a:gd name="T32" fmla="*/ 495 w 1092"/>
                <a:gd name="T33" fmla="*/ 1888 h 2049"/>
                <a:gd name="T34" fmla="*/ 511 w 1092"/>
                <a:gd name="T35" fmla="*/ 1966 h 2049"/>
                <a:gd name="T36" fmla="*/ 454 w 1092"/>
                <a:gd name="T37" fmla="*/ 2049 h 2049"/>
                <a:gd name="T38" fmla="*/ 390 w 1092"/>
                <a:gd name="T39" fmla="*/ 1994 h 2049"/>
                <a:gd name="T40" fmla="*/ 339 w 1092"/>
                <a:gd name="T41" fmla="*/ 1898 h 2049"/>
                <a:gd name="T42" fmla="*/ 302 w 1092"/>
                <a:gd name="T43" fmla="*/ 1867 h 2049"/>
                <a:gd name="T44" fmla="*/ 229 w 1092"/>
                <a:gd name="T45" fmla="*/ 1924 h 2049"/>
                <a:gd name="T46" fmla="*/ 172 w 1092"/>
                <a:gd name="T47" fmla="*/ 1898 h 2049"/>
                <a:gd name="T48" fmla="*/ 47 w 1092"/>
                <a:gd name="T49" fmla="*/ 1804 h 2049"/>
                <a:gd name="T50" fmla="*/ 26 w 1092"/>
                <a:gd name="T51" fmla="*/ 1731 h 2049"/>
                <a:gd name="T52" fmla="*/ 0 w 1092"/>
                <a:gd name="T53" fmla="*/ 1674 h 2049"/>
                <a:gd name="T54" fmla="*/ 89 w 1092"/>
                <a:gd name="T55" fmla="*/ 1643 h 2049"/>
                <a:gd name="T56" fmla="*/ 146 w 1092"/>
                <a:gd name="T57" fmla="*/ 1658 h 2049"/>
                <a:gd name="T58" fmla="*/ 156 w 1092"/>
                <a:gd name="T59" fmla="*/ 1603 h 2049"/>
                <a:gd name="T60" fmla="*/ 214 w 1092"/>
                <a:gd name="T61" fmla="*/ 1528 h 2049"/>
                <a:gd name="T62" fmla="*/ 209 w 1092"/>
                <a:gd name="T63" fmla="*/ 1481 h 2049"/>
                <a:gd name="T64" fmla="*/ 250 w 1092"/>
                <a:gd name="T65" fmla="*/ 1455 h 2049"/>
                <a:gd name="T66" fmla="*/ 229 w 1092"/>
                <a:gd name="T67" fmla="*/ 1392 h 2049"/>
                <a:gd name="T68" fmla="*/ 193 w 1092"/>
                <a:gd name="T69" fmla="*/ 1356 h 2049"/>
                <a:gd name="T70" fmla="*/ 183 w 1092"/>
                <a:gd name="T71" fmla="*/ 1304 h 2049"/>
                <a:gd name="T72" fmla="*/ 151 w 1092"/>
                <a:gd name="T73" fmla="*/ 1137 h 2049"/>
                <a:gd name="T74" fmla="*/ 146 w 1092"/>
                <a:gd name="T75" fmla="*/ 1069 h 2049"/>
                <a:gd name="T76" fmla="*/ 203 w 1092"/>
                <a:gd name="T77" fmla="*/ 1064 h 2049"/>
                <a:gd name="T78" fmla="*/ 240 w 1092"/>
                <a:gd name="T79" fmla="*/ 1017 h 2049"/>
                <a:gd name="T80" fmla="*/ 318 w 1092"/>
                <a:gd name="T81" fmla="*/ 892 h 2049"/>
                <a:gd name="T82" fmla="*/ 376 w 1092"/>
                <a:gd name="T83" fmla="*/ 860 h 2049"/>
                <a:gd name="T84" fmla="*/ 387 w 1092"/>
                <a:gd name="T85" fmla="*/ 814 h 2049"/>
                <a:gd name="T86" fmla="*/ 396 w 1092"/>
                <a:gd name="T87" fmla="*/ 719 h 2049"/>
                <a:gd name="T88" fmla="*/ 396 w 1092"/>
                <a:gd name="T89" fmla="*/ 678 h 2049"/>
                <a:gd name="T90" fmla="*/ 420 w 1092"/>
                <a:gd name="T91" fmla="*/ 556 h 2049"/>
                <a:gd name="T92" fmla="*/ 443 w 1092"/>
                <a:gd name="T93" fmla="*/ 506 h 2049"/>
                <a:gd name="T94" fmla="*/ 459 w 1092"/>
                <a:gd name="T95" fmla="*/ 386 h 2049"/>
                <a:gd name="T96" fmla="*/ 537 w 1092"/>
                <a:gd name="T97" fmla="*/ 307 h 2049"/>
                <a:gd name="T98" fmla="*/ 574 w 1092"/>
                <a:gd name="T99" fmla="*/ 287 h 2049"/>
                <a:gd name="T100" fmla="*/ 574 w 1092"/>
                <a:gd name="T101" fmla="*/ 214 h 2049"/>
                <a:gd name="T102" fmla="*/ 615 w 1092"/>
                <a:gd name="T103" fmla="*/ 78 h 2049"/>
                <a:gd name="T104" fmla="*/ 605 w 1092"/>
                <a:gd name="T105" fmla="*/ 0 h 2049"/>
                <a:gd name="T106" fmla="*/ 657 w 1092"/>
                <a:gd name="T107" fmla="*/ 31 h 2049"/>
                <a:gd name="T108" fmla="*/ 720 w 1092"/>
                <a:gd name="T109" fmla="*/ 104 h 2049"/>
                <a:gd name="T110" fmla="*/ 746 w 1092"/>
                <a:gd name="T111" fmla="*/ 224 h 2049"/>
                <a:gd name="T112" fmla="*/ 788 w 1092"/>
                <a:gd name="T113" fmla="*/ 323 h 2049"/>
                <a:gd name="T114" fmla="*/ 840 w 1092"/>
                <a:gd name="T115" fmla="*/ 380 h 2049"/>
                <a:gd name="T116" fmla="*/ 923 w 1092"/>
                <a:gd name="T117" fmla="*/ 406 h 2049"/>
                <a:gd name="T118" fmla="*/ 1022 w 1092"/>
                <a:gd name="T119" fmla="*/ 485 h 2049"/>
                <a:gd name="T120" fmla="*/ 1043 w 1092"/>
                <a:gd name="T121" fmla="*/ 547 h 2049"/>
                <a:gd name="T122" fmla="*/ 1092 w 1092"/>
                <a:gd name="T123" fmla="*/ 562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2" h="2049">
                  <a:moveTo>
                    <a:pt x="1090" y="594"/>
                  </a:moveTo>
                  <a:cubicBezTo>
                    <a:pt x="1074" y="631"/>
                    <a:pt x="1074" y="631"/>
                    <a:pt x="1074" y="631"/>
                  </a:cubicBezTo>
                  <a:cubicBezTo>
                    <a:pt x="1090" y="688"/>
                    <a:pt x="1090" y="688"/>
                    <a:pt x="1090" y="688"/>
                  </a:cubicBezTo>
                  <a:cubicBezTo>
                    <a:pt x="1074" y="719"/>
                    <a:pt x="1074" y="719"/>
                    <a:pt x="1074" y="719"/>
                  </a:cubicBezTo>
                  <a:cubicBezTo>
                    <a:pt x="1090" y="746"/>
                    <a:pt x="1090" y="746"/>
                    <a:pt x="1090" y="746"/>
                  </a:cubicBezTo>
                  <a:cubicBezTo>
                    <a:pt x="1090" y="782"/>
                    <a:pt x="1090" y="782"/>
                    <a:pt x="1090" y="782"/>
                  </a:cubicBezTo>
                  <a:cubicBezTo>
                    <a:pt x="1038" y="792"/>
                    <a:pt x="1038" y="792"/>
                    <a:pt x="1038" y="792"/>
                  </a:cubicBezTo>
                  <a:cubicBezTo>
                    <a:pt x="1022" y="871"/>
                    <a:pt x="1022" y="871"/>
                    <a:pt x="1022" y="871"/>
                  </a:cubicBezTo>
                  <a:cubicBezTo>
                    <a:pt x="1001" y="892"/>
                    <a:pt x="1001" y="892"/>
                    <a:pt x="1001" y="892"/>
                  </a:cubicBezTo>
                  <a:cubicBezTo>
                    <a:pt x="1001" y="933"/>
                    <a:pt x="1001" y="933"/>
                    <a:pt x="1001" y="933"/>
                  </a:cubicBezTo>
                  <a:cubicBezTo>
                    <a:pt x="949" y="959"/>
                    <a:pt x="949" y="959"/>
                    <a:pt x="949" y="959"/>
                  </a:cubicBezTo>
                  <a:cubicBezTo>
                    <a:pt x="907" y="1048"/>
                    <a:pt x="907" y="1048"/>
                    <a:pt x="907" y="1048"/>
                  </a:cubicBezTo>
                  <a:cubicBezTo>
                    <a:pt x="876" y="1048"/>
                    <a:pt x="876" y="1048"/>
                    <a:pt x="876" y="1048"/>
                  </a:cubicBezTo>
                  <a:cubicBezTo>
                    <a:pt x="814" y="1116"/>
                    <a:pt x="814" y="1116"/>
                    <a:pt x="814" y="1116"/>
                  </a:cubicBezTo>
                  <a:cubicBezTo>
                    <a:pt x="751" y="1231"/>
                    <a:pt x="751" y="1231"/>
                    <a:pt x="751" y="1231"/>
                  </a:cubicBezTo>
                  <a:cubicBezTo>
                    <a:pt x="720" y="1267"/>
                    <a:pt x="720" y="1267"/>
                    <a:pt x="720" y="1267"/>
                  </a:cubicBezTo>
                  <a:cubicBezTo>
                    <a:pt x="652" y="1262"/>
                    <a:pt x="652" y="1262"/>
                    <a:pt x="652" y="1262"/>
                  </a:cubicBezTo>
                  <a:cubicBezTo>
                    <a:pt x="621" y="1283"/>
                    <a:pt x="621" y="1283"/>
                    <a:pt x="621" y="1283"/>
                  </a:cubicBezTo>
                  <a:cubicBezTo>
                    <a:pt x="626" y="1314"/>
                    <a:pt x="626" y="1314"/>
                    <a:pt x="626" y="1314"/>
                  </a:cubicBezTo>
                  <a:cubicBezTo>
                    <a:pt x="532" y="1392"/>
                    <a:pt x="532" y="1392"/>
                    <a:pt x="532" y="1392"/>
                  </a:cubicBezTo>
                  <a:cubicBezTo>
                    <a:pt x="532" y="1392"/>
                    <a:pt x="527" y="1403"/>
                    <a:pt x="527" y="1408"/>
                  </a:cubicBezTo>
                  <a:cubicBezTo>
                    <a:pt x="527" y="1413"/>
                    <a:pt x="428" y="1512"/>
                    <a:pt x="428" y="1512"/>
                  </a:cubicBezTo>
                  <a:cubicBezTo>
                    <a:pt x="437" y="1560"/>
                    <a:pt x="437" y="1560"/>
                    <a:pt x="437" y="1560"/>
                  </a:cubicBezTo>
                  <a:cubicBezTo>
                    <a:pt x="443" y="1590"/>
                    <a:pt x="443" y="1590"/>
                    <a:pt x="443" y="1590"/>
                  </a:cubicBezTo>
                  <a:cubicBezTo>
                    <a:pt x="501" y="1585"/>
                    <a:pt x="501" y="1585"/>
                    <a:pt x="501" y="1585"/>
                  </a:cubicBezTo>
                  <a:cubicBezTo>
                    <a:pt x="516" y="1568"/>
                    <a:pt x="516" y="1568"/>
                    <a:pt x="516" y="1568"/>
                  </a:cubicBezTo>
                  <a:cubicBezTo>
                    <a:pt x="522" y="1601"/>
                    <a:pt x="522" y="1601"/>
                    <a:pt x="522" y="1601"/>
                  </a:cubicBezTo>
                  <a:cubicBezTo>
                    <a:pt x="522" y="1601"/>
                    <a:pt x="506" y="1653"/>
                    <a:pt x="506" y="1658"/>
                  </a:cubicBezTo>
                  <a:cubicBezTo>
                    <a:pt x="506" y="1690"/>
                    <a:pt x="506" y="1690"/>
                    <a:pt x="506" y="1690"/>
                  </a:cubicBezTo>
                  <a:cubicBezTo>
                    <a:pt x="485" y="1731"/>
                    <a:pt x="485" y="1731"/>
                    <a:pt x="485" y="1731"/>
                  </a:cubicBezTo>
                  <a:cubicBezTo>
                    <a:pt x="490" y="1757"/>
                    <a:pt x="490" y="1757"/>
                    <a:pt x="490" y="1757"/>
                  </a:cubicBezTo>
                  <a:cubicBezTo>
                    <a:pt x="469" y="1809"/>
                    <a:pt x="469" y="1809"/>
                    <a:pt x="469" y="1809"/>
                  </a:cubicBezTo>
                  <a:cubicBezTo>
                    <a:pt x="490" y="1841"/>
                    <a:pt x="490" y="1841"/>
                    <a:pt x="490" y="1841"/>
                  </a:cubicBezTo>
                  <a:cubicBezTo>
                    <a:pt x="495" y="1888"/>
                    <a:pt x="495" y="1888"/>
                    <a:pt x="495" y="1888"/>
                  </a:cubicBezTo>
                  <a:cubicBezTo>
                    <a:pt x="495" y="1888"/>
                    <a:pt x="516" y="1903"/>
                    <a:pt x="522" y="1909"/>
                  </a:cubicBezTo>
                  <a:cubicBezTo>
                    <a:pt x="527" y="1914"/>
                    <a:pt x="511" y="1966"/>
                    <a:pt x="511" y="1966"/>
                  </a:cubicBezTo>
                  <a:cubicBezTo>
                    <a:pt x="506" y="1997"/>
                    <a:pt x="506" y="1997"/>
                    <a:pt x="506" y="1997"/>
                  </a:cubicBezTo>
                  <a:cubicBezTo>
                    <a:pt x="454" y="2049"/>
                    <a:pt x="454" y="2049"/>
                    <a:pt x="454" y="2049"/>
                  </a:cubicBezTo>
                  <a:cubicBezTo>
                    <a:pt x="396" y="1997"/>
                    <a:pt x="396" y="1997"/>
                    <a:pt x="396" y="1997"/>
                  </a:cubicBezTo>
                  <a:cubicBezTo>
                    <a:pt x="390" y="1994"/>
                    <a:pt x="390" y="1994"/>
                    <a:pt x="390" y="1994"/>
                  </a:cubicBezTo>
                  <a:cubicBezTo>
                    <a:pt x="360" y="1982"/>
                    <a:pt x="360" y="1982"/>
                    <a:pt x="360" y="1982"/>
                  </a:cubicBezTo>
                  <a:cubicBezTo>
                    <a:pt x="339" y="1898"/>
                    <a:pt x="339" y="1898"/>
                    <a:pt x="339" y="1898"/>
                  </a:cubicBezTo>
                  <a:cubicBezTo>
                    <a:pt x="339" y="1867"/>
                    <a:pt x="339" y="1867"/>
                    <a:pt x="339" y="1867"/>
                  </a:cubicBezTo>
                  <a:cubicBezTo>
                    <a:pt x="302" y="1867"/>
                    <a:pt x="302" y="1867"/>
                    <a:pt x="302" y="1867"/>
                  </a:cubicBezTo>
                  <a:cubicBezTo>
                    <a:pt x="266" y="1924"/>
                    <a:pt x="266" y="1924"/>
                    <a:pt x="266" y="1924"/>
                  </a:cubicBezTo>
                  <a:cubicBezTo>
                    <a:pt x="229" y="1924"/>
                    <a:pt x="229" y="1924"/>
                    <a:pt x="229" y="1924"/>
                  </a:cubicBezTo>
                  <a:cubicBezTo>
                    <a:pt x="209" y="1898"/>
                    <a:pt x="209" y="1898"/>
                    <a:pt x="209" y="1898"/>
                  </a:cubicBezTo>
                  <a:cubicBezTo>
                    <a:pt x="172" y="1898"/>
                    <a:pt x="172" y="1898"/>
                    <a:pt x="172" y="1898"/>
                  </a:cubicBezTo>
                  <a:cubicBezTo>
                    <a:pt x="83" y="1804"/>
                    <a:pt x="83" y="1804"/>
                    <a:pt x="83" y="1804"/>
                  </a:cubicBezTo>
                  <a:cubicBezTo>
                    <a:pt x="47" y="1804"/>
                    <a:pt x="47" y="1804"/>
                    <a:pt x="47" y="1804"/>
                  </a:cubicBezTo>
                  <a:cubicBezTo>
                    <a:pt x="32" y="1751"/>
                    <a:pt x="32" y="1751"/>
                    <a:pt x="32" y="1751"/>
                  </a:cubicBezTo>
                  <a:cubicBezTo>
                    <a:pt x="26" y="1731"/>
                    <a:pt x="26" y="1731"/>
                    <a:pt x="26" y="1731"/>
                  </a:cubicBezTo>
                  <a:cubicBezTo>
                    <a:pt x="26" y="1700"/>
                    <a:pt x="26" y="1700"/>
                    <a:pt x="26" y="1700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16" y="1637"/>
                    <a:pt x="16" y="1637"/>
                    <a:pt x="16" y="1637"/>
                  </a:cubicBezTo>
                  <a:cubicBezTo>
                    <a:pt x="89" y="1643"/>
                    <a:pt x="89" y="1643"/>
                    <a:pt x="89" y="1643"/>
                  </a:cubicBezTo>
                  <a:cubicBezTo>
                    <a:pt x="125" y="1674"/>
                    <a:pt x="125" y="1674"/>
                    <a:pt x="125" y="1674"/>
                  </a:cubicBezTo>
                  <a:cubicBezTo>
                    <a:pt x="146" y="1658"/>
                    <a:pt x="146" y="1658"/>
                    <a:pt x="146" y="1658"/>
                  </a:cubicBezTo>
                  <a:cubicBezTo>
                    <a:pt x="151" y="1611"/>
                    <a:pt x="151" y="1611"/>
                    <a:pt x="151" y="1611"/>
                  </a:cubicBezTo>
                  <a:cubicBezTo>
                    <a:pt x="156" y="1603"/>
                    <a:pt x="156" y="1603"/>
                    <a:pt x="156" y="1603"/>
                  </a:cubicBezTo>
                  <a:cubicBezTo>
                    <a:pt x="188" y="1549"/>
                    <a:pt x="188" y="1549"/>
                    <a:pt x="188" y="1549"/>
                  </a:cubicBezTo>
                  <a:cubicBezTo>
                    <a:pt x="214" y="1528"/>
                    <a:pt x="214" y="1528"/>
                    <a:pt x="214" y="1528"/>
                  </a:cubicBezTo>
                  <a:cubicBezTo>
                    <a:pt x="203" y="1502"/>
                    <a:pt x="203" y="1502"/>
                    <a:pt x="203" y="1502"/>
                  </a:cubicBezTo>
                  <a:cubicBezTo>
                    <a:pt x="209" y="1481"/>
                    <a:pt x="209" y="1481"/>
                    <a:pt x="209" y="1481"/>
                  </a:cubicBezTo>
                  <a:cubicBezTo>
                    <a:pt x="250" y="1481"/>
                    <a:pt x="250" y="1481"/>
                    <a:pt x="250" y="1481"/>
                  </a:cubicBezTo>
                  <a:cubicBezTo>
                    <a:pt x="250" y="1455"/>
                    <a:pt x="250" y="1455"/>
                    <a:pt x="250" y="1455"/>
                  </a:cubicBezTo>
                  <a:cubicBezTo>
                    <a:pt x="261" y="1434"/>
                    <a:pt x="261" y="1434"/>
                    <a:pt x="261" y="1434"/>
                  </a:cubicBezTo>
                  <a:cubicBezTo>
                    <a:pt x="229" y="1392"/>
                    <a:pt x="229" y="1392"/>
                    <a:pt x="229" y="1392"/>
                  </a:cubicBezTo>
                  <a:cubicBezTo>
                    <a:pt x="198" y="1392"/>
                    <a:pt x="198" y="1392"/>
                    <a:pt x="198" y="1392"/>
                  </a:cubicBezTo>
                  <a:cubicBezTo>
                    <a:pt x="193" y="1356"/>
                    <a:pt x="193" y="1356"/>
                    <a:pt x="193" y="1356"/>
                  </a:cubicBezTo>
                  <a:cubicBezTo>
                    <a:pt x="172" y="1340"/>
                    <a:pt x="172" y="1340"/>
                    <a:pt x="172" y="1340"/>
                  </a:cubicBezTo>
                  <a:cubicBezTo>
                    <a:pt x="183" y="1304"/>
                    <a:pt x="183" y="1304"/>
                    <a:pt x="183" y="1304"/>
                  </a:cubicBezTo>
                  <a:cubicBezTo>
                    <a:pt x="183" y="1304"/>
                    <a:pt x="172" y="1257"/>
                    <a:pt x="167" y="1251"/>
                  </a:cubicBezTo>
                  <a:cubicBezTo>
                    <a:pt x="162" y="1246"/>
                    <a:pt x="151" y="1137"/>
                    <a:pt x="151" y="1137"/>
                  </a:cubicBezTo>
                  <a:cubicBezTo>
                    <a:pt x="115" y="1085"/>
                    <a:pt x="115" y="1085"/>
                    <a:pt x="115" y="1085"/>
                  </a:cubicBezTo>
                  <a:cubicBezTo>
                    <a:pt x="146" y="1069"/>
                    <a:pt x="146" y="1069"/>
                    <a:pt x="146" y="1069"/>
                  </a:cubicBezTo>
                  <a:cubicBezTo>
                    <a:pt x="172" y="1053"/>
                    <a:pt x="172" y="1053"/>
                    <a:pt x="172" y="1053"/>
                  </a:cubicBezTo>
                  <a:cubicBezTo>
                    <a:pt x="203" y="1064"/>
                    <a:pt x="203" y="1064"/>
                    <a:pt x="203" y="1064"/>
                  </a:cubicBezTo>
                  <a:cubicBezTo>
                    <a:pt x="209" y="1038"/>
                    <a:pt x="209" y="1038"/>
                    <a:pt x="209" y="1038"/>
                  </a:cubicBezTo>
                  <a:cubicBezTo>
                    <a:pt x="240" y="1017"/>
                    <a:pt x="240" y="1017"/>
                    <a:pt x="240" y="1017"/>
                  </a:cubicBezTo>
                  <a:cubicBezTo>
                    <a:pt x="245" y="980"/>
                    <a:pt x="245" y="980"/>
                    <a:pt x="245" y="980"/>
                  </a:cubicBezTo>
                  <a:cubicBezTo>
                    <a:pt x="318" y="892"/>
                    <a:pt x="318" y="892"/>
                    <a:pt x="318" y="892"/>
                  </a:cubicBezTo>
                  <a:cubicBezTo>
                    <a:pt x="329" y="850"/>
                    <a:pt x="329" y="850"/>
                    <a:pt x="329" y="850"/>
                  </a:cubicBezTo>
                  <a:cubicBezTo>
                    <a:pt x="376" y="860"/>
                    <a:pt x="376" y="860"/>
                    <a:pt x="376" y="860"/>
                  </a:cubicBezTo>
                  <a:cubicBezTo>
                    <a:pt x="396" y="845"/>
                    <a:pt x="396" y="845"/>
                    <a:pt x="396" y="845"/>
                  </a:cubicBezTo>
                  <a:cubicBezTo>
                    <a:pt x="387" y="814"/>
                    <a:pt x="387" y="814"/>
                    <a:pt x="387" y="814"/>
                  </a:cubicBezTo>
                  <a:cubicBezTo>
                    <a:pt x="422" y="761"/>
                    <a:pt x="422" y="761"/>
                    <a:pt x="422" y="761"/>
                  </a:cubicBezTo>
                  <a:cubicBezTo>
                    <a:pt x="396" y="719"/>
                    <a:pt x="396" y="719"/>
                    <a:pt x="396" y="719"/>
                  </a:cubicBezTo>
                  <a:cubicBezTo>
                    <a:pt x="407" y="699"/>
                    <a:pt x="407" y="699"/>
                    <a:pt x="407" y="699"/>
                  </a:cubicBezTo>
                  <a:cubicBezTo>
                    <a:pt x="396" y="678"/>
                    <a:pt x="396" y="678"/>
                    <a:pt x="396" y="678"/>
                  </a:cubicBezTo>
                  <a:cubicBezTo>
                    <a:pt x="428" y="615"/>
                    <a:pt x="428" y="615"/>
                    <a:pt x="428" y="615"/>
                  </a:cubicBezTo>
                  <a:cubicBezTo>
                    <a:pt x="420" y="556"/>
                    <a:pt x="420" y="556"/>
                    <a:pt x="420" y="556"/>
                  </a:cubicBezTo>
                  <a:cubicBezTo>
                    <a:pt x="417" y="532"/>
                    <a:pt x="417" y="532"/>
                    <a:pt x="417" y="532"/>
                  </a:cubicBezTo>
                  <a:cubicBezTo>
                    <a:pt x="443" y="506"/>
                    <a:pt x="443" y="506"/>
                    <a:pt x="443" y="506"/>
                  </a:cubicBezTo>
                  <a:cubicBezTo>
                    <a:pt x="433" y="412"/>
                    <a:pt x="433" y="412"/>
                    <a:pt x="433" y="412"/>
                  </a:cubicBezTo>
                  <a:cubicBezTo>
                    <a:pt x="459" y="386"/>
                    <a:pt x="459" y="386"/>
                    <a:pt x="459" y="386"/>
                  </a:cubicBezTo>
                  <a:cubicBezTo>
                    <a:pt x="495" y="375"/>
                    <a:pt x="495" y="375"/>
                    <a:pt x="495" y="375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68" y="307"/>
                    <a:pt x="568" y="307"/>
                    <a:pt x="568" y="307"/>
                  </a:cubicBezTo>
                  <a:cubicBezTo>
                    <a:pt x="574" y="287"/>
                    <a:pt x="574" y="287"/>
                    <a:pt x="574" y="287"/>
                  </a:cubicBezTo>
                  <a:cubicBezTo>
                    <a:pt x="595" y="260"/>
                    <a:pt x="595" y="260"/>
                    <a:pt x="595" y="260"/>
                  </a:cubicBezTo>
                  <a:cubicBezTo>
                    <a:pt x="574" y="214"/>
                    <a:pt x="574" y="214"/>
                    <a:pt x="574" y="214"/>
                  </a:cubicBezTo>
                  <a:cubicBezTo>
                    <a:pt x="584" y="161"/>
                    <a:pt x="584" y="161"/>
                    <a:pt x="584" y="161"/>
                  </a:cubicBezTo>
                  <a:cubicBezTo>
                    <a:pt x="584" y="161"/>
                    <a:pt x="615" y="88"/>
                    <a:pt x="615" y="78"/>
                  </a:cubicBezTo>
                  <a:cubicBezTo>
                    <a:pt x="615" y="67"/>
                    <a:pt x="605" y="31"/>
                    <a:pt x="605" y="31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31" y="10"/>
                    <a:pt x="631" y="10"/>
                    <a:pt x="631" y="10"/>
                  </a:cubicBezTo>
                  <a:cubicBezTo>
                    <a:pt x="657" y="31"/>
                    <a:pt x="657" y="31"/>
                    <a:pt x="657" y="31"/>
                  </a:cubicBezTo>
                  <a:cubicBezTo>
                    <a:pt x="713" y="31"/>
                    <a:pt x="713" y="31"/>
                    <a:pt x="713" y="31"/>
                  </a:cubicBezTo>
                  <a:cubicBezTo>
                    <a:pt x="720" y="104"/>
                    <a:pt x="720" y="104"/>
                    <a:pt x="720" y="104"/>
                  </a:cubicBezTo>
                  <a:cubicBezTo>
                    <a:pt x="720" y="140"/>
                    <a:pt x="720" y="140"/>
                    <a:pt x="720" y="140"/>
                  </a:cubicBezTo>
                  <a:cubicBezTo>
                    <a:pt x="746" y="224"/>
                    <a:pt x="746" y="224"/>
                    <a:pt x="746" y="224"/>
                  </a:cubicBezTo>
                  <a:cubicBezTo>
                    <a:pt x="772" y="250"/>
                    <a:pt x="772" y="250"/>
                    <a:pt x="772" y="250"/>
                  </a:cubicBezTo>
                  <a:cubicBezTo>
                    <a:pt x="788" y="323"/>
                    <a:pt x="788" y="323"/>
                    <a:pt x="788" y="323"/>
                  </a:cubicBezTo>
                  <a:cubicBezTo>
                    <a:pt x="824" y="328"/>
                    <a:pt x="824" y="328"/>
                    <a:pt x="824" y="328"/>
                  </a:cubicBezTo>
                  <a:cubicBezTo>
                    <a:pt x="840" y="380"/>
                    <a:pt x="840" y="380"/>
                    <a:pt x="840" y="380"/>
                  </a:cubicBezTo>
                  <a:cubicBezTo>
                    <a:pt x="887" y="386"/>
                    <a:pt x="887" y="386"/>
                    <a:pt x="887" y="386"/>
                  </a:cubicBezTo>
                  <a:cubicBezTo>
                    <a:pt x="923" y="406"/>
                    <a:pt x="923" y="406"/>
                    <a:pt x="923" y="406"/>
                  </a:cubicBezTo>
                  <a:cubicBezTo>
                    <a:pt x="991" y="480"/>
                    <a:pt x="991" y="480"/>
                    <a:pt x="991" y="480"/>
                  </a:cubicBezTo>
                  <a:cubicBezTo>
                    <a:pt x="1022" y="485"/>
                    <a:pt x="1022" y="485"/>
                    <a:pt x="1022" y="485"/>
                  </a:cubicBezTo>
                  <a:cubicBezTo>
                    <a:pt x="1043" y="516"/>
                    <a:pt x="1043" y="516"/>
                    <a:pt x="1043" y="516"/>
                  </a:cubicBezTo>
                  <a:cubicBezTo>
                    <a:pt x="1043" y="547"/>
                    <a:pt x="1043" y="547"/>
                    <a:pt x="1043" y="547"/>
                  </a:cubicBezTo>
                  <a:cubicBezTo>
                    <a:pt x="1085" y="568"/>
                    <a:pt x="1085" y="568"/>
                    <a:pt x="1085" y="568"/>
                  </a:cubicBezTo>
                  <a:cubicBezTo>
                    <a:pt x="1092" y="562"/>
                    <a:pt x="1092" y="562"/>
                    <a:pt x="1092" y="562"/>
                  </a:cubicBezTo>
                  <a:lnTo>
                    <a:pt x="1090" y="59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2" name="แม่ฮ่องสอน">
              <a:extLst>
                <a:ext uri="{FF2B5EF4-FFF2-40B4-BE49-F238E27FC236}">
                  <a16:creationId xmlns:a16="http://schemas.microsoft.com/office/drawing/2014/main" id="{6102CA03-3C98-442F-A844-E1558D76B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963" y="1242112"/>
              <a:ext cx="473674" cy="826642"/>
            </a:xfrm>
            <a:custGeom>
              <a:avLst/>
              <a:gdLst>
                <a:gd name="T0" fmla="*/ 977 w 1155"/>
                <a:gd name="T1" fmla="*/ 717 h 2023"/>
                <a:gd name="T2" fmla="*/ 878 w 1155"/>
                <a:gd name="T3" fmla="*/ 607 h 2023"/>
                <a:gd name="T4" fmla="*/ 743 w 1155"/>
                <a:gd name="T5" fmla="*/ 722 h 2023"/>
                <a:gd name="T6" fmla="*/ 654 w 1155"/>
                <a:gd name="T7" fmla="*/ 899 h 2023"/>
                <a:gd name="T8" fmla="*/ 654 w 1155"/>
                <a:gd name="T9" fmla="*/ 1004 h 2023"/>
                <a:gd name="T10" fmla="*/ 716 w 1155"/>
                <a:gd name="T11" fmla="*/ 1098 h 2023"/>
                <a:gd name="T12" fmla="*/ 722 w 1155"/>
                <a:gd name="T13" fmla="*/ 1207 h 2023"/>
                <a:gd name="T14" fmla="*/ 685 w 1155"/>
                <a:gd name="T15" fmla="*/ 1306 h 2023"/>
                <a:gd name="T16" fmla="*/ 763 w 1155"/>
                <a:gd name="T17" fmla="*/ 1411 h 2023"/>
                <a:gd name="T18" fmla="*/ 706 w 1155"/>
                <a:gd name="T19" fmla="*/ 1473 h 2023"/>
                <a:gd name="T20" fmla="*/ 722 w 1155"/>
                <a:gd name="T21" fmla="*/ 1567 h 2023"/>
                <a:gd name="T22" fmla="*/ 784 w 1155"/>
                <a:gd name="T23" fmla="*/ 1604 h 2023"/>
                <a:gd name="T24" fmla="*/ 789 w 1155"/>
                <a:gd name="T25" fmla="*/ 1697 h 2023"/>
                <a:gd name="T26" fmla="*/ 654 w 1155"/>
                <a:gd name="T27" fmla="*/ 1718 h 2023"/>
                <a:gd name="T28" fmla="*/ 586 w 1155"/>
                <a:gd name="T29" fmla="*/ 1781 h 2023"/>
                <a:gd name="T30" fmla="*/ 670 w 1155"/>
                <a:gd name="T31" fmla="*/ 1875 h 2023"/>
                <a:gd name="T32" fmla="*/ 658 w 1155"/>
                <a:gd name="T33" fmla="*/ 2023 h 2023"/>
                <a:gd name="T34" fmla="*/ 550 w 1155"/>
                <a:gd name="T35" fmla="*/ 1817 h 2023"/>
                <a:gd name="T36" fmla="*/ 471 w 1155"/>
                <a:gd name="T37" fmla="*/ 1880 h 2023"/>
                <a:gd name="T38" fmla="*/ 356 w 1155"/>
                <a:gd name="T39" fmla="*/ 1892 h 2023"/>
                <a:gd name="T40" fmla="*/ 284 w 1155"/>
                <a:gd name="T41" fmla="*/ 1792 h 2023"/>
                <a:gd name="T42" fmla="*/ 316 w 1155"/>
                <a:gd name="T43" fmla="*/ 1628 h 2023"/>
                <a:gd name="T44" fmla="*/ 232 w 1155"/>
                <a:gd name="T45" fmla="*/ 1468 h 2023"/>
                <a:gd name="T46" fmla="*/ 192 w 1155"/>
                <a:gd name="T47" fmla="*/ 1376 h 2023"/>
                <a:gd name="T48" fmla="*/ 140 w 1155"/>
                <a:gd name="T49" fmla="*/ 1440 h 2023"/>
                <a:gd name="T50" fmla="*/ 0 w 1155"/>
                <a:gd name="T51" fmla="*/ 1184 h 2023"/>
                <a:gd name="T52" fmla="*/ 32 w 1155"/>
                <a:gd name="T53" fmla="*/ 1160 h 2023"/>
                <a:gd name="T54" fmla="*/ 84 w 1155"/>
                <a:gd name="T55" fmla="*/ 1220 h 2023"/>
                <a:gd name="T56" fmla="*/ 140 w 1155"/>
                <a:gd name="T57" fmla="*/ 1216 h 2023"/>
                <a:gd name="T58" fmla="*/ 176 w 1155"/>
                <a:gd name="T59" fmla="*/ 1196 h 2023"/>
                <a:gd name="T60" fmla="*/ 264 w 1155"/>
                <a:gd name="T61" fmla="*/ 1160 h 2023"/>
                <a:gd name="T62" fmla="*/ 380 w 1155"/>
                <a:gd name="T63" fmla="*/ 1036 h 2023"/>
                <a:gd name="T64" fmla="*/ 280 w 1155"/>
                <a:gd name="T65" fmla="*/ 816 h 2023"/>
                <a:gd name="T66" fmla="*/ 372 w 1155"/>
                <a:gd name="T67" fmla="*/ 708 h 2023"/>
                <a:gd name="T68" fmla="*/ 440 w 1155"/>
                <a:gd name="T69" fmla="*/ 544 h 2023"/>
                <a:gd name="T70" fmla="*/ 392 w 1155"/>
                <a:gd name="T71" fmla="*/ 384 h 2023"/>
                <a:gd name="T72" fmla="*/ 452 w 1155"/>
                <a:gd name="T73" fmla="*/ 232 h 2023"/>
                <a:gd name="T74" fmla="*/ 560 w 1155"/>
                <a:gd name="T75" fmla="*/ 156 h 2023"/>
                <a:gd name="T76" fmla="*/ 608 w 1155"/>
                <a:gd name="T77" fmla="*/ 4 h 2023"/>
                <a:gd name="T78" fmla="*/ 700 w 1155"/>
                <a:gd name="T79" fmla="*/ 20 h 2023"/>
                <a:gd name="T80" fmla="*/ 792 w 1155"/>
                <a:gd name="T81" fmla="*/ 124 h 2023"/>
                <a:gd name="T82" fmla="*/ 987 w 1155"/>
                <a:gd name="T83" fmla="*/ 103 h 2023"/>
                <a:gd name="T84" fmla="*/ 1050 w 1155"/>
                <a:gd name="T85" fmla="*/ 164 h 2023"/>
                <a:gd name="T86" fmla="*/ 1087 w 1155"/>
                <a:gd name="T87" fmla="*/ 248 h 2023"/>
                <a:gd name="T88" fmla="*/ 1108 w 1155"/>
                <a:gd name="T89" fmla="*/ 367 h 2023"/>
                <a:gd name="T90" fmla="*/ 1082 w 1155"/>
                <a:gd name="T91" fmla="*/ 566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5" h="2023">
                  <a:moveTo>
                    <a:pt x="1155" y="675"/>
                  </a:moveTo>
                  <a:cubicBezTo>
                    <a:pt x="1155" y="675"/>
                    <a:pt x="1071" y="733"/>
                    <a:pt x="1066" y="733"/>
                  </a:cubicBezTo>
                  <a:cubicBezTo>
                    <a:pt x="1061" y="733"/>
                    <a:pt x="977" y="717"/>
                    <a:pt x="977" y="717"/>
                  </a:cubicBezTo>
                  <a:cubicBezTo>
                    <a:pt x="946" y="727"/>
                    <a:pt x="946" y="727"/>
                    <a:pt x="946" y="727"/>
                  </a:cubicBezTo>
                  <a:cubicBezTo>
                    <a:pt x="889" y="665"/>
                    <a:pt x="889" y="665"/>
                    <a:pt x="889" y="665"/>
                  </a:cubicBezTo>
                  <a:cubicBezTo>
                    <a:pt x="878" y="607"/>
                    <a:pt x="878" y="607"/>
                    <a:pt x="878" y="607"/>
                  </a:cubicBezTo>
                  <a:cubicBezTo>
                    <a:pt x="800" y="602"/>
                    <a:pt x="800" y="602"/>
                    <a:pt x="800" y="602"/>
                  </a:cubicBezTo>
                  <a:cubicBezTo>
                    <a:pt x="800" y="649"/>
                    <a:pt x="800" y="649"/>
                    <a:pt x="800" y="649"/>
                  </a:cubicBezTo>
                  <a:cubicBezTo>
                    <a:pt x="800" y="660"/>
                    <a:pt x="743" y="722"/>
                    <a:pt x="743" y="722"/>
                  </a:cubicBezTo>
                  <a:cubicBezTo>
                    <a:pt x="743" y="722"/>
                    <a:pt x="732" y="837"/>
                    <a:pt x="722" y="837"/>
                  </a:cubicBezTo>
                  <a:cubicBezTo>
                    <a:pt x="711" y="837"/>
                    <a:pt x="685" y="847"/>
                    <a:pt x="685" y="847"/>
                  </a:cubicBezTo>
                  <a:cubicBezTo>
                    <a:pt x="654" y="899"/>
                    <a:pt x="654" y="899"/>
                    <a:pt x="654" y="899"/>
                  </a:cubicBezTo>
                  <a:cubicBezTo>
                    <a:pt x="659" y="952"/>
                    <a:pt x="659" y="952"/>
                    <a:pt x="659" y="952"/>
                  </a:cubicBezTo>
                  <a:cubicBezTo>
                    <a:pt x="685" y="972"/>
                    <a:pt x="685" y="972"/>
                    <a:pt x="685" y="972"/>
                  </a:cubicBezTo>
                  <a:cubicBezTo>
                    <a:pt x="654" y="1004"/>
                    <a:pt x="654" y="1004"/>
                    <a:pt x="654" y="1004"/>
                  </a:cubicBezTo>
                  <a:cubicBezTo>
                    <a:pt x="680" y="1061"/>
                    <a:pt x="680" y="1061"/>
                    <a:pt x="680" y="1061"/>
                  </a:cubicBezTo>
                  <a:cubicBezTo>
                    <a:pt x="675" y="1098"/>
                    <a:pt x="675" y="1098"/>
                    <a:pt x="675" y="1098"/>
                  </a:cubicBezTo>
                  <a:cubicBezTo>
                    <a:pt x="716" y="1098"/>
                    <a:pt x="716" y="1098"/>
                    <a:pt x="716" y="1098"/>
                  </a:cubicBezTo>
                  <a:cubicBezTo>
                    <a:pt x="779" y="1134"/>
                    <a:pt x="779" y="1134"/>
                    <a:pt x="779" y="1134"/>
                  </a:cubicBezTo>
                  <a:cubicBezTo>
                    <a:pt x="779" y="1176"/>
                    <a:pt x="779" y="1176"/>
                    <a:pt x="779" y="1176"/>
                  </a:cubicBezTo>
                  <a:cubicBezTo>
                    <a:pt x="722" y="1207"/>
                    <a:pt x="722" y="1207"/>
                    <a:pt x="722" y="1207"/>
                  </a:cubicBezTo>
                  <a:cubicBezTo>
                    <a:pt x="690" y="1212"/>
                    <a:pt x="690" y="1212"/>
                    <a:pt x="690" y="1212"/>
                  </a:cubicBezTo>
                  <a:cubicBezTo>
                    <a:pt x="643" y="1291"/>
                    <a:pt x="643" y="1291"/>
                    <a:pt x="643" y="1291"/>
                  </a:cubicBezTo>
                  <a:cubicBezTo>
                    <a:pt x="685" y="1306"/>
                    <a:pt x="685" y="1306"/>
                    <a:pt x="685" y="1306"/>
                  </a:cubicBezTo>
                  <a:cubicBezTo>
                    <a:pt x="690" y="1332"/>
                    <a:pt x="690" y="1332"/>
                    <a:pt x="690" y="1332"/>
                  </a:cubicBezTo>
                  <a:cubicBezTo>
                    <a:pt x="753" y="1379"/>
                    <a:pt x="753" y="1379"/>
                    <a:pt x="753" y="1379"/>
                  </a:cubicBezTo>
                  <a:cubicBezTo>
                    <a:pt x="763" y="1411"/>
                    <a:pt x="763" y="1411"/>
                    <a:pt x="763" y="1411"/>
                  </a:cubicBezTo>
                  <a:cubicBezTo>
                    <a:pt x="737" y="1421"/>
                    <a:pt x="737" y="1421"/>
                    <a:pt x="737" y="1421"/>
                  </a:cubicBezTo>
                  <a:cubicBezTo>
                    <a:pt x="706" y="1421"/>
                    <a:pt x="706" y="1421"/>
                    <a:pt x="706" y="1421"/>
                  </a:cubicBezTo>
                  <a:cubicBezTo>
                    <a:pt x="706" y="1473"/>
                    <a:pt x="706" y="1473"/>
                    <a:pt x="706" y="1473"/>
                  </a:cubicBezTo>
                  <a:cubicBezTo>
                    <a:pt x="732" y="1504"/>
                    <a:pt x="732" y="1504"/>
                    <a:pt x="732" y="1504"/>
                  </a:cubicBezTo>
                  <a:cubicBezTo>
                    <a:pt x="716" y="1531"/>
                    <a:pt x="716" y="1531"/>
                    <a:pt x="716" y="1531"/>
                  </a:cubicBezTo>
                  <a:cubicBezTo>
                    <a:pt x="722" y="1567"/>
                    <a:pt x="722" y="1567"/>
                    <a:pt x="722" y="1567"/>
                  </a:cubicBezTo>
                  <a:cubicBezTo>
                    <a:pt x="748" y="1583"/>
                    <a:pt x="748" y="1583"/>
                    <a:pt x="748" y="1583"/>
                  </a:cubicBezTo>
                  <a:cubicBezTo>
                    <a:pt x="758" y="1609"/>
                    <a:pt x="758" y="1609"/>
                    <a:pt x="758" y="1609"/>
                  </a:cubicBezTo>
                  <a:cubicBezTo>
                    <a:pt x="784" y="1604"/>
                    <a:pt x="784" y="1604"/>
                    <a:pt x="784" y="1604"/>
                  </a:cubicBezTo>
                  <a:cubicBezTo>
                    <a:pt x="836" y="1614"/>
                    <a:pt x="836" y="1614"/>
                    <a:pt x="836" y="1614"/>
                  </a:cubicBezTo>
                  <a:cubicBezTo>
                    <a:pt x="800" y="1666"/>
                    <a:pt x="800" y="1666"/>
                    <a:pt x="800" y="1666"/>
                  </a:cubicBezTo>
                  <a:cubicBezTo>
                    <a:pt x="789" y="1697"/>
                    <a:pt x="789" y="1697"/>
                    <a:pt x="789" y="1697"/>
                  </a:cubicBezTo>
                  <a:cubicBezTo>
                    <a:pt x="743" y="1703"/>
                    <a:pt x="743" y="1703"/>
                    <a:pt x="743" y="1703"/>
                  </a:cubicBezTo>
                  <a:cubicBezTo>
                    <a:pt x="706" y="1744"/>
                    <a:pt x="706" y="1744"/>
                    <a:pt x="706" y="1744"/>
                  </a:cubicBezTo>
                  <a:cubicBezTo>
                    <a:pt x="654" y="1718"/>
                    <a:pt x="654" y="1718"/>
                    <a:pt x="654" y="1718"/>
                  </a:cubicBezTo>
                  <a:cubicBezTo>
                    <a:pt x="654" y="1718"/>
                    <a:pt x="623" y="1732"/>
                    <a:pt x="607" y="1742"/>
                  </a:cubicBezTo>
                  <a:cubicBezTo>
                    <a:pt x="601" y="1745"/>
                    <a:pt x="597" y="1748"/>
                    <a:pt x="597" y="1750"/>
                  </a:cubicBezTo>
                  <a:cubicBezTo>
                    <a:pt x="597" y="1755"/>
                    <a:pt x="586" y="1781"/>
                    <a:pt x="586" y="1781"/>
                  </a:cubicBezTo>
                  <a:cubicBezTo>
                    <a:pt x="638" y="1823"/>
                    <a:pt x="638" y="1823"/>
                    <a:pt x="638" y="1823"/>
                  </a:cubicBezTo>
                  <a:cubicBezTo>
                    <a:pt x="649" y="1854"/>
                    <a:pt x="649" y="1854"/>
                    <a:pt x="649" y="1854"/>
                  </a:cubicBezTo>
                  <a:cubicBezTo>
                    <a:pt x="670" y="1875"/>
                    <a:pt x="670" y="1875"/>
                    <a:pt x="670" y="1875"/>
                  </a:cubicBezTo>
                  <a:cubicBezTo>
                    <a:pt x="706" y="1896"/>
                    <a:pt x="706" y="1896"/>
                    <a:pt x="706" y="1896"/>
                  </a:cubicBezTo>
                  <a:cubicBezTo>
                    <a:pt x="711" y="1979"/>
                    <a:pt x="711" y="1979"/>
                    <a:pt x="711" y="1979"/>
                  </a:cubicBezTo>
                  <a:cubicBezTo>
                    <a:pt x="658" y="2023"/>
                    <a:pt x="658" y="2023"/>
                    <a:pt x="658" y="2023"/>
                  </a:cubicBezTo>
                  <a:cubicBezTo>
                    <a:pt x="637" y="2007"/>
                    <a:pt x="607" y="1983"/>
                    <a:pt x="607" y="1979"/>
                  </a:cubicBezTo>
                  <a:cubicBezTo>
                    <a:pt x="607" y="1974"/>
                    <a:pt x="586" y="1890"/>
                    <a:pt x="586" y="1890"/>
                  </a:cubicBezTo>
                  <a:cubicBezTo>
                    <a:pt x="550" y="1817"/>
                    <a:pt x="550" y="1817"/>
                    <a:pt x="550" y="1817"/>
                  </a:cubicBezTo>
                  <a:cubicBezTo>
                    <a:pt x="497" y="1817"/>
                    <a:pt x="497" y="1817"/>
                    <a:pt x="497" y="1817"/>
                  </a:cubicBezTo>
                  <a:cubicBezTo>
                    <a:pt x="497" y="1854"/>
                    <a:pt x="497" y="1854"/>
                    <a:pt x="497" y="1854"/>
                  </a:cubicBezTo>
                  <a:cubicBezTo>
                    <a:pt x="471" y="1880"/>
                    <a:pt x="471" y="1880"/>
                    <a:pt x="471" y="1880"/>
                  </a:cubicBezTo>
                  <a:cubicBezTo>
                    <a:pt x="414" y="1890"/>
                    <a:pt x="414" y="1890"/>
                    <a:pt x="414" y="1890"/>
                  </a:cubicBezTo>
                  <a:cubicBezTo>
                    <a:pt x="377" y="1880"/>
                    <a:pt x="377" y="1880"/>
                    <a:pt x="377" y="1880"/>
                  </a:cubicBezTo>
                  <a:cubicBezTo>
                    <a:pt x="356" y="1892"/>
                    <a:pt x="356" y="1892"/>
                    <a:pt x="356" y="1892"/>
                  </a:cubicBezTo>
                  <a:cubicBezTo>
                    <a:pt x="328" y="1852"/>
                    <a:pt x="328" y="1852"/>
                    <a:pt x="328" y="1852"/>
                  </a:cubicBezTo>
                  <a:cubicBezTo>
                    <a:pt x="304" y="1852"/>
                    <a:pt x="304" y="1852"/>
                    <a:pt x="304" y="1852"/>
                  </a:cubicBezTo>
                  <a:cubicBezTo>
                    <a:pt x="284" y="1792"/>
                    <a:pt x="284" y="1792"/>
                    <a:pt x="284" y="1792"/>
                  </a:cubicBezTo>
                  <a:cubicBezTo>
                    <a:pt x="284" y="1792"/>
                    <a:pt x="300" y="1756"/>
                    <a:pt x="340" y="1724"/>
                  </a:cubicBezTo>
                  <a:cubicBezTo>
                    <a:pt x="344" y="1704"/>
                    <a:pt x="344" y="1684"/>
                    <a:pt x="344" y="1684"/>
                  </a:cubicBezTo>
                  <a:cubicBezTo>
                    <a:pt x="316" y="1628"/>
                    <a:pt x="316" y="1628"/>
                    <a:pt x="316" y="1628"/>
                  </a:cubicBezTo>
                  <a:cubicBezTo>
                    <a:pt x="296" y="1628"/>
                    <a:pt x="296" y="1628"/>
                    <a:pt x="296" y="1628"/>
                  </a:cubicBezTo>
                  <a:cubicBezTo>
                    <a:pt x="296" y="1540"/>
                    <a:pt x="296" y="1540"/>
                    <a:pt x="296" y="1540"/>
                  </a:cubicBezTo>
                  <a:cubicBezTo>
                    <a:pt x="232" y="1468"/>
                    <a:pt x="232" y="1468"/>
                    <a:pt x="232" y="1468"/>
                  </a:cubicBezTo>
                  <a:cubicBezTo>
                    <a:pt x="260" y="1420"/>
                    <a:pt x="260" y="1420"/>
                    <a:pt x="260" y="1420"/>
                  </a:cubicBezTo>
                  <a:cubicBezTo>
                    <a:pt x="244" y="1396"/>
                    <a:pt x="244" y="1396"/>
                    <a:pt x="244" y="1396"/>
                  </a:cubicBezTo>
                  <a:cubicBezTo>
                    <a:pt x="192" y="1376"/>
                    <a:pt x="192" y="1376"/>
                    <a:pt x="192" y="1376"/>
                  </a:cubicBezTo>
                  <a:cubicBezTo>
                    <a:pt x="180" y="1388"/>
                    <a:pt x="180" y="1388"/>
                    <a:pt x="180" y="1388"/>
                  </a:cubicBezTo>
                  <a:cubicBezTo>
                    <a:pt x="172" y="1416"/>
                    <a:pt x="172" y="1416"/>
                    <a:pt x="172" y="1416"/>
                  </a:cubicBezTo>
                  <a:cubicBezTo>
                    <a:pt x="140" y="1440"/>
                    <a:pt x="140" y="1440"/>
                    <a:pt x="140" y="1440"/>
                  </a:cubicBezTo>
                  <a:cubicBezTo>
                    <a:pt x="92" y="1384"/>
                    <a:pt x="92" y="1384"/>
                    <a:pt x="92" y="1384"/>
                  </a:cubicBezTo>
                  <a:cubicBezTo>
                    <a:pt x="92" y="1316"/>
                    <a:pt x="92" y="1316"/>
                    <a:pt x="92" y="1316"/>
                  </a:cubicBezTo>
                  <a:cubicBezTo>
                    <a:pt x="0" y="1184"/>
                    <a:pt x="0" y="1184"/>
                    <a:pt x="0" y="1184"/>
                  </a:cubicBezTo>
                  <a:cubicBezTo>
                    <a:pt x="8" y="1124"/>
                    <a:pt x="8" y="1124"/>
                    <a:pt x="8" y="1124"/>
                  </a:cubicBezTo>
                  <a:cubicBezTo>
                    <a:pt x="20" y="1124"/>
                    <a:pt x="20" y="1124"/>
                    <a:pt x="20" y="1124"/>
                  </a:cubicBezTo>
                  <a:cubicBezTo>
                    <a:pt x="20" y="1124"/>
                    <a:pt x="28" y="1156"/>
                    <a:pt x="32" y="1160"/>
                  </a:cubicBezTo>
                  <a:cubicBezTo>
                    <a:pt x="35" y="1163"/>
                    <a:pt x="48" y="1164"/>
                    <a:pt x="53" y="1164"/>
                  </a:cubicBezTo>
                  <a:cubicBezTo>
                    <a:pt x="55" y="1164"/>
                    <a:pt x="56" y="1165"/>
                    <a:pt x="57" y="1166"/>
                  </a:cubicBezTo>
                  <a:cubicBezTo>
                    <a:pt x="84" y="1220"/>
                    <a:pt x="84" y="1220"/>
                    <a:pt x="84" y="1220"/>
                  </a:cubicBezTo>
                  <a:cubicBezTo>
                    <a:pt x="88" y="1228"/>
                    <a:pt x="108" y="1224"/>
                    <a:pt x="108" y="1224"/>
                  </a:cubicBezTo>
                  <a:cubicBezTo>
                    <a:pt x="116" y="1212"/>
                    <a:pt x="116" y="1212"/>
                    <a:pt x="116" y="1212"/>
                  </a:cubicBezTo>
                  <a:cubicBezTo>
                    <a:pt x="140" y="1216"/>
                    <a:pt x="140" y="1216"/>
                    <a:pt x="140" y="1216"/>
                  </a:cubicBezTo>
                  <a:cubicBezTo>
                    <a:pt x="144" y="1232"/>
                    <a:pt x="144" y="1232"/>
                    <a:pt x="144" y="1232"/>
                  </a:cubicBezTo>
                  <a:cubicBezTo>
                    <a:pt x="176" y="1220"/>
                    <a:pt x="176" y="1220"/>
                    <a:pt x="176" y="1220"/>
                  </a:cubicBezTo>
                  <a:cubicBezTo>
                    <a:pt x="176" y="1196"/>
                    <a:pt x="176" y="1196"/>
                    <a:pt x="176" y="1196"/>
                  </a:cubicBezTo>
                  <a:cubicBezTo>
                    <a:pt x="248" y="1184"/>
                    <a:pt x="248" y="1184"/>
                    <a:pt x="248" y="1184"/>
                  </a:cubicBezTo>
                  <a:cubicBezTo>
                    <a:pt x="248" y="1164"/>
                    <a:pt x="248" y="1164"/>
                    <a:pt x="248" y="1164"/>
                  </a:cubicBezTo>
                  <a:cubicBezTo>
                    <a:pt x="264" y="1160"/>
                    <a:pt x="264" y="1160"/>
                    <a:pt x="264" y="1160"/>
                  </a:cubicBezTo>
                  <a:cubicBezTo>
                    <a:pt x="272" y="1148"/>
                    <a:pt x="272" y="1148"/>
                    <a:pt x="272" y="1148"/>
                  </a:cubicBezTo>
                  <a:cubicBezTo>
                    <a:pt x="380" y="1152"/>
                    <a:pt x="380" y="1152"/>
                    <a:pt x="380" y="1152"/>
                  </a:cubicBezTo>
                  <a:cubicBezTo>
                    <a:pt x="380" y="1036"/>
                    <a:pt x="380" y="1036"/>
                    <a:pt x="380" y="1036"/>
                  </a:cubicBezTo>
                  <a:cubicBezTo>
                    <a:pt x="360" y="1016"/>
                    <a:pt x="360" y="1016"/>
                    <a:pt x="360" y="1016"/>
                  </a:cubicBezTo>
                  <a:cubicBezTo>
                    <a:pt x="352" y="868"/>
                    <a:pt x="352" y="868"/>
                    <a:pt x="352" y="868"/>
                  </a:cubicBezTo>
                  <a:cubicBezTo>
                    <a:pt x="280" y="816"/>
                    <a:pt x="280" y="816"/>
                    <a:pt x="280" y="816"/>
                  </a:cubicBezTo>
                  <a:cubicBezTo>
                    <a:pt x="344" y="780"/>
                    <a:pt x="344" y="780"/>
                    <a:pt x="344" y="780"/>
                  </a:cubicBezTo>
                  <a:cubicBezTo>
                    <a:pt x="348" y="720"/>
                    <a:pt x="348" y="720"/>
                    <a:pt x="348" y="720"/>
                  </a:cubicBezTo>
                  <a:cubicBezTo>
                    <a:pt x="348" y="720"/>
                    <a:pt x="368" y="708"/>
                    <a:pt x="372" y="708"/>
                  </a:cubicBezTo>
                  <a:cubicBezTo>
                    <a:pt x="376" y="708"/>
                    <a:pt x="376" y="680"/>
                    <a:pt x="380" y="684"/>
                  </a:cubicBezTo>
                  <a:cubicBezTo>
                    <a:pt x="384" y="688"/>
                    <a:pt x="436" y="664"/>
                    <a:pt x="436" y="664"/>
                  </a:cubicBezTo>
                  <a:cubicBezTo>
                    <a:pt x="440" y="544"/>
                    <a:pt x="440" y="544"/>
                    <a:pt x="440" y="544"/>
                  </a:cubicBezTo>
                  <a:cubicBezTo>
                    <a:pt x="384" y="496"/>
                    <a:pt x="384" y="496"/>
                    <a:pt x="384" y="496"/>
                  </a:cubicBezTo>
                  <a:cubicBezTo>
                    <a:pt x="412" y="424"/>
                    <a:pt x="412" y="424"/>
                    <a:pt x="412" y="424"/>
                  </a:cubicBezTo>
                  <a:cubicBezTo>
                    <a:pt x="392" y="384"/>
                    <a:pt x="392" y="384"/>
                    <a:pt x="392" y="384"/>
                  </a:cubicBezTo>
                  <a:cubicBezTo>
                    <a:pt x="480" y="292"/>
                    <a:pt x="480" y="292"/>
                    <a:pt x="480" y="292"/>
                  </a:cubicBezTo>
                  <a:cubicBezTo>
                    <a:pt x="452" y="260"/>
                    <a:pt x="452" y="260"/>
                    <a:pt x="452" y="260"/>
                  </a:cubicBezTo>
                  <a:cubicBezTo>
                    <a:pt x="452" y="232"/>
                    <a:pt x="452" y="232"/>
                    <a:pt x="452" y="232"/>
                  </a:cubicBezTo>
                  <a:cubicBezTo>
                    <a:pt x="476" y="208"/>
                    <a:pt x="476" y="208"/>
                    <a:pt x="476" y="208"/>
                  </a:cubicBezTo>
                  <a:cubicBezTo>
                    <a:pt x="476" y="208"/>
                    <a:pt x="548" y="204"/>
                    <a:pt x="552" y="204"/>
                  </a:cubicBezTo>
                  <a:cubicBezTo>
                    <a:pt x="556" y="204"/>
                    <a:pt x="556" y="156"/>
                    <a:pt x="560" y="156"/>
                  </a:cubicBezTo>
                  <a:cubicBezTo>
                    <a:pt x="564" y="156"/>
                    <a:pt x="616" y="148"/>
                    <a:pt x="616" y="148"/>
                  </a:cubicBezTo>
                  <a:cubicBezTo>
                    <a:pt x="616" y="148"/>
                    <a:pt x="600" y="92"/>
                    <a:pt x="600" y="88"/>
                  </a:cubicBezTo>
                  <a:cubicBezTo>
                    <a:pt x="600" y="84"/>
                    <a:pt x="608" y="4"/>
                    <a:pt x="608" y="4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676" y="40"/>
                    <a:pt x="696" y="20"/>
                    <a:pt x="700" y="20"/>
                  </a:cubicBezTo>
                  <a:cubicBezTo>
                    <a:pt x="704" y="20"/>
                    <a:pt x="756" y="72"/>
                    <a:pt x="760" y="72"/>
                  </a:cubicBezTo>
                  <a:cubicBezTo>
                    <a:pt x="764" y="72"/>
                    <a:pt x="784" y="76"/>
                    <a:pt x="784" y="76"/>
                  </a:cubicBezTo>
                  <a:cubicBezTo>
                    <a:pt x="784" y="76"/>
                    <a:pt x="788" y="124"/>
                    <a:pt x="792" y="124"/>
                  </a:cubicBezTo>
                  <a:cubicBezTo>
                    <a:pt x="816" y="124"/>
                    <a:pt x="816" y="124"/>
                    <a:pt x="816" y="124"/>
                  </a:cubicBezTo>
                  <a:cubicBezTo>
                    <a:pt x="860" y="100"/>
                    <a:pt x="860" y="100"/>
                    <a:pt x="860" y="100"/>
                  </a:cubicBezTo>
                  <a:cubicBezTo>
                    <a:pt x="987" y="103"/>
                    <a:pt x="987" y="103"/>
                    <a:pt x="987" y="103"/>
                  </a:cubicBezTo>
                  <a:cubicBezTo>
                    <a:pt x="993" y="133"/>
                    <a:pt x="993" y="133"/>
                    <a:pt x="993" y="133"/>
                  </a:cubicBezTo>
                  <a:cubicBezTo>
                    <a:pt x="1019" y="159"/>
                    <a:pt x="1019" y="159"/>
                    <a:pt x="1019" y="159"/>
                  </a:cubicBezTo>
                  <a:cubicBezTo>
                    <a:pt x="1050" y="164"/>
                    <a:pt x="1050" y="164"/>
                    <a:pt x="1050" y="164"/>
                  </a:cubicBezTo>
                  <a:cubicBezTo>
                    <a:pt x="1061" y="190"/>
                    <a:pt x="1061" y="190"/>
                    <a:pt x="1061" y="190"/>
                  </a:cubicBezTo>
                  <a:cubicBezTo>
                    <a:pt x="1055" y="216"/>
                    <a:pt x="1055" y="216"/>
                    <a:pt x="1055" y="216"/>
                  </a:cubicBezTo>
                  <a:cubicBezTo>
                    <a:pt x="1087" y="248"/>
                    <a:pt x="1087" y="248"/>
                    <a:pt x="1087" y="248"/>
                  </a:cubicBezTo>
                  <a:cubicBezTo>
                    <a:pt x="1082" y="274"/>
                    <a:pt x="1082" y="274"/>
                    <a:pt x="1082" y="274"/>
                  </a:cubicBezTo>
                  <a:cubicBezTo>
                    <a:pt x="1108" y="289"/>
                    <a:pt x="1108" y="289"/>
                    <a:pt x="1108" y="289"/>
                  </a:cubicBezTo>
                  <a:cubicBezTo>
                    <a:pt x="1108" y="367"/>
                    <a:pt x="1108" y="367"/>
                    <a:pt x="1108" y="367"/>
                  </a:cubicBezTo>
                  <a:cubicBezTo>
                    <a:pt x="1108" y="373"/>
                    <a:pt x="1092" y="394"/>
                    <a:pt x="1092" y="394"/>
                  </a:cubicBezTo>
                  <a:cubicBezTo>
                    <a:pt x="1118" y="487"/>
                    <a:pt x="1118" y="487"/>
                    <a:pt x="1118" y="487"/>
                  </a:cubicBezTo>
                  <a:cubicBezTo>
                    <a:pt x="1118" y="487"/>
                    <a:pt x="1076" y="560"/>
                    <a:pt x="1082" y="566"/>
                  </a:cubicBezTo>
                  <a:cubicBezTo>
                    <a:pt x="1087" y="571"/>
                    <a:pt x="1134" y="602"/>
                    <a:pt x="1134" y="602"/>
                  </a:cubicBezTo>
                  <a:lnTo>
                    <a:pt x="1155" y="67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3" name="แพร่">
              <a:extLst>
                <a:ext uri="{FF2B5EF4-FFF2-40B4-BE49-F238E27FC236}">
                  <a16:creationId xmlns:a16="http://schemas.microsoft.com/office/drawing/2014/main" id="{63C917C7-9B8F-4F07-A83E-089775E83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504" y="1618856"/>
              <a:ext cx="427952" cy="424294"/>
            </a:xfrm>
            <a:custGeom>
              <a:avLst/>
              <a:gdLst>
                <a:gd name="T0" fmla="*/ 949 w 1043"/>
                <a:gd name="T1" fmla="*/ 564 h 1043"/>
                <a:gd name="T2" fmla="*/ 912 w 1043"/>
                <a:gd name="T3" fmla="*/ 652 h 1043"/>
                <a:gd name="T4" fmla="*/ 865 w 1043"/>
                <a:gd name="T5" fmla="*/ 783 h 1043"/>
                <a:gd name="T6" fmla="*/ 850 w 1043"/>
                <a:gd name="T7" fmla="*/ 866 h 1043"/>
                <a:gd name="T8" fmla="*/ 772 w 1043"/>
                <a:gd name="T9" fmla="*/ 814 h 1043"/>
                <a:gd name="T10" fmla="*/ 620 w 1043"/>
                <a:gd name="T11" fmla="*/ 918 h 1043"/>
                <a:gd name="T12" fmla="*/ 614 w 1043"/>
                <a:gd name="T13" fmla="*/ 917 h 1043"/>
                <a:gd name="T14" fmla="*/ 609 w 1043"/>
                <a:gd name="T15" fmla="*/ 915 h 1043"/>
                <a:gd name="T16" fmla="*/ 604 w 1043"/>
                <a:gd name="T17" fmla="*/ 914 h 1043"/>
                <a:gd name="T18" fmla="*/ 595 w 1043"/>
                <a:gd name="T19" fmla="*/ 910 h 1043"/>
                <a:gd name="T20" fmla="*/ 593 w 1043"/>
                <a:gd name="T21" fmla="*/ 909 h 1043"/>
                <a:gd name="T22" fmla="*/ 591 w 1043"/>
                <a:gd name="T23" fmla="*/ 909 h 1043"/>
                <a:gd name="T24" fmla="*/ 589 w 1043"/>
                <a:gd name="T25" fmla="*/ 908 h 1043"/>
                <a:gd name="T26" fmla="*/ 553 w 1043"/>
                <a:gd name="T27" fmla="*/ 913 h 1043"/>
                <a:gd name="T28" fmla="*/ 532 w 1043"/>
                <a:gd name="T29" fmla="*/ 960 h 1043"/>
                <a:gd name="T30" fmla="*/ 493 w 1043"/>
                <a:gd name="T31" fmla="*/ 966 h 1043"/>
                <a:gd name="T32" fmla="*/ 391 w 1043"/>
                <a:gd name="T33" fmla="*/ 944 h 1043"/>
                <a:gd name="T34" fmla="*/ 271 w 1043"/>
                <a:gd name="T35" fmla="*/ 955 h 1043"/>
                <a:gd name="T36" fmla="*/ 151 w 1043"/>
                <a:gd name="T37" fmla="*/ 950 h 1043"/>
                <a:gd name="T38" fmla="*/ 88 w 1043"/>
                <a:gd name="T39" fmla="*/ 1021 h 1043"/>
                <a:gd name="T40" fmla="*/ 15 w 1043"/>
                <a:gd name="T41" fmla="*/ 1043 h 1043"/>
                <a:gd name="T42" fmla="*/ 0 w 1043"/>
                <a:gd name="T43" fmla="*/ 965 h 1043"/>
                <a:gd name="T44" fmla="*/ 104 w 1043"/>
                <a:gd name="T45" fmla="*/ 845 h 1043"/>
                <a:gd name="T46" fmla="*/ 193 w 1043"/>
                <a:gd name="T47" fmla="*/ 736 h 1043"/>
                <a:gd name="T48" fmla="*/ 292 w 1043"/>
                <a:gd name="T49" fmla="*/ 720 h 1043"/>
                <a:gd name="T50" fmla="*/ 386 w 1043"/>
                <a:gd name="T51" fmla="*/ 569 h 1043"/>
                <a:gd name="T52" fmla="*/ 479 w 1043"/>
                <a:gd name="T53" fmla="*/ 501 h 1043"/>
                <a:gd name="T54" fmla="*/ 573 w 1043"/>
                <a:gd name="T55" fmla="*/ 386 h 1043"/>
                <a:gd name="T56" fmla="*/ 594 w 1043"/>
                <a:gd name="T57" fmla="*/ 324 h 1043"/>
                <a:gd name="T58" fmla="*/ 662 w 1043"/>
                <a:gd name="T59" fmla="*/ 235 h 1043"/>
                <a:gd name="T60" fmla="*/ 646 w 1043"/>
                <a:gd name="T61" fmla="*/ 172 h 1043"/>
                <a:gd name="T62" fmla="*/ 646 w 1043"/>
                <a:gd name="T63" fmla="*/ 84 h 1043"/>
                <a:gd name="T64" fmla="*/ 664 w 1043"/>
                <a:gd name="T65" fmla="*/ 15 h 1043"/>
                <a:gd name="T66" fmla="*/ 709 w 1043"/>
                <a:gd name="T67" fmla="*/ 0 h 1043"/>
                <a:gd name="T68" fmla="*/ 730 w 1043"/>
                <a:gd name="T69" fmla="*/ 21 h 1043"/>
                <a:gd name="T70" fmla="*/ 813 w 1043"/>
                <a:gd name="T71" fmla="*/ 11 h 1043"/>
                <a:gd name="T72" fmla="*/ 857 w 1043"/>
                <a:gd name="T73" fmla="*/ 18 h 1043"/>
                <a:gd name="T74" fmla="*/ 865 w 1043"/>
                <a:gd name="T75" fmla="*/ 136 h 1043"/>
                <a:gd name="T76" fmla="*/ 881 w 1043"/>
                <a:gd name="T77" fmla="*/ 225 h 1043"/>
                <a:gd name="T78" fmla="*/ 912 w 1043"/>
                <a:gd name="T79" fmla="*/ 324 h 1043"/>
                <a:gd name="T80" fmla="*/ 1006 w 1043"/>
                <a:gd name="T81" fmla="*/ 324 h 1043"/>
                <a:gd name="T82" fmla="*/ 1043 w 1043"/>
                <a:gd name="T83" fmla="*/ 381 h 1043"/>
                <a:gd name="T84" fmla="*/ 991 w 1043"/>
                <a:gd name="T85" fmla="*/ 501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3" h="1043">
                  <a:moveTo>
                    <a:pt x="991" y="501"/>
                  </a:moveTo>
                  <a:cubicBezTo>
                    <a:pt x="949" y="564"/>
                    <a:pt x="949" y="564"/>
                    <a:pt x="949" y="564"/>
                  </a:cubicBezTo>
                  <a:cubicBezTo>
                    <a:pt x="959" y="616"/>
                    <a:pt x="959" y="616"/>
                    <a:pt x="959" y="616"/>
                  </a:cubicBezTo>
                  <a:cubicBezTo>
                    <a:pt x="912" y="652"/>
                    <a:pt x="912" y="652"/>
                    <a:pt x="912" y="652"/>
                  </a:cubicBezTo>
                  <a:cubicBezTo>
                    <a:pt x="918" y="754"/>
                    <a:pt x="918" y="754"/>
                    <a:pt x="918" y="754"/>
                  </a:cubicBezTo>
                  <a:cubicBezTo>
                    <a:pt x="865" y="783"/>
                    <a:pt x="865" y="783"/>
                    <a:pt x="865" y="783"/>
                  </a:cubicBezTo>
                  <a:cubicBezTo>
                    <a:pt x="881" y="840"/>
                    <a:pt x="881" y="840"/>
                    <a:pt x="881" y="840"/>
                  </a:cubicBezTo>
                  <a:cubicBezTo>
                    <a:pt x="850" y="866"/>
                    <a:pt x="850" y="866"/>
                    <a:pt x="850" y="866"/>
                  </a:cubicBezTo>
                  <a:cubicBezTo>
                    <a:pt x="808" y="804"/>
                    <a:pt x="808" y="804"/>
                    <a:pt x="808" y="804"/>
                  </a:cubicBezTo>
                  <a:cubicBezTo>
                    <a:pt x="772" y="814"/>
                    <a:pt x="772" y="814"/>
                    <a:pt x="772" y="814"/>
                  </a:cubicBezTo>
                  <a:cubicBezTo>
                    <a:pt x="678" y="897"/>
                    <a:pt x="678" y="897"/>
                    <a:pt x="678" y="897"/>
                  </a:cubicBezTo>
                  <a:cubicBezTo>
                    <a:pt x="678" y="897"/>
                    <a:pt x="626" y="918"/>
                    <a:pt x="620" y="918"/>
                  </a:cubicBezTo>
                  <a:cubicBezTo>
                    <a:pt x="619" y="918"/>
                    <a:pt x="618" y="918"/>
                    <a:pt x="616" y="917"/>
                  </a:cubicBezTo>
                  <a:cubicBezTo>
                    <a:pt x="614" y="917"/>
                    <a:pt x="614" y="917"/>
                    <a:pt x="614" y="917"/>
                  </a:cubicBezTo>
                  <a:cubicBezTo>
                    <a:pt x="613" y="917"/>
                    <a:pt x="612" y="916"/>
                    <a:pt x="611" y="916"/>
                  </a:cubicBezTo>
                  <a:cubicBezTo>
                    <a:pt x="611" y="916"/>
                    <a:pt x="610" y="916"/>
                    <a:pt x="609" y="915"/>
                  </a:cubicBezTo>
                  <a:cubicBezTo>
                    <a:pt x="609" y="915"/>
                    <a:pt x="608" y="915"/>
                    <a:pt x="607" y="914"/>
                  </a:cubicBezTo>
                  <a:cubicBezTo>
                    <a:pt x="606" y="914"/>
                    <a:pt x="605" y="914"/>
                    <a:pt x="604" y="914"/>
                  </a:cubicBezTo>
                  <a:cubicBezTo>
                    <a:pt x="604" y="913"/>
                    <a:pt x="603" y="913"/>
                    <a:pt x="603" y="913"/>
                  </a:cubicBezTo>
                  <a:cubicBezTo>
                    <a:pt x="600" y="912"/>
                    <a:pt x="597" y="911"/>
                    <a:pt x="595" y="910"/>
                  </a:cubicBezTo>
                  <a:cubicBezTo>
                    <a:pt x="595" y="910"/>
                    <a:pt x="594" y="910"/>
                    <a:pt x="594" y="910"/>
                  </a:cubicBezTo>
                  <a:cubicBezTo>
                    <a:pt x="594" y="910"/>
                    <a:pt x="593" y="909"/>
                    <a:pt x="593" y="909"/>
                  </a:cubicBezTo>
                  <a:cubicBezTo>
                    <a:pt x="592" y="909"/>
                    <a:pt x="592" y="909"/>
                    <a:pt x="592" y="909"/>
                  </a:cubicBezTo>
                  <a:cubicBezTo>
                    <a:pt x="591" y="909"/>
                    <a:pt x="591" y="909"/>
                    <a:pt x="591" y="909"/>
                  </a:cubicBezTo>
                  <a:cubicBezTo>
                    <a:pt x="590" y="908"/>
                    <a:pt x="590" y="908"/>
                    <a:pt x="589" y="908"/>
                  </a:cubicBezTo>
                  <a:cubicBezTo>
                    <a:pt x="589" y="908"/>
                    <a:pt x="589" y="908"/>
                    <a:pt x="589" y="908"/>
                  </a:cubicBezTo>
                  <a:cubicBezTo>
                    <a:pt x="589" y="908"/>
                    <a:pt x="589" y="908"/>
                    <a:pt x="589" y="908"/>
                  </a:cubicBezTo>
                  <a:cubicBezTo>
                    <a:pt x="553" y="913"/>
                    <a:pt x="553" y="913"/>
                    <a:pt x="553" y="913"/>
                  </a:cubicBezTo>
                  <a:cubicBezTo>
                    <a:pt x="553" y="944"/>
                    <a:pt x="553" y="944"/>
                    <a:pt x="553" y="944"/>
                  </a:cubicBezTo>
                  <a:cubicBezTo>
                    <a:pt x="532" y="960"/>
                    <a:pt x="532" y="960"/>
                    <a:pt x="532" y="960"/>
                  </a:cubicBezTo>
                  <a:cubicBezTo>
                    <a:pt x="495" y="960"/>
                    <a:pt x="495" y="960"/>
                    <a:pt x="495" y="960"/>
                  </a:cubicBezTo>
                  <a:cubicBezTo>
                    <a:pt x="493" y="966"/>
                    <a:pt x="493" y="966"/>
                    <a:pt x="493" y="966"/>
                  </a:cubicBezTo>
                  <a:cubicBezTo>
                    <a:pt x="469" y="950"/>
                    <a:pt x="469" y="950"/>
                    <a:pt x="469" y="950"/>
                  </a:cubicBezTo>
                  <a:cubicBezTo>
                    <a:pt x="391" y="944"/>
                    <a:pt x="391" y="944"/>
                    <a:pt x="391" y="944"/>
                  </a:cubicBezTo>
                  <a:cubicBezTo>
                    <a:pt x="307" y="1023"/>
                    <a:pt x="307" y="1023"/>
                    <a:pt x="307" y="1023"/>
                  </a:cubicBezTo>
                  <a:cubicBezTo>
                    <a:pt x="271" y="955"/>
                    <a:pt x="271" y="955"/>
                    <a:pt x="271" y="955"/>
                  </a:cubicBezTo>
                  <a:cubicBezTo>
                    <a:pt x="208" y="934"/>
                    <a:pt x="208" y="934"/>
                    <a:pt x="208" y="934"/>
                  </a:cubicBezTo>
                  <a:cubicBezTo>
                    <a:pt x="151" y="950"/>
                    <a:pt x="151" y="950"/>
                    <a:pt x="151" y="950"/>
                  </a:cubicBezTo>
                  <a:cubicBezTo>
                    <a:pt x="88" y="1021"/>
                    <a:pt x="88" y="1021"/>
                    <a:pt x="88" y="1021"/>
                  </a:cubicBezTo>
                  <a:cubicBezTo>
                    <a:pt x="88" y="1021"/>
                    <a:pt x="88" y="1021"/>
                    <a:pt x="88" y="1021"/>
                  </a:cubicBezTo>
                  <a:cubicBezTo>
                    <a:pt x="73" y="1038"/>
                    <a:pt x="73" y="1038"/>
                    <a:pt x="73" y="1038"/>
                  </a:cubicBezTo>
                  <a:cubicBezTo>
                    <a:pt x="15" y="1043"/>
                    <a:pt x="15" y="1043"/>
                    <a:pt x="15" y="1043"/>
                  </a:cubicBezTo>
                  <a:cubicBezTo>
                    <a:pt x="9" y="1013"/>
                    <a:pt x="9" y="1013"/>
                    <a:pt x="9" y="1013"/>
                  </a:cubicBezTo>
                  <a:cubicBezTo>
                    <a:pt x="0" y="965"/>
                    <a:pt x="0" y="965"/>
                    <a:pt x="0" y="965"/>
                  </a:cubicBezTo>
                  <a:cubicBezTo>
                    <a:pt x="0" y="965"/>
                    <a:pt x="99" y="866"/>
                    <a:pt x="99" y="861"/>
                  </a:cubicBezTo>
                  <a:cubicBezTo>
                    <a:pt x="99" y="856"/>
                    <a:pt x="104" y="845"/>
                    <a:pt x="104" y="845"/>
                  </a:cubicBezTo>
                  <a:cubicBezTo>
                    <a:pt x="198" y="767"/>
                    <a:pt x="198" y="767"/>
                    <a:pt x="198" y="767"/>
                  </a:cubicBezTo>
                  <a:cubicBezTo>
                    <a:pt x="193" y="736"/>
                    <a:pt x="193" y="736"/>
                    <a:pt x="193" y="736"/>
                  </a:cubicBezTo>
                  <a:cubicBezTo>
                    <a:pt x="224" y="715"/>
                    <a:pt x="224" y="715"/>
                    <a:pt x="224" y="715"/>
                  </a:cubicBezTo>
                  <a:cubicBezTo>
                    <a:pt x="292" y="720"/>
                    <a:pt x="292" y="720"/>
                    <a:pt x="292" y="720"/>
                  </a:cubicBezTo>
                  <a:cubicBezTo>
                    <a:pt x="323" y="684"/>
                    <a:pt x="323" y="684"/>
                    <a:pt x="323" y="684"/>
                  </a:cubicBezTo>
                  <a:cubicBezTo>
                    <a:pt x="386" y="569"/>
                    <a:pt x="386" y="569"/>
                    <a:pt x="386" y="569"/>
                  </a:cubicBezTo>
                  <a:cubicBezTo>
                    <a:pt x="448" y="501"/>
                    <a:pt x="448" y="501"/>
                    <a:pt x="448" y="501"/>
                  </a:cubicBezTo>
                  <a:cubicBezTo>
                    <a:pt x="479" y="501"/>
                    <a:pt x="479" y="501"/>
                    <a:pt x="479" y="501"/>
                  </a:cubicBezTo>
                  <a:cubicBezTo>
                    <a:pt x="521" y="412"/>
                    <a:pt x="521" y="412"/>
                    <a:pt x="521" y="412"/>
                  </a:cubicBezTo>
                  <a:cubicBezTo>
                    <a:pt x="573" y="386"/>
                    <a:pt x="573" y="386"/>
                    <a:pt x="573" y="386"/>
                  </a:cubicBezTo>
                  <a:cubicBezTo>
                    <a:pt x="573" y="345"/>
                    <a:pt x="573" y="345"/>
                    <a:pt x="573" y="345"/>
                  </a:cubicBezTo>
                  <a:cubicBezTo>
                    <a:pt x="594" y="324"/>
                    <a:pt x="594" y="324"/>
                    <a:pt x="594" y="324"/>
                  </a:cubicBezTo>
                  <a:cubicBezTo>
                    <a:pt x="610" y="245"/>
                    <a:pt x="610" y="245"/>
                    <a:pt x="610" y="245"/>
                  </a:cubicBezTo>
                  <a:cubicBezTo>
                    <a:pt x="662" y="235"/>
                    <a:pt x="662" y="235"/>
                    <a:pt x="662" y="235"/>
                  </a:cubicBezTo>
                  <a:cubicBezTo>
                    <a:pt x="662" y="199"/>
                    <a:pt x="662" y="199"/>
                    <a:pt x="662" y="199"/>
                  </a:cubicBezTo>
                  <a:cubicBezTo>
                    <a:pt x="646" y="172"/>
                    <a:pt x="646" y="172"/>
                    <a:pt x="646" y="172"/>
                  </a:cubicBezTo>
                  <a:cubicBezTo>
                    <a:pt x="662" y="141"/>
                    <a:pt x="662" y="141"/>
                    <a:pt x="662" y="141"/>
                  </a:cubicBezTo>
                  <a:cubicBezTo>
                    <a:pt x="646" y="84"/>
                    <a:pt x="646" y="84"/>
                    <a:pt x="646" y="84"/>
                  </a:cubicBezTo>
                  <a:cubicBezTo>
                    <a:pt x="662" y="47"/>
                    <a:pt x="662" y="47"/>
                    <a:pt x="662" y="47"/>
                  </a:cubicBezTo>
                  <a:cubicBezTo>
                    <a:pt x="664" y="15"/>
                    <a:pt x="664" y="15"/>
                    <a:pt x="664" y="15"/>
                  </a:cubicBezTo>
                  <a:cubicBezTo>
                    <a:pt x="683" y="0"/>
                    <a:pt x="683" y="0"/>
                    <a:pt x="683" y="0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721" y="13"/>
                    <a:pt x="721" y="13"/>
                    <a:pt x="721" y="13"/>
                  </a:cubicBezTo>
                  <a:cubicBezTo>
                    <a:pt x="730" y="21"/>
                    <a:pt x="730" y="21"/>
                    <a:pt x="730" y="21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813" y="11"/>
                    <a:pt x="813" y="11"/>
                    <a:pt x="813" y="11"/>
                  </a:cubicBezTo>
                  <a:cubicBezTo>
                    <a:pt x="813" y="11"/>
                    <a:pt x="850" y="26"/>
                    <a:pt x="855" y="21"/>
                  </a:cubicBezTo>
                  <a:cubicBezTo>
                    <a:pt x="856" y="21"/>
                    <a:pt x="856" y="20"/>
                    <a:pt x="857" y="18"/>
                  </a:cubicBezTo>
                  <a:cubicBezTo>
                    <a:pt x="902" y="89"/>
                    <a:pt x="902" y="89"/>
                    <a:pt x="902" y="89"/>
                  </a:cubicBezTo>
                  <a:cubicBezTo>
                    <a:pt x="865" y="136"/>
                    <a:pt x="865" y="136"/>
                    <a:pt x="865" y="136"/>
                  </a:cubicBezTo>
                  <a:cubicBezTo>
                    <a:pt x="892" y="178"/>
                    <a:pt x="892" y="178"/>
                    <a:pt x="892" y="178"/>
                  </a:cubicBezTo>
                  <a:cubicBezTo>
                    <a:pt x="881" y="225"/>
                    <a:pt x="881" y="225"/>
                    <a:pt x="881" y="225"/>
                  </a:cubicBezTo>
                  <a:cubicBezTo>
                    <a:pt x="912" y="272"/>
                    <a:pt x="912" y="272"/>
                    <a:pt x="912" y="272"/>
                  </a:cubicBezTo>
                  <a:cubicBezTo>
                    <a:pt x="912" y="324"/>
                    <a:pt x="912" y="324"/>
                    <a:pt x="912" y="324"/>
                  </a:cubicBezTo>
                  <a:cubicBezTo>
                    <a:pt x="954" y="308"/>
                    <a:pt x="954" y="308"/>
                    <a:pt x="954" y="308"/>
                  </a:cubicBezTo>
                  <a:cubicBezTo>
                    <a:pt x="954" y="308"/>
                    <a:pt x="996" y="324"/>
                    <a:pt x="1006" y="324"/>
                  </a:cubicBezTo>
                  <a:cubicBezTo>
                    <a:pt x="1017" y="324"/>
                    <a:pt x="1038" y="308"/>
                    <a:pt x="1038" y="308"/>
                  </a:cubicBezTo>
                  <a:cubicBezTo>
                    <a:pt x="1043" y="381"/>
                    <a:pt x="1043" y="381"/>
                    <a:pt x="1043" y="381"/>
                  </a:cubicBezTo>
                  <a:cubicBezTo>
                    <a:pt x="980" y="449"/>
                    <a:pt x="980" y="449"/>
                    <a:pt x="980" y="449"/>
                  </a:cubicBezTo>
                  <a:lnTo>
                    <a:pt x="991" y="50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4" name="พะเยา">
              <a:extLst>
                <a:ext uri="{FF2B5EF4-FFF2-40B4-BE49-F238E27FC236}">
                  <a16:creationId xmlns:a16="http://schemas.microsoft.com/office/drawing/2014/main" id="{03E351C6-AA29-49FC-8C26-C3F07503D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551" y="1273203"/>
              <a:ext cx="340167" cy="354798"/>
            </a:xfrm>
            <a:custGeom>
              <a:avLst/>
              <a:gdLst>
                <a:gd name="T0" fmla="*/ 820 w 831"/>
                <a:gd name="T1" fmla="*/ 653 h 872"/>
                <a:gd name="T2" fmla="*/ 721 w 831"/>
                <a:gd name="T3" fmla="*/ 632 h 872"/>
                <a:gd name="T4" fmla="*/ 716 w 831"/>
                <a:gd name="T5" fmla="*/ 700 h 872"/>
                <a:gd name="T6" fmla="*/ 648 w 831"/>
                <a:gd name="T7" fmla="*/ 747 h 872"/>
                <a:gd name="T8" fmla="*/ 601 w 831"/>
                <a:gd name="T9" fmla="*/ 784 h 872"/>
                <a:gd name="T10" fmla="*/ 600 w 831"/>
                <a:gd name="T11" fmla="*/ 812 h 872"/>
                <a:gd name="T12" fmla="*/ 570 w 831"/>
                <a:gd name="T13" fmla="*/ 867 h 872"/>
                <a:gd name="T14" fmla="*/ 471 w 831"/>
                <a:gd name="T15" fmla="*/ 846 h 872"/>
                <a:gd name="T16" fmla="*/ 436 w 831"/>
                <a:gd name="T17" fmla="*/ 859 h 872"/>
                <a:gd name="T18" fmla="*/ 398 w 831"/>
                <a:gd name="T19" fmla="*/ 846 h 872"/>
                <a:gd name="T20" fmla="*/ 372 w 831"/>
                <a:gd name="T21" fmla="*/ 867 h 872"/>
                <a:gd name="T22" fmla="*/ 330 w 831"/>
                <a:gd name="T23" fmla="*/ 815 h 872"/>
                <a:gd name="T24" fmla="*/ 278 w 831"/>
                <a:gd name="T25" fmla="*/ 779 h 872"/>
                <a:gd name="T26" fmla="*/ 174 w 831"/>
                <a:gd name="T27" fmla="*/ 685 h 872"/>
                <a:gd name="T28" fmla="*/ 111 w 831"/>
                <a:gd name="T29" fmla="*/ 627 h 872"/>
                <a:gd name="T30" fmla="*/ 59 w 831"/>
                <a:gd name="T31" fmla="*/ 549 h 872"/>
                <a:gd name="T32" fmla="*/ 7 w 831"/>
                <a:gd name="T33" fmla="*/ 439 h 872"/>
                <a:gd name="T34" fmla="*/ 0 w 831"/>
                <a:gd name="T35" fmla="*/ 330 h 872"/>
                <a:gd name="T36" fmla="*/ 7 w 831"/>
                <a:gd name="T37" fmla="*/ 293 h 872"/>
                <a:gd name="T38" fmla="*/ 75 w 831"/>
                <a:gd name="T39" fmla="*/ 267 h 872"/>
                <a:gd name="T40" fmla="*/ 121 w 831"/>
                <a:gd name="T41" fmla="*/ 264 h 872"/>
                <a:gd name="T42" fmla="*/ 137 w 831"/>
                <a:gd name="T43" fmla="*/ 267 h 872"/>
                <a:gd name="T44" fmla="*/ 199 w 831"/>
                <a:gd name="T45" fmla="*/ 298 h 872"/>
                <a:gd name="T46" fmla="*/ 200 w 831"/>
                <a:gd name="T47" fmla="*/ 298 h 872"/>
                <a:gd name="T48" fmla="*/ 241 w 831"/>
                <a:gd name="T49" fmla="*/ 278 h 872"/>
                <a:gd name="T50" fmla="*/ 299 w 831"/>
                <a:gd name="T51" fmla="*/ 273 h 872"/>
                <a:gd name="T52" fmla="*/ 346 w 831"/>
                <a:gd name="T53" fmla="*/ 173 h 872"/>
                <a:gd name="T54" fmla="*/ 424 w 831"/>
                <a:gd name="T55" fmla="*/ 111 h 872"/>
                <a:gd name="T56" fmla="*/ 487 w 831"/>
                <a:gd name="T57" fmla="*/ 111 h 872"/>
                <a:gd name="T58" fmla="*/ 554 w 831"/>
                <a:gd name="T59" fmla="*/ 85 h 872"/>
                <a:gd name="T60" fmla="*/ 575 w 831"/>
                <a:gd name="T61" fmla="*/ 27 h 872"/>
                <a:gd name="T62" fmla="*/ 645 w 831"/>
                <a:gd name="T63" fmla="*/ 0 h 872"/>
                <a:gd name="T64" fmla="*/ 666 w 831"/>
                <a:gd name="T65" fmla="*/ 14 h 872"/>
                <a:gd name="T66" fmla="*/ 646 w 831"/>
                <a:gd name="T67" fmla="*/ 54 h 872"/>
                <a:gd name="T68" fmla="*/ 674 w 831"/>
                <a:gd name="T69" fmla="*/ 98 h 872"/>
                <a:gd name="T70" fmla="*/ 706 w 831"/>
                <a:gd name="T71" fmla="*/ 174 h 872"/>
                <a:gd name="T72" fmla="*/ 778 w 831"/>
                <a:gd name="T73" fmla="*/ 214 h 872"/>
                <a:gd name="T74" fmla="*/ 800 w 831"/>
                <a:gd name="T75" fmla="*/ 241 h 872"/>
                <a:gd name="T76" fmla="*/ 768 w 831"/>
                <a:gd name="T77" fmla="*/ 278 h 872"/>
                <a:gd name="T78" fmla="*/ 706 w 831"/>
                <a:gd name="T79" fmla="*/ 340 h 872"/>
                <a:gd name="T80" fmla="*/ 768 w 831"/>
                <a:gd name="T81" fmla="*/ 366 h 872"/>
                <a:gd name="T82" fmla="*/ 810 w 831"/>
                <a:gd name="T83" fmla="*/ 377 h 872"/>
                <a:gd name="T84" fmla="*/ 800 w 831"/>
                <a:gd name="T85" fmla="*/ 445 h 872"/>
                <a:gd name="T86" fmla="*/ 831 w 831"/>
                <a:gd name="T87" fmla="*/ 575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1" h="872">
                  <a:moveTo>
                    <a:pt x="784" y="596"/>
                  </a:moveTo>
                  <a:cubicBezTo>
                    <a:pt x="820" y="653"/>
                    <a:pt x="820" y="653"/>
                    <a:pt x="820" y="653"/>
                  </a:cubicBezTo>
                  <a:cubicBezTo>
                    <a:pt x="789" y="653"/>
                    <a:pt x="789" y="653"/>
                    <a:pt x="789" y="653"/>
                  </a:cubicBezTo>
                  <a:cubicBezTo>
                    <a:pt x="721" y="632"/>
                    <a:pt x="721" y="632"/>
                    <a:pt x="721" y="632"/>
                  </a:cubicBezTo>
                  <a:cubicBezTo>
                    <a:pt x="721" y="632"/>
                    <a:pt x="669" y="659"/>
                    <a:pt x="680" y="664"/>
                  </a:cubicBezTo>
                  <a:cubicBezTo>
                    <a:pt x="690" y="669"/>
                    <a:pt x="716" y="700"/>
                    <a:pt x="716" y="700"/>
                  </a:cubicBezTo>
                  <a:cubicBezTo>
                    <a:pt x="690" y="737"/>
                    <a:pt x="690" y="737"/>
                    <a:pt x="690" y="737"/>
                  </a:cubicBezTo>
                  <a:cubicBezTo>
                    <a:pt x="648" y="747"/>
                    <a:pt x="648" y="747"/>
                    <a:pt x="648" y="747"/>
                  </a:cubicBezTo>
                  <a:cubicBezTo>
                    <a:pt x="627" y="742"/>
                    <a:pt x="627" y="742"/>
                    <a:pt x="627" y="742"/>
                  </a:cubicBezTo>
                  <a:cubicBezTo>
                    <a:pt x="601" y="784"/>
                    <a:pt x="601" y="784"/>
                    <a:pt x="601" y="784"/>
                  </a:cubicBezTo>
                  <a:cubicBezTo>
                    <a:pt x="601" y="810"/>
                    <a:pt x="601" y="810"/>
                    <a:pt x="601" y="810"/>
                  </a:cubicBezTo>
                  <a:cubicBezTo>
                    <a:pt x="600" y="812"/>
                    <a:pt x="600" y="812"/>
                    <a:pt x="600" y="812"/>
                  </a:cubicBezTo>
                  <a:cubicBezTo>
                    <a:pt x="596" y="821"/>
                    <a:pt x="579" y="854"/>
                    <a:pt x="572" y="864"/>
                  </a:cubicBezTo>
                  <a:cubicBezTo>
                    <a:pt x="571" y="866"/>
                    <a:pt x="571" y="867"/>
                    <a:pt x="570" y="867"/>
                  </a:cubicBezTo>
                  <a:cubicBezTo>
                    <a:pt x="565" y="872"/>
                    <a:pt x="528" y="857"/>
                    <a:pt x="528" y="857"/>
                  </a:cubicBezTo>
                  <a:cubicBezTo>
                    <a:pt x="471" y="846"/>
                    <a:pt x="471" y="846"/>
                    <a:pt x="471" y="846"/>
                  </a:cubicBezTo>
                  <a:cubicBezTo>
                    <a:pt x="445" y="867"/>
                    <a:pt x="445" y="867"/>
                    <a:pt x="445" y="867"/>
                  </a:cubicBezTo>
                  <a:cubicBezTo>
                    <a:pt x="436" y="859"/>
                    <a:pt x="436" y="859"/>
                    <a:pt x="436" y="859"/>
                  </a:cubicBezTo>
                  <a:cubicBezTo>
                    <a:pt x="424" y="846"/>
                    <a:pt x="424" y="846"/>
                    <a:pt x="424" y="846"/>
                  </a:cubicBezTo>
                  <a:cubicBezTo>
                    <a:pt x="398" y="846"/>
                    <a:pt x="398" y="846"/>
                    <a:pt x="398" y="846"/>
                  </a:cubicBezTo>
                  <a:cubicBezTo>
                    <a:pt x="379" y="861"/>
                    <a:pt x="379" y="861"/>
                    <a:pt x="379" y="861"/>
                  </a:cubicBezTo>
                  <a:cubicBezTo>
                    <a:pt x="372" y="867"/>
                    <a:pt x="372" y="867"/>
                    <a:pt x="372" y="867"/>
                  </a:cubicBezTo>
                  <a:cubicBezTo>
                    <a:pt x="330" y="846"/>
                    <a:pt x="330" y="846"/>
                    <a:pt x="330" y="846"/>
                  </a:cubicBezTo>
                  <a:cubicBezTo>
                    <a:pt x="330" y="815"/>
                    <a:pt x="330" y="815"/>
                    <a:pt x="330" y="815"/>
                  </a:cubicBezTo>
                  <a:cubicBezTo>
                    <a:pt x="309" y="784"/>
                    <a:pt x="309" y="784"/>
                    <a:pt x="309" y="784"/>
                  </a:cubicBezTo>
                  <a:cubicBezTo>
                    <a:pt x="278" y="779"/>
                    <a:pt x="278" y="779"/>
                    <a:pt x="278" y="779"/>
                  </a:cubicBezTo>
                  <a:cubicBezTo>
                    <a:pt x="210" y="705"/>
                    <a:pt x="210" y="705"/>
                    <a:pt x="210" y="705"/>
                  </a:cubicBezTo>
                  <a:cubicBezTo>
                    <a:pt x="174" y="685"/>
                    <a:pt x="174" y="685"/>
                    <a:pt x="174" y="685"/>
                  </a:cubicBezTo>
                  <a:cubicBezTo>
                    <a:pt x="127" y="679"/>
                    <a:pt x="127" y="679"/>
                    <a:pt x="127" y="679"/>
                  </a:cubicBezTo>
                  <a:cubicBezTo>
                    <a:pt x="111" y="627"/>
                    <a:pt x="111" y="627"/>
                    <a:pt x="111" y="627"/>
                  </a:cubicBezTo>
                  <a:cubicBezTo>
                    <a:pt x="75" y="622"/>
                    <a:pt x="75" y="622"/>
                    <a:pt x="75" y="622"/>
                  </a:cubicBezTo>
                  <a:cubicBezTo>
                    <a:pt x="59" y="549"/>
                    <a:pt x="59" y="549"/>
                    <a:pt x="59" y="549"/>
                  </a:cubicBezTo>
                  <a:cubicBezTo>
                    <a:pt x="33" y="523"/>
                    <a:pt x="33" y="523"/>
                    <a:pt x="33" y="523"/>
                  </a:cubicBezTo>
                  <a:cubicBezTo>
                    <a:pt x="7" y="439"/>
                    <a:pt x="7" y="439"/>
                    <a:pt x="7" y="439"/>
                  </a:cubicBezTo>
                  <a:cubicBezTo>
                    <a:pt x="7" y="403"/>
                    <a:pt x="7" y="403"/>
                    <a:pt x="7" y="403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7" y="293"/>
                    <a:pt x="7" y="293"/>
                    <a:pt x="7" y="293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75" y="267"/>
                    <a:pt x="75" y="267"/>
                    <a:pt x="75" y="267"/>
                  </a:cubicBezTo>
                  <a:cubicBezTo>
                    <a:pt x="90" y="257"/>
                    <a:pt x="90" y="257"/>
                    <a:pt x="90" y="257"/>
                  </a:cubicBezTo>
                  <a:cubicBezTo>
                    <a:pt x="121" y="264"/>
                    <a:pt x="121" y="264"/>
                    <a:pt x="121" y="264"/>
                  </a:cubicBezTo>
                  <a:cubicBezTo>
                    <a:pt x="121" y="264"/>
                    <a:pt x="121" y="264"/>
                    <a:pt x="121" y="264"/>
                  </a:cubicBezTo>
                  <a:cubicBezTo>
                    <a:pt x="137" y="267"/>
                    <a:pt x="137" y="267"/>
                    <a:pt x="137" y="267"/>
                  </a:cubicBezTo>
                  <a:cubicBezTo>
                    <a:pt x="163" y="252"/>
                    <a:pt x="163" y="252"/>
                    <a:pt x="163" y="252"/>
                  </a:cubicBezTo>
                  <a:cubicBezTo>
                    <a:pt x="199" y="298"/>
                    <a:pt x="199" y="298"/>
                    <a:pt x="199" y="298"/>
                  </a:cubicBezTo>
                  <a:cubicBezTo>
                    <a:pt x="200" y="299"/>
                    <a:pt x="200" y="299"/>
                    <a:pt x="200" y="299"/>
                  </a:cubicBezTo>
                  <a:cubicBezTo>
                    <a:pt x="200" y="298"/>
                    <a:pt x="200" y="298"/>
                    <a:pt x="200" y="298"/>
                  </a:cubicBezTo>
                  <a:cubicBezTo>
                    <a:pt x="200" y="298"/>
                    <a:pt x="200" y="298"/>
                    <a:pt x="200" y="298"/>
                  </a:cubicBezTo>
                  <a:cubicBezTo>
                    <a:pt x="241" y="278"/>
                    <a:pt x="241" y="278"/>
                    <a:pt x="241" y="278"/>
                  </a:cubicBezTo>
                  <a:cubicBezTo>
                    <a:pt x="283" y="288"/>
                    <a:pt x="283" y="288"/>
                    <a:pt x="283" y="288"/>
                  </a:cubicBezTo>
                  <a:cubicBezTo>
                    <a:pt x="299" y="273"/>
                    <a:pt x="299" y="273"/>
                    <a:pt x="299" y="273"/>
                  </a:cubicBezTo>
                  <a:cubicBezTo>
                    <a:pt x="341" y="278"/>
                    <a:pt x="341" y="278"/>
                    <a:pt x="341" y="278"/>
                  </a:cubicBezTo>
                  <a:cubicBezTo>
                    <a:pt x="346" y="173"/>
                    <a:pt x="346" y="173"/>
                    <a:pt x="346" y="173"/>
                  </a:cubicBezTo>
                  <a:cubicBezTo>
                    <a:pt x="424" y="179"/>
                    <a:pt x="424" y="179"/>
                    <a:pt x="424" y="179"/>
                  </a:cubicBezTo>
                  <a:cubicBezTo>
                    <a:pt x="424" y="111"/>
                    <a:pt x="424" y="111"/>
                    <a:pt x="424" y="111"/>
                  </a:cubicBezTo>
                  <a:cubicBezTo>
                    <a:pt x="450" y="121"/>
                    <a:pt x="450" y="121"/>
                    <a:pt x="450" y="121"/>
                  </a:cubicBezTo>
                  <a:cubicBezTo>
                    <a:pt x="487" y="111"/>
                    <a:pt x="487" y="111"/>
                    <a:pt x="487" y="111"/>
                  </a:cubicBezTo>
                  <a:cubicBezTo>
                    <a:pt x="497" y="74"/>
                    <a:pt x="497" y="74"/>
                    <a:pt x="497" y="74"/>
                  </a:cubicBezTo>
                  <a:cubicBezTo>
                    <a:pt x="554" y="85"/>
                    <a:pt x="554" y="85"/>
                    <a:pt x="554" y="85"/>
                  </a:cubicBezTo>
                  <a:cubicBezTo>
                    <a:pt x="575" y="54"/>
                    <a:pt x="575" y="54"/>
                    <a:pt x="575" y="54"/>
                  </a:cubicBezTo>
                  <a:cubicBezTo>
                    <a:pt x="575" y="27"/>
                    <a:pt x="575" y="27"/>
                    <a:pt x="575" y="27"/>
                  </a:cubicBezTo>
                  <a:cubicBezTo>
                    <a:pt x="617" y="27"/>
                    <a:pt x="617" y="27"/>
                    <a:pt x="617" y="27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46" y="2"/>
                    <a:pt x="646" y="2"/>
                    <a:pt x="646" y="2"/>
                  </a:cubicBezTo>
                  <a:cubicBezTo>
                    <a:pt x="666" y="14"/>
                    <a:pt x="666" y="14"/>
                    <a:pt x="666" y="14"/>
                  </a:cubicBezTo>
                  <a:cubicBezTo>
                    <a:pt x="666" y="34"/>
                    <a:pt x="666" y="34"/>
                    <a:pt x="666" y="34"/>
                  </a:cubicBezTo>
                  <a:cubicBezTo>
                    <a:pt x="646" y="54"/>
                    <a:pt x="646" y="54"/>
                    <a:pt x="646" y="54"/>
                  </a:cubicBezTo>
                  <a:cubicBezTo>
                    <a:pt x="654" y="70"/>
                    <a:pt x="654" y="70"/>
                    <a:pt x="654" y="70"/>
                  </a:cubicBezTo>
                  <a:cubicBezTo>
                    <a:pt x="674" y="98"/>
                    <a:pt x="674" y="98"/>
                    <a:pt x="674" y="98"/>
                  </a:cubicBezTo>
                  <a:cubicBezTo>
                    <a:pt x="706" y="114"/>
                    <a:pt x="706" y="114"/>
                    <a:pt x="706" y="114"/>
                  </a:cubicBezTo>
                  <a:cubicBezTo>
                    <a:pt x="706" y="174"/>
                    <a:pt x="706" y="174"/>
                    <a:pt x="706" y="174"/>
                  </a:cubicBezTo>
                  <a:cubicBezTo>
                    <a:pt x="746" y="196"/>
                    <a:pt x="746" y="196"/>
                    <a:pt x="746" y="196"/>
                  </a:cubicBezTo>
                  <a:cubicBezTo>
                    <a:pt x="778" y="214"/>
                    <a:pt x="778" y="214"/>
                    <a:pt x="778" y="214"/>
                  </a:cubicBezTo>
                  <a:cubicBezTo>
                    <a:pt x="800" y="210"/>
                    <a:pt x="800" y="210"/>
                    <a:pt x="800" y="210"/>
                  </a:cubicBezTo>
                  <a:cubicBezTo>
                    <a:pt x="800" y="241"/>
                    <a:pt x="800" y="241"/>
                    <a:pt x="800" y="241"/>
                  </a:cubicBezTo>
                  <a:cubicBezTo>
                    <a:pt x="768" y="252"/>
                    <a:pt x="768" y="252"/>
                    <a:pt x="768" y="252"/>
                  </a:cubicBezTo>
                  <a:cubicBezTo>
                    <a:pt x="768" y="278"/>
                    <a:pt x="768" y="278"/>
                    <a:pt x="768" y="278"/>
                  </a:cubicBezTo>
                  <a:cubicBezTo>
                    <a:pt x="706" y="304"/>
                    <a:pt x="706" y="304"/>
                    <a:pt x="706" y="304"/>
                  </a:cubicBezTo>
                  <a:cubicBezTo>
                    <a:pt x="706" y="340"/>
                    <a:pt x="706" y="340"/>
                    <a:pt x="706" y="340"/>
                  </a:cubicBezTo>
                  <a:cubicBezTo>
                    <a:pt x="732" y="340"/>
                    <a:pt x="732" y="340"/>
                    <a:pt x="732" y="340"/>
                  </a:cubicBezTo>
                  <a:cubicBezTo>
                    <a:pt x="768" y="366"/>
                    <a:pt x="768" y="366"/>
                    <a:pt x="768" y="366"/>
                  </a:cubicBezTo>
                  <a:cubicBezTo>
                    <a:pt x="773" y="393"/>
                    <a:pt x="773" y="393"/>
                    <a:pt x="773" y="393"/>
                  </a:cubicBezTo>
                  <a:cubicBezTo>
                    <a:pt x="810" y="377"/>
                    <a:pt x="810" y="377"/>
                    <a:pt x="810" y="377"/>
                  </a:cubicBezTo>
                  <a:cubicBezTo>
                    <a:pt x="810" y="434"/>
                    <a:pt x="810" y="434"/>
                    <a:pt x="810" y="434"/>
                  </a:cubicBezTo>
                  <a:cubicBezTo>
                    <a:pt x="810" y="434"/>
                    <a:pt x="800" y="439"/>
                    <a:pt x="800" y="445"/>
                  </a:cubicBezTo>
                  <a:cubicBezTo>
                    <a:pt x="800" y="450"/>
                    <a:pt x="820" y="476"/>
                    <a:pt x="820" y="476"/>
                  </a:cubicBezTo>
                  <a:cubicBezTo>
                    <a:pt x="831" y="575"/>
                    <a:pt x="831" y="575"/>
                    <a:pt x="831" y="575"/>
                  </a:cubicBezTo>
                  <a:lnTo>
                    <a:pt x="784" y="59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5" name="น่าน">
              <a:extLst>
                <a:ext uri="{FF2B5EF4-FFF2-40B4-BE49-F238E27FC236}">
                  <a16:creationId xmlns:a16="http://schemas.microsoft.com/office/drawing/2014/main" id="{BB2E31CD-3405-4B45-8BED-0CCC46622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44" y="1309780"/>
              <a:ext cx="369428" cy="618152"/>
            </a:xfrm>
            <a:custGeom>
              <a:avLst/>
              <a:gdLst>
                <a:gd name="T0" fmla="*/ 838 w 902"/>
                <a:gd name="T1" fmla="*/ 616 h 1513"/>
                <a:gd name="T2" fmla="*/ 802 w 902"/>
                <a:gd name="T3" fmla="*/ 692 h 1513"/>
                <a:gd name="T4" fmla="*/ 782 w 902"/>
                <a:gd name="T5" fmla="*/ 840 h 1513"/>
                <a:gd name="T6" fmla="*/ 782 w 902"/>
                <a:gd name="T7" fmla="*/ 948 h 1513"/>
                <a:gd name="T8" fmla="*/ 746 w 902"/>
                <a:gd name="T9" fmla="*/ 1004 h 1513"/>
                <a:gd name="T10" fmla="*/ 674 w 902"/>
                <a:gd name="T11" fmla="*/ 1076 h 1513"/>
                <a:gd name="T12" fmla="*/ 636 w 902"/>
                <a:gd name="T13" fmla="*/ 1120 h 1513"/>
                <a:gd name="T14" fmla="*/ 657 w 902"/>
                <a:gd name="T15" fmla="*/ 1170 h 1513"/>
                <a:gd name="T16" fmla="*/ 567 w 902"/>
                <a:gd name="T17" fmla="*/ 1226 h 1513"/>
                <a:gd name="T18" fmla="*/ 520 w 902"/>
                <a:gd name="T19" fmla="*/ 1346 h 1513"/>
                <a:gd name="T20" fmla="*/ 415 w 902"/>
                <a:gd name="T21" fmla="*/ 1450 h 1513"/>
                <a:gd name="T22" fmla="*/ 311 w 902"/>
                <a:gd name="T23" fmla="*/ 1502 h 1513"/>
                <a:gd name="T24" fmla="*/ 196 w 902"/>
                <a:gd name="T25" fmla="*/ 1481 h 1513"/>
                <a:gd name="T26" fmla="*/ 61 w 902"/>
                <a:gd name="T27" fmla="*/ 1513 h 1513"/>
                <a:gd name="T28" fmla="*/ 55 w 902"/>
                <a:gd name="T29" fmla="*/ 1408 h 1513"/>
                <a:gd name="T30" fmla="*/ 92 w 902"/>
                <a:gd name="T31" fmla="*/ 1320 h 1513"/>
                <a:gd name="T32" fmla="*/ 123 w 902"/>
                <a:gd name="T33" fmla="*/ 1205 h 1513"/>
                <a:gd name="T34" fmla="*/ 181 w 902"/>
                <a:gd name="T35" fmla="*/ 1064 h 1513"/>
                <a:gd name="T36" fmla="*/ 97 w 902"/>
                <a:gd name="T37" fmla="*/ 1064 h 1513"/>
                <a:gd name="T38" fmla="*/ 55 w 902"/>
                <a:gd name="T39" fmla="*/ 1028 h 1513"/>
                <a:gd name="T40" fmla="*/ 35 w 902"/>
                <a:gd name="T41" fmla="*/ 934 h 1513"/>
                <a:gd name="T42" fmla="*/ 45 w 902"/>
                <a:gd name="T43" fmla="*/ 845 h 1513"/>
                <a:gd name="T44" fmla="*/ 28 w 902"/>
                <a:gd name="T45" fmla="*/ 722 h 1513"/>
                <a:gd name="T46" fmla="*/ 29 w 902"/>
                <a:gd name="T47" fmla="*/ 694 h 1513"/>
                <a:gd name="T48" fmla="*/ 76 w 902"/>
                <a:gd name="T49" fmla="*/ 657 h 1513"/>
                <a:gd name="T50" fmla="*/ 144 w 902"/>
                <a:gd name="T51" fmla="*/ 610 h 1513"/>
                <a:gd name="T52" fmla="*/ 149 w 902"/>
                <a:gd name="T53" fmla="*/ 542 h 1513"/>
                <a:gd name="T54" fmla="*/ 248 w 902"/>
                <a:gd name="T55" fmla="*/ 563 h 1513"/>
                <a:gd name="T56" fmla="*/ 259 w 902"/>
                <a:gd name="T57" fmla="*/ 485 h 1513"/>
                <a:gd name="T58" fmla="*/ 228 w 902"/>
                <a:gd name="T59" fmla="*/ 355 h 1513"/>
                <a:gd name="T60" fmla="*/ 238 w 902"/>
                <a:gd name="T61" fmla="*/ 287 h 1513"/>
                <a:gd name="T62" fmla="*/ 196 w 902"/>
                <a:gd name="T63" fmla="*/ 276 h 1513"/>
                <a:gd name="T64" fmla="*/ 134 w 902"/>
                <a:gd name="T65" fmla="*/ 250 h 1513"/>
                <a:gd name="T66" fmla="*/ 196 w 902"/>
                <a:gd name="T67" fmla="*/ 188 h 1513"/>
                <a:gd name="T68" fmla="*/ 228 w 902"/>
                <a:gd name="T69" fmla="*/ 151 h 1513"/>
                <a:gd name="T70" fmla="*/ 230 w 902"/>
                <a:gd name="T71" fmla="*/ 120 h 1513"/>
                <a:gd name="T72" fmla="*/ 290 w 902"/>
                <a:gd name="T73" fmla="*/ 72 h 1513"/>
                <a:gd name="T74" fmla="*/ 474 w 902"/>
                <a:gd name="T75" fmla="*/ 40 h 1513"/>
                <a:gd name="T76" fmla="*/ 558 w 902"/>
                <a:gd name="T77" fmla="*/ 8 h 1513"/>
                <a:gd name="T78" fmla="*/ 686 w 902"/>
                <a:gd name="T79" fmla="*/ 56 h 1513"/>
                <a:gd name="T80" fmla="*/ 770 w 902"/>
                <a:gd name="T81" fmla="*/ 24 h 1513"/>
                <a:gd name="T82" fmla="*/ 822 w 902"/>
                <a:gd name="T83" fmla="*/ 152 h 1513"/>
                <a:gd name="T84" fmla="*/ 770 w 902"/>
                <a:gd name="T85" fmla="*/ 192 h 1513"/>
                <a:gd name="T86" fmla="*/ 758 w 902"/>
                <a:gd name="T87" fmla="*/ 264 h 1513"/>
                <a:gd name="T88" fmla="*/ 782 w 902"/>
                <a:gd name="T89" fmla="*/ 304 h 1513"/>
                <a:gd name="T90" fmla="*/ 806 w 902"/>
                <a:gd name="T91" fmla="*/ 476 h 1513"/>
                <a:gd name="T92" fmla="*/ 886 w 902"/>
                <a:gd name="T93" fmla="*/ 592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2" h="1513">
                  <a:moveTo>
                    <a:pt x="886" y="592"/>
                  </a:moveTo>
                  <a:cubicBezTo>
                    <a:pt x="838" y="616"/>
                    <a:pt x="838" y="616"/>
                    <a:pt x="838" y="616"/>
                  </a:cubicBezTo>
                  <a:cubicBezTo>
                    <a:pt x="842" y="652"/>
                    <a:pt x="842" y="652"/>
                    <a:pt x="842" y="652"/>
                  </a:cubicBezTo>
                  <a:cubicBezTo>
                    <a:pt x="802" y="692"/>
                    <a:pt x="802" y="692"/>
                    <a:pt x="802" y="692"/>
                  </a:cubicBezTo>
                  <a:cubicBezTo>
                    <a:pt x="806" y="812"/>
                    <a:pt x="806" y="812"/>
                    <a:pt x="806" y="812"/>
                  </a:cubicBezTo>
                  <a:cubicBezTo>
                    <a:pt x="782" y="840"/>
                    <a:pt x="782" y="840"/>
                    <a:pt x="782" y="840"/>
                  </a:cubicBezTo>
                  <a:cubicBezTo>
                    <a:pt x="826" y="884"/>
                    <a:pt x="826" y="884"/>
                    <a:pt x="826" y="884"/>
                  </a:cubicBezTo>
                  <a:cubicBezTo>
                    <a:pt x="782" y="948"/>
                    <a:pt x="782" y="948"/>
                    <a:pt x="782" y="948"/>
                  </a:cubicBezTo>
                  <a:cubicBezTo>
                    <a:pt x="746" y="956"/>
                    <a:pt x="746" y="956"/>
                    <a:pt x="746" y="956"/>
                  </a:cubicBezTo>
                  <a:cubicBezTo>
                    <a:pt x="746" y="1004"/>
                    <a:pt x="746" y="1004"/>
                    <a:pt x="746" y="1004"/>
                  </a:cubicBezTo>
                  <a:cubicBezTo>
                    <a:pt x="682" y="1036"/>
                    <a:pt x="682" y="1036"/>
                    <a:pt x="682" y="1036"/>
                  </a:cubicBezTo>
                  <a:cubicBezTo>
                    <a:pt x="674" y="1076"/>
                    <a:pt x="674" y="1076"/>
                    <a:pt x="674" y="1076"/>
                  </a:cubicBezTo>
                  <a:cubicBezTo>
                    <a:pt x="634" y="1116"/>
                    <a:pt x="634" y="1116"/>
                    <a:pt x="634" y="1116"/>
                  </a:cubicBezTo>
                  <a:cubicBezTo>
                    <a:pt x="636" y="1120"/>
                    <a:pt x="636" y="1120"/>
                    <a:pt x="636" y="1120"/>
                  </a:cubicBezTo>
                  <a:cubicBezTo>
                    <a:pt x="657" y="1170"/>
                    <a:pt x="657" y="1170"/>
                    <a:pt x="657" y="1170"/>
                  </a:cubicBezTo>
                  <a:cubicBezTo>
                    <a:pt x="657" y="1170"/>
                    <a:pt x="657" y="1170"/>
                    <a:pt x="657" y="1170"/>
                  </a:cubicBezTo>
                  <a:cubicBezTo>
                    <a:pt x="645" y="1191"/>
                    <a:pt x="624" y="1226"/>
                    <a:pt x="613" y="1226"/>
                  </a:cubicBezTo>
                  <a:cubicBezTo>
                    <a:pt x="567" y="1226"/>
                    <a:pt x="567" y="1226"/>
                    <a:pt x="567" y="1226"/>
                  </a:cubicBezTo>
                  <a:cubicBezTo>
                    <a:pt x="509" y="1299"/>
                    <a:pt x="509" y="1299"/>
                    <a:pt x="509" y="1299"/>
                  </a:cubicBezTo>
                  <a:cubicBezTo>
                    <a:pt x="520" y="1346"/>
                    <a:pt x="520" y="1346"/>
                    <a:pt x="520" y="1346"/>
                  </a:cubicBezTo>
                  <a:cubicBezTo>
                    <a:pt x="520" y="1346"/>
                    <a:pt x="457" y="1450"/>
                    <a:pt x="447" y="1450"/>
                  </a:cubicBezTo>
                  <a:cubicBezTo>
                    <a:pt x="436" y="1450"/>
                    <a:pt x="426" y="1440"/>
                    <a:pt x="415" y="1450"/>
                  </a:cubicBezTo>
                  <a:cubicBezTo>
                    <a:pt x="405" y="1460"/>
                    <a:pt x="374" y="1502"/>
                    <a:pt x="374" y="1502"/>
                  </a:cubicBezTo>
                  <a:cubicBezTo>
                    <a:pt x="311" y="1502"/>
                    <a:pt x="311" y="1502"/>
                    <a:pt x="311" y="1502"/>
                  </a:cubicBezTo>
                  <a:cubicBezTo>
                    <a:pt x="248" y="1476"/>
                    <a:pt x="248" y="1476"/>
                    <a:pt x="248" y="1476"/>
                  </a:cubicBezTo>
                  <a:cubicBezTo>
                    <a:pt x="196" y="1481"/>
                    <a:pt x="196" y="1481"/>
                    <a:pt x="196" y="1481"/>
                  </a:cubicBezTo>
                  <a:cubicBezTo>
                    <a:pt x="170" y="1513"/>
                    <a:pt x="170" y="1513"/>
                    <a:pt x="170" y="1513"/>
                  </a:cubicBezTo>
                  <a:cubicBezTo>
                    <a:pt x="61" y="1513"/>
                    <a:pt x="61" y="1513"/>
                    <a:pt x="61" y="1513"/>
                  </a:cubicBezTo>
                  <a:cubicBezTo>
                    <a:pt x="61" y="1510"/>
                    <a:pt x="61" y="1510"/>
                    <a:pt x="61" y="1510"/>
                  </a:cubicBezTo>
                  <a:cubicBezTo>
                    <a:pt x="55" y="1408"/>
                    <a:pt x="55" y="1408"/>
                    <a:pt x="55" y="1408"/>
                  </a:cubicBezTo>
                  <a:cubicBezTo>
                    <a:pt x="102" y="1372"/>
                    <a:pt x="102" y="1372"/>
                    <a:pt x="102" y="1372"/>
                  </a:cubicBezTo>
                  <a:cubicBezTo>
                    <a:pt x="92" y="1320"/>
                    <a:pt x="92" y="1320"/>
                    <a:pt x="92" y="1320"/>
                  </a:cubicBezTo>
                  <a:cubicBezTo>
                    <a:pt x="134" y="1257"/>
                    <a:pt x="134" y="1257"/>
                    <a:pt x="134" y="1257"/>
                  </a:cubicBezTo>
                  <a:cubicBezTo>
                    <a:pt x="123" y="1205"/>
                    <a:pt x="123" y="1205"/>
                    <a:pt x="123" y="1205"/>
                  </a:cubicBezTo>
                  <a:cubicBezTo>
                    <a:pt x="186" y="1137"/>
                    <a:pt x="186" y="1137"/>
                    <a:pt x="186" y="1137"/>
                  </a:cubicBezTo>
                  <a:cubicBezTo>
                    <a:pt x="181" y="1064"/>
                    <a:pt x="181" y="1064"/>
                    <a:pt x="181" y="1064"/>
                  </a:cubicBezTo>
                  <a:cubicBezTo>
                    <a:pt x="181" y="1064"/>
                    <a:pt x="160" y="1080"/>
                    <a:pt x="149" y="1080"/>
                  </a:cubicBezTo>
                  <a:cubicBezTo>
                    <a:pt x="139" y="1080"/>
                    <a:pt x="97" y="1064"/>
                    <a:pt x="97" y="1064"/>
                  </a:cubicBezTo>
                  <a:cubicBezTo>
                    <a:pt x="55" y="1080"/>
                    <a:pt x="55" y="1080"/>
                    <a:pt x="55" y="1080"/>
                  </a:cubicBezTo>
                  <a:cubicBezTo>
                    <a:pt x="55" y="1028"/>
                    <a:pt x="55" y="1028"/>
                    <a:pt x="55" y="1028"/>
                  </a:cubicBezTo>
                  <a:cubicBezTo>
                    <a:pt x="24" y="981"/>
                    <a:pt x="24" y="981"/>
                    <a:pt x="24" y="981"/>
                  </a:cubicBezTo>
                  <a:cubicBezTo>
                    <a:pt x="35" y="934"/>
                    <a:pt x="35" y="934"/>
                    <a:pt x="35" y="934"/>
                  </a:cubicBezTo>
                  <a:cubicBezTo>
                    <a:pt x="8" y="892"/>
                    <a:pt x="8" y="892"/>
                    <a:pt x="8" y="892"/>
                  </a:cubicBezTo>
                  <a:cubicBezTo>
                    <a:pt x="45" y="845"/>
                    <a:pt x="45" y="845"/>
                    <a:pt x="45" y="845"/>
                  </a:cubicBezTo>
                  <a:cubicBezTo>
                    <a:pt x="0" y="774"/>
                    <a:pt x="0" y="774"/>
                    <a:pt x="0" y="774"/>
                  </a:cubicBezTo>
                  <a:cubicBezTo>
                    <a:pt x="7" y="764"/>
                    <a:pt x="24" y="731"/>
                    <a:pt x="28" y="722"/>
                  </a:cubicBezTo>
                  <a:cubicBezTo>
                    <a:pt x="29" y="720"/>
                    <a:pt x="29" y="720"/>
                    <a:pt x="29" y="720"/>
                  </a:cubicBezTo>
                  <a:cubicBezTo>
                    <a:pt x="29" y="694"/>
                    <a:pt x="29" y="694"/>
                    <a:pt x="29" y="694"/>
                  </a:cubicBezTo>
                  <a:cubicBezTo>
                    <a:pt x="55" y="652"/>
                    <a:pt x="55" y="652"/>
                    <a:pt x="55" y="652"/>
                  </a:cubicBezTo>
                  <a:cubicBezTo>
                    <a:pt x="76" y="657"/>
                    <a:pt x="76" y="657"/>
                    <a:pt x="76" y="657"/>
                  </a:cubicBezTo>
                  <a:cubicBezTo>
                    <a:pt x="118" y="647"/>
                    <a:pt x="118" y="647"/>
                    <a:pt x="118" y="647"/>
                  </a:cubicBezTo>
                  <a:cubicBezTo>
                    <a:pt x="144" y="610"/>
                    <a:pt x="144" y="610"/>
                    <a:pt x="144" y="610"/>
                  </a:cubicBezTo>
                  <a:cubicBezTo>
                    <a:pt x="144" y="610"/>
                    <a:pt x="118" y="579"/>
                    <a:pt x="108" y="574"/>
                  </a:cubicBezTo>
                  <a:cubicBezTo>
                    <a:pt x="97" y="569"/>
                    <a:pt x="149" y="542"/>
                    <a:pt x="149" y="542"/>
                  </a:cubicBezTo>
                  <a:cubicBezTo>
                    <a:pt x="217" y="563"/>
                    <a:pt x="217" y="563"/>
                    <a:pt x="217" y="563"/>
                  </a:cubicBezTo>
                  <a:cubicBezTo>
                    <a:pt x="248" y="563"/>
                    <a:pt x="248" y="563"/>
                    <a:pt x="248" y="563"/>
                  </a:cubicBezTo>
                  <a:cubicBezTo>
                    <a:pt x="212" y="506"/>
                    <a:pt x="212" y="506"/>
                    <a:pt x="212" y="506"/>
                  </a:cubicBezTo>
                  <a:cubicBezTo>
                    <a:pt x="259" y="485"/>
                    <a:pt x="259" y="485"/>
                    <a:pt x="259" y="485"/>
                  </a:cubicBezTo>
                  <a:cubicBezTo>
                    <a:pt x="248" y="386"/>
                    <a:pt x="248" y="386"/>
                    <a:pt x="248" y="386"/>
                  </a:cubicBezTo>
                  <a:cubicBezTo>
                    <a:pt x="248" y="386"/>
                    <a:pt x="228" y="360"/>
                    <a:pt x="228" y="355"/>
                  </a:cubicBezTo>
                  <a:cubicBezTo>
                    <a:pt x="228" y="349"/>
                    <a:pt x="238" y="344"/>
                    <a:pt x="238" y="344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201" y="303"/>
                    <a:pt x="201" y="303"/>
                    <a:pt x="201" y="303"/>
                  </a:cubicBezTo>
                  <a:cubicBezTo>
                    <a:pt x="196" y="276"/>
                    <a:pt x="196" y="276"/>
                    <a:pt x="196" y="276"/>
                  </a:cubicBezTo>
                  <a:cubicBezTo>
                    <a:pt x="160" y="250"/>
                    <a:pt x="160" y="250"/>
                    <a:pt x="160" y="250"/>
                  </a:cubicBezTo>
                  <a:cubicBezTo>
                    <a:pt x="134" y="250"/>
                    <a:pt x="134" y="250"/>
                    <a:pt x="134" y="250"/>
                  </a:cubicBezTo>
                  <a:cubicBezTo>
                    <a:pt x="134" y="214"/>
                    <a:pt x="134" y="214"/>
                    <a:pt x="134" y="214"/>
                  </a:cubicBezTo>
                  <a:cubicBezTo>
                    <a:pt x="196" y="188"/>
                    <a:pt x="196" y="188"/>
                    <a:pt x="196" y="188"/>
                  </a:cubicBezTo>
                  <a:cubicBezTo>
                    <a:pt x="196" y="162"/>
                    <a:pt x="196" y="162"/>
                    <a:pt x="196" y="162"/>
                  </a:cubicBezTo>
                  <a:cubicBezTo>
                    <a:pt x="228" y="151"/>
                    <a:pt x="228" y="151"/>
                    <a:pt x="228" y="151"/>
                  </a:cubicBezTo>
                  <a:cubicBezTo>
                    <a:pt x="228" y="120"/>
                    <a:pt x="228" y="120"/>
                    <a:pt x="228" y="120"/>
                  </a:cubicBezTo>
                  <a:cubicBezTo>
                    <a:pt x="230" y="120"/>
                    <a:pt x="230" y="120"/>
                    <a:pt x="230" y="120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6" y="76"/>
                    <a:pt x="286" y="68"/>
                    <a:pt x="290" y="72"/>
                  </a:cubicBezTo>
                  <a:cubicBezTo>
                    <a:pt x="294" y="76"/>
                    <a:pt x="358" y="104"/>
                    <a:pt x="378" y="132"/>
                  </a:cubicBezTo>
                  <a:cubicBezTo>
                    <a:pt x="398" y="120"/>
                    <a:pt x="474" y="40"/>
                    <a:pt x="474" y="4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558" y="8"/>
                    <a:pt x="558" y="8"/>
                    <a:pt x="558" y="8"/>
                  </a:cubicBezTo>
                  <a:cubicBezTo>
                    <a:pt x="614" y="4"/>
                    <a:pt x="614" y="4"/>
                    <a:pt x="614" y="4"/>
                  </a:cubicBezTo>
                  <a:cubicBezTo>
                    <a:pt x="686" y="56"/>
                    <a:pt x="686" y="56"/>
                    <a:pt x="686" y="56"/>
                  </a:cubicBezTo>
                  <a:cubicBezTo>
                    <a:pt x="758" y="60"/>
                    <a:pt x="758" y="60"/>
                    <a:pt x="758" y="60"/>
                  </a:cubicBezTo>
                  <a:cubicBezTo>
                    <a:pt x="770" y="24"/>
                    <a:pt x="770" y="24"/>
                    <a:pt x="770" y="24"/>
                  </a:cubicBezTo>
                  <a:cubicBezTo>
                    <a:pt x="838" y="60"/>
                    <a:pt x="838" y="60"/>
                    <a:pt x="838" y="60"/>
                  </a:cubicBezTo>
                  <a:cubicBezTo>
                    <a:pt x="822" y="152"/>
                    <a:pt x="822" y="152"/>
                    <a:pt x="822" y="152"/>
                  </a:cubicBezTo>
                  <a:cubicBezTo>
                    <a:pt x="766" y="148"/>
                    <a:pt x="766" y="148"/>
                    <a:pt x="766" y="148"/>
                  </a:cubicBezTo>
                  <a:cubicBezTo>
                    <a:pt x="770" y="192"/>
                    <a:pt x="770" y="192"/>
                    <a:pt x="770" y="192"/>
                  </a:cubicBezTo>
                  <a:cubicBezTo>
                    <a:pt x="750" y="216"/>
                    <a:pt x="750" y="216"/>
                    <a:pt x="750" y="216"/>
                  </a:cubicBezTo>
                  <a:cubicBezTo>
                    <a:pt x="758" y="264"/>
                    <a:pt x="758" y="264"/>
                    <a:pt x="758" y="264"/>
                  </a:cubicBezTo>
                  <a:cubicBezTo>
                    <a:pt x="802" y="284"/>
                    <a:pt x="802" y="284"/>
                    <a:pt x="802" y="284"/>
                  </a:cubicBezTo>
                  <a:cubicBezTo>
                    <a:pt x="782" y="304"/>
                    <a:pt x="782" y="304"/>
                    <a:pt x="782" y="304"/>
                  </a:cubicBezTo>
                  <a:cubicBezTo>
                    <a:pt x="814" y="356"/>
                    <a:pt x="814" y="356"/>
                    <a:pt x="814" y="356"/>
                  </a:cubicBezTo>
                  <a:cubicBezTo>
                    <a:pt x="806" y="476"/>
                    <a:pt x="806" y="476"/>
                    <a:pt x="806" y="476"/>
                  </a:cubicBezTo>
                  <a:cubicBezTo>
                    <a:pt x="902" y="544"/>
                    <a:pt x="902" y="544"/>
                    <a:pt x="902" y="544"/>
                  </a:cubicBezTo>
                  <a:lnTo>
                    <a:pt x="886" y="59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6" name="เชียงใหม่">
              <a:extLst>
                <a:ext uri="{FF2B5EF4-FFF2-40B4-BE49-F238E27FC236}">
                  <a16:creationId xmlns:a16="http://schemas.microsoft.com/office/drawing/2014/main" id="{DBBA16C5-9F02-4F1E-88FB-C0EBA5D36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372" y="1110434"/>
              <a:ext cx="563287" cy="1106457"/>
            </a:xfrm>
            <a:custGeom>
              <a:avLst/>
              <a:gdLst>
                <a:gd name="T0" fmla="*/ 1247 w 1377"/>
                <a:gd name="T1" fmla="*/ 180 h 2710"/>
                <a:gd name="T2" fmla="*/ 1226 w 1377"/>
                <a:gd name="T3" fmla="*/ 326 h 2710"/>
                <a:gd name="T4" fmla="*/ 1116 w 1377"/>
                <a:gd name="T5" fmla="*/ 462 h 2710"/>
                <a:gd name="T6" fmla="*/ 1158 w 1377"/>
                <a:gd name="T7" fmla="*/ 566 h 2710"/>
                <a:gd name="T8" fmla="*/ 1163 w 1377"/>
                <a:gd name="T9" fmla="*/ 738 h 2710"/>
                <a:gd name="T10" fmla="*/ 1174 w 1377"/>
                <a:gd name="T11" fmla="*/ 994 h 2710"/>
                <a:gd name="T12" fmla="*/ 1215 w 1377"/>
                <a:gd name="T13" fmla="*/ 1203 h 2710"/>
                <a:gd name="T14" fmla="*/ 1168 w 1377"/>
                <a:gd name="T15" fmla="*/ 1375 h 2710"/>
                <a:gd name="T16" fmla="*/ 1153 w 1377"/>
                <a:gd name="T17" fmla="*/ 1521 h 2710"/>
                <a:gd name="T18" fmla="*/ 1054 w 1377"/>
                <a:gd name="T19" fmla="*/ 1385 h 2710"/>
                <a:gd name="T20" fmla="*/ 928 w 1377"/>
                <a:gd name="T21" fmla="*/ 1396 h 2710"/>
                <a:gd name="T22" fmla="*/ 829 w 1377"/>
                <a:gd name="T23" fmla="*/ 1453 h 2710"/>
                <a:gd name="T24" fmla="*/ 673 w 1377"/>
                <a:gd name="T25" fmla="*/ 1604 h 2710"/>
                <a:gd name="T26" fmla="*/ 600 w 1377"/>
                <a:gd name="T27" fmla="*/ 1729 h 2710"/>
                <a:gd name="T28" fmla="*/ 704 w 1377"/>
                <a:gd name="T29" fmla="*/ 1954 h 2710"/>
                <a:gd name="T30" fmla="*/ 756 w 1377"/>
                <a:gd name="T31" fmla="*/ 2131 h 2710"/>
                <a:gd name="T32" fmla="*/ 743 w 1377"/>
                <a:gd name="T33" fmla="*/ 2184 h 2710"/>
                <a:gd name="T34" fmla="*/ 704 w 1377"/>
                <a:gd name="T35" fmla="*/ 2199 h 2710"/>
                <a:gd name="T36" fmla="*/ 600 w 1377"/>
                <a:gd name="T37" fmla="*/ 2199 h 2710"/>
                <a:gd name="T38" fmla="*/ 516 w 1377"/>
                <a:gd name="T39" fmla="*/ 2188 h 2710"/>
                <a:gd name="T40" fmla="*/ 428 w 1377"/>
                <a:gd name="T41" fmla="*/ 2199 h 2710"/>
                <a:gd name="T42" fmla="*/ 485 w 1377"/>
                <a:gd name="T43" fmla="*/ 2543 h 2710"/>
                <a:gd name="T44" fmla="*/ 396 w 1377"/>
                <a:gd name="T45" fmla="*/ 2684 h 2710"/>
                <a:gd name="T46" fmla="*/ 277 w 1377"/>
                <a:gd name="T47" fmla="*/ 2653 h 2710"/>
                <a:gd name="T48" fmla="*/ 282 w 1377"/>
                <a:gd name="T49" fmla="*/ 2543 h 2710"/>
                <a:gd name="T50" fmla="*/ 177 w 1377"/>
                <a:gd name="T51" fmla="*/ 2439 h 2710"/>
                <a:gd name="T52" fmla="*/ 125 w 1377"/>
                <a:gd name="T53" fmla="*/ 2303 h 2710"/>
                <a:gd name="T54" fmla="*/ 52 w 1377"/>
                <a:gd name="T55" fmla="*/ 2147 h 2710"/>
                <a:gd name="T56" fmla="*/ 68 w 1377"/>
                <a:gd name="T57" fmla="*/ 2042 h 2710"/>
                <a:gd name="T58" fmla="*/ 214 w 1377"/>
                <a:gd name="T59" fmla="*/ 1990 h 2710"/>
                <a:gd name="T60" fmla="*/ 162 w 1377"/>
                <a:gd name="T61" fmla="*/ 1907 h 2710"/>
                <a:gd name="T62" fmla="*/ 120 w 1377"/>
                <a:gd name="T63" fmla="*/ 1797 h 2710"/>
                <a:gd name="T64" fmla="*/ 167 w 1377"/>
                <a:gd name="T65" fmla="*/ 1703 h 2710"/>
                <a:gd name="T66" fmla="*/ 104 w 1377"/>
                <a:gd name="T67" fmla="*/ 1536 h 2710"/>
                <a:gd name="T68" fmla="*/ 130 w 1377"/>
                <a:gd name="T69" fmla="*/ 1422 h 2710"/>
                <a:gd name="T70" fmla="*/ 99 w 1377"/>
                <a:gd name="T71" fmla="*/ 1296 h 2710"/>
                <a:gd name="T72" fmla="*/ 136 w 1377"/>
                <a:gd name="T73" fmla="*/ 1161 h 2710"/>
                <a:gd name="T74" fmla="*/ 292 w 1377"/>
                <a:gd name="T75" fmla="*/ 931 h 2710"/>
                <a:gd name="T76" fmla="*/ 480 w 1377"/>
                <a:gd name="T77" fmla="*/ 1057 h 2710"/>
                <a:gd name="T78" fmla="*/ 532 w 1377"/>
                <a:gd name="T79" fmla="*/ 811 h 2710"/>
                <a:gd name="T80" fmla="*/ 496 w 1377"/>
                <a:gd name="T81" fmla="*/ 598 h 2710"/>
                <a:gd name="T82" fmla="*/ 464 w 1377"/>
                <a:gd name="T83" fmla="*/ 488 h 2710"/>
                <a:gd name="T84" fmla="*/ 406 w 1377"/>
                <a:gd name="T85" fmla="*/ 428 h 2710"/>
                <a:gd name="T86" fmla="*/ 546 w 1377"/>
                <a:gd name="T87" fmla="*/ 412 h 2710"/>
                <a:gd name="T88" fmla="*/ 760 w 1377"/>
                <a:gd name="T89" fmla="*/ 337 h 2710"/>
                <a:gd name="T90" fmla="*/ 874 w 1377"/>
                <a:gd name="T91" fmla="*/ 380 h 2710"/>
                <a:gd name="T92" fmla="*/ 914 w 1377"/>
                <a:gd name="T93" fmla="*/ 212 h 2710"/>
                <a:gd name="T94" fmla="*/ 938 w 1377"/>
                <a:gd name="T95" fmla="*/ 48 h 2710"/>
                <a:gd name="T96" fmla="*/ 1318 w 1377"/>
                <a:gd name="T97" fmla="*/ 32 h 2710"/>
                <a:gd name="T98" fmla="*/ 1309 w 1377"/>
                <a:gd name="T99" fmla="*/ 66 h 2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7" h="2710">
                  <a:moveTo>
                    <a:pt x="1320" y="97"/>
                  </a:moveTo>
                  <a:cubicBezTo>
                    <a:pt x="1294" y="107"/>
                    <a:pt x="1294" y="107"/>
                    <a:pt x="1294" y="107"/>
                  </a:cubicBezTo>
                  <a:cubicBezTo>
                    <a:pt x="1299" y="133"/>
                    <a:pt x="1299" y="133"/>
                    <a:pt x="1299" y="133"/>
                  </a:cubicBezTo>
                  <a:cubicBezTo>
                    <a:pt x="1247" y="180"/>
                    <a:pt x="1247" y="180"/>
                    <a:pt x="1247" y="180"/>
                  </a:cubicBezTo>
                  <a:cubicBezTo>
                    <a:pt x="1247" y="206"/>
                    <a:pt x="1247" y="206"/>
                    <a:pt x="1247" y="206"/>
                  </a:cubicBezTo>
                  <a:cubicBezTo>
                    <a:pt x="1205" y="238"/>
                    <a:pt x="1205" y="238"/>
                    <a:pt x="1205" y="238"/>
                  </a:cubicBezTo>
                  <a:cubicBezTo>
                    <a:pt x="1252" y="311"/>
                    <a:pt x="1252" y="311"/>
                    <a:pt x="1252" y="311"/>
                  </a:cubicBezTo>
                  <a:cubicBezTo>
                    <a:pt x="1226" y="326"/>
                    <a:pt x="1226" y="326"/>
                    <a:pt x="1226" y="326"/>
                  </a:cubicBezTo>
                  <a:cubicBezTo>
                    <a:pt x="1200" y="368"/>
                    <a:pt x="1200" y="368"/>
                    <a:pt x="1200" y="368"/>
                  </a:cubicBezTo>
                  <a:cubicBezTo>
                    <a:pt x="1189" y="415"/>
                    <a:pt x="1189" y="415"/>
                    <a:pt x="1189" y="415"/>
                  </a:cubicBezTo>
                  <a:cubicBezTo>
                    <a:pt x="1158" y="410"/>
                    <a:pt x="1158" y="410"/>
                    <a:pt x="1158" y="410"/>
                  </a:cubicBezTo>
                  <a:cubicBezTo>
                    <a:pt x="1116" y="462"/>
                    <a:pt x="1116" y="462"/>
                    <a:pt x="1116" y="462"/>
                  </a:cubicBezTo>
                  <a:cubicBezTo>
                    <a:pt x="1106" y="488"/>
                    <a:pt x="1106" y="488"/>
                    <a:pt x="1106" y="488"/>
                  </a:cubicBezTo>
                  <a:cubicBezTo>
                    <a:pt x="1137" y="525"/>
                    <a:pt x="1137" y="525"/>
                    <a:pt x="1137" y="525"/>
                  </a:cubicBezTo>
                  <a:cubicBezTo>
                    <a:pt x="1137" y="551"/>
                    <a:pt x="1137" y="551"/>
                    <a:pt x="1137" y="551"/>
                  </a:cubicBezTo>
                  <a:cubicBezTo>
                    <a:pt x="1158" y="566"/>
                    <a:pt x="1158" y="566"/>
                    <a:pt x="1158" y="566"/>
                  </a:cubicBezTo>
                  <a:cubicBezTo>
                    <a:pt x="1137" y="598"/>
                    <a:pt x="1137" y="598"/>
                    <a:pt x="1137" y="598"/>
                  </a:cubicBezTo>
                  <a:cubicBezTo>
                    <a:pt x="1148" y="665"/>
                    <a:pt x="1148" y="665"/>
                    <a:pt x="1148" y="665"/>
                  </a:cubicBezTo>
                  <a:cubicBezTo>
                    <a:pt x="1168" y="697"/>
                    <a:pt x="1168" y="697"/>
                    <a:pt x="1168" y="697"/>
                  </a:cubicBezTo>
                  <a:cubicBezTo>
                    <a:pt x="1163" y="738"/>
                    <a:pt x="1163" y="738"/>
                    <a:pt x="1163" y="738"/>
                  </a:cubicBezTo>
                  <a:cubicBezTo>
                    <a:pt x="1167" y="809"/>
                    <a:pt x="1167" y="809"/>
                    <a:pt x="1167" y="809"/>
                  </a:cubicBezTo>
                  <a:cubicBezTo>
                    <a:pt x="1168" y="837"/>
                    <a:pt x="1168" y="837"/>
                    <a:pt x="1168" y="837"/>
                  </a:cubicBezTo>
                  <a:cubicBezTo>
                    <a:pt x="1137" y="900"/>
                    <a:pt x="1137" y="900"/>
                    <a:pt x="1137" y="900"/>
                  </a:cubicBezTo>
                  <a:cubicBezTo>
                    <a:pt x="1174" y="994"/>
                    <a:pt x="1174" y="994"/>
                    <a:pt x="1174" y="994"/>
                  </a:cubicBezTo>
                  <a:cubicBezTo>
                    <a:pt x="1215" y="1020"/>
                    <a:pt x="1215" y="1020"/>
                    <a:pt x="1215" y="1020"/>
                  </a:cubicBezTo>
                  <a:cubicBezTo>
                    <a:pt x="1231" y="1083"/>
                    <a:pt x="1231" y="1083"/>
                    <a:pt x="1231" y="1083"/>
                  </a:cubicBezTo>
                  <a:cubicBezTo>
                    <a:pt x="1205" y="1109"/>
                    <a:pt x="1205" y="1109"/>
                    <a:pt x="1205" y="1109"/>
                  </a:cubicBezTo>
                  <a:cubicBezTo>
                    <a:pt x="1215" y="1203"/>
                    <a:pt x="1215" y="1203"/>
                    <a:pt x="1215" y="1203"/>
                  </a:cubicBezTo>
                  <a:cubicBezTo>
                    <a:pt x="1189" y="1229"/>
                    <a:pt x="1189" y="1229"/>
                    <a:pt x="1189" y="1229"/>
                  </a:cubicBezTo>
                  <a:cubicBezTo>
                    <a:pt x="1192" y="1253"/>
                    <a:pt x="1192" y="1253"/>
                    <a:pt x="1192" y="1253"/>
                  </a:cubicBezTo>
                  <a:cubicBezTo>
                    <a:pt x="1200" y="1312"/>
                    <a:pt x="1200" y="1312"/>
                    <a:pt x="1200" y="1312"/>
                  </a:cubicBezTo>
                  <a:cubicBezTo>
                    <a:pt x="1168" y="1375"/>
                    <a:pt x="1168" y="1375"/>
                    <a:pt x="1168" y="1375"/>
                  </a:cubicBezTo>
                  <a:cubicBezTo>
                    <a:pt x="1179" y="1396"/>
                    <a:pt x="1179" y="1396"/>
                    <a:pt x="1179" y="1396"/>
                  </a:cubicBezTo>
                  <a:cubicBezTo>
                    <a:pt x="1168" y="1416"/>
                    <a:pt x="1168" y="1416"/>
                    <a:pt x="1168" y="1416"/>
                  </a:cubicBezTo>
                  <a:cubicBezTo>
                    <a:pt x="1194" y="1458"/>
                    <a:pt x="1194" y="1458"/>
                    <a:pt x="1194" y="1458"/>
                  </a:cubicBezTo>
                  <a:cubicBezTo>
                    <a:pt x="1153" y="1521"/>
                    <a:pt x="1153" y="1521"/>
                    <a:pt x="1153" y="1521"/>
                  </a:cubicBezTo>
                  <a:cubicBezTo>
                    <a:pt x="1069" y="1463"/>
                    <a:pt x="1069" y="1463"/>
                    <a:pt x="1069" y="1463"/>
                  </a:cubicBezTo>
                  <a:cubicBezTo>
                    <a:pt x="1085" y="1437"/>
                    <a:pt x="1085" y="1437"/>
                    <a:pt x="1085" y="1437"/>
                  </a:cubicBezTo>
                  <a:cubicBezTo>
                    <a:pt x="1080" y="1401"/>
                    <a:pt x="1080" y="1401"/>
                    <a:pt x="1080" y="1401"/>
                  </a:cubicBezTo>
                  <a:cubicBezTo>
                    <a:pt x="1054" y="1385"/>
                    <a:pt x="1054" y="1385"/>
                    <a:pt x="1054" y="1385"/>
                  </a:cubicBezTo>
                  <a:cubicBezTo>
                    <a:pt x="1048" y="1359"/>
                    <a:pt x="1048" y="1359"/>
                    <a:pt x="1048" y="1359"/>
                  </a:cubicBezTo>
                  <a:cubicBezTo>
                    <a:pt x="1007" y="1354"/>
                    <a:pt x="1007" y="1354"/>
                    <a:pt x="1007" y="1354"/>
                  </a:cubicBezTo>
                  <a:cubicBezTo>
                    <a:pt x="986" y="1369"/>
                    <a:pt x="986" y="1369"/>
                    <a:pt x="986" y="1369"/>
                  </a:cubicBezTo>
                  <a:cubicBezTo>
                    <a:pt x="928" y="1396"/>
                    <a:pt x="928" y="1396"/>
                    <a:pt x="928" y="1396"/>
                  </a:cubicBezTo>
                  <a:cubicBezTo>
                    <a:pt x="892" y="1385"/>
                    <a:pt x="892" y="1385"/>
                    <a:pt x="892" y="1385"/>
                  </a:cubicBezTo>
                  <a:cubicBezTo>
                    <a:pt x="882" y="1422"/>
                    <a:pt x="882" y="1422"/>
                    <a:pt x="882" y="1422"/>
                  </a:cubicBezTo>
                  <a:cubicBezTo>
                    <a:pt x="861" y="1422"/>
                    <a:pt x="861" y="1422"/>
                    <a:pt x="861" y="1422"/>
                  </a:cubicBezTo>
                  <a:cubicBezTo>
                    <a:pt x="829" y="1453"/>
                    <a:pt x="829" y="1453"/>
                    <a:pt x="829" y="1453"/>
                  </a:cubicBezTo>
                  <a:cubicBezTo>
                    <a:pt x="824" y="1495"/>
                    <a:pt x="824" y="1495"/>
                    <a:pt x="824" y="1495"/>
                  </a:cubicBezTo>
                  <a:cubicBezTo>
                    <a:pt x="798" y="1531"/>
                    <a:pt x="798" y="1531"/>
                    <a:pt x="798" y="1531"/>
                  </a:cubicBezTo>
                  <a:cubicBezTo>
                    <a:pt x="762" y="1531"/>
                    <a:pt x="762" y="1531"/>
                    <a:pt x="762" y="1531"/>
                  </a:cubicBezTo>
                  <a:cubicBezTo>
                    <a:pt x="673" y="1604"/>
                    <a:pt x="673" y="1604"/>
                    <a:pt x="673" y="1604"/>
                  </a:cubicBezTo>
                  <a:cubicBezTo>
                    <a:pt x="626" y="1604"/>
                    <a:pt x="626" y="1604"/>
                    <a:pt x="626" y="1604"/>
                  </a:cubicBezTo>
                  <a:cubicBezTo>
                    <a:pt x="600" y="1667"/>
                    <a:pt x="600" y="1667"/>
                    <a:pt x="600" y="1667"/>
                  </a:cubicBezTo>
                  <a:cubicBezTo>
                    <a:pt x="610" y="1698"/>
                    <a:pt x="610" y="1698"/>
                    <a:pt x="610" y="1698"/>
                  </a:cubicBezTo>
                  <a:cubicBezTo>
                    <a:pt x="600" y="1729"/>
                    <a:pt x="600" y="1729"/>
                    <a:pt x="600" y="1729"/>
                  </a:cubicBezTo>
                  <a:cubicBezTo>
                    <a:pt x="678" y="1782"/>
                    <a:pt x="678" y="1782"/>
                    <a:pt x="678" y="1782"/>
                  </a:cubicBezTo>
                  <a:cubicBezTo>
                    <a:pt x="683" y="1844"/>
                    <a:pt x="683" y="1844"/>
                    <a:pt x="683" y="1844"/>
                  </a:cubicBezTo>
                  <a:cubicBezTo>
                    <a:pt x="709" y="1870"/>
                    <a:pt x="709" y="1870"/>
                    <a:pt x="709" y="1870"/>
                  </a:cubicBezTo>
                  <a:cubicBezTo>
                    <a:pt x="704" y="1954"/>
                    <a:pt x="704" y="1954"/>
                    <a:pt x="704" y="1954"/>
                  </a:cubicBezTo>
                  <a:cubicBezTo>
                    <a:pt x="689" y="1985"/>
                    <a:pt x="689" y="1985"/>
                    <a:pt x="689" y="1985"/>
                  </a:cubicBezTo>
                  <a:cubicBezTo>
                    <a:pt x="694" y="2006"/>
                    <a:pt x="694" y="2006"/>
                    <a:pt x="694" y="2006"/>
                  </a:cubicBezTo>
                  <a:cubicBezTo>
                    <a:pt x="725" y="2011"/>
                    <a:pt x="725" y="2011"/>
                    <a:pt x="725" y="2011"/>
                  </a:cubicBezTo>
                  <a:cubicBezTo>
                    <a:pt x="756" y="2131"/>
                    <a:pt x="756" y="2131"/>
                    <a:pt x="756" y="2131"/>
                  </a:cubicBezTo>
                  <a:cubicBezTo>
                    <a:pt x="746" y="2147"/>
                    <a:pt x="746" y="2147"/>
                    <a:pt x="746" y="2147"/>
                  </a:cubicBezTo>
                  <a:cubicBezTo>
                    <a:pt x="746" y="2183"/>
                    <a:pt x="746" y="2183"/>
                    <a:pt x="746" y="2183"/>
                  </a:cubicBezTo>
                  <a:cubicBezTo>
                    <a:pt x="746" y="2183"/>
                    <a:pt x="745" y="2183"/>
                    <a:pt x="744" y="2184"/>
                  </a:cubicBezTo>
                  <a:cubicBezTo>
                    <a:pt x="744" y="2184"/>
                    <a:pt x="743" y="2184"/>
                    <a:pt x="743" y="2184"/>
                  </a:cubicBezTo>
                  <a:cubicBezTo>
                    <a:pt x="742" y="2185"/>
                    <a:pt x="742" y="2185"/>
                    <a:pt x="742" y="2185"/>
                  </a:cubicBezTo>
                  <a:cubicBezTo>
                    <a:pt x="737" y="2187"/>
                    <a:pt x="729" y="2190"/>
                    <a:pt x="721" y="2193"/>
                  </a:cubicBezTo>
                  <a:cubicBezTo>
                    <a:pt x="720" y="2194"/>
                    <a:pt x="719" y="2194"/>
                    <a:pt x="718" y="2194"/>
                  </a:cubicBezTo>
                  <a:cubicBezTo>
                    <a:pt x="712" y="2197"/>
                    <a:pt x="706" y="2199"/>
                    <a:pt x="704" y="2199"/>
                  </a:cubicBezTo>
                  <a:cubicBezTo>
                    <a:pt x="699" y="2199"/>
                    <a:pt x="673" y="2167"/>
                    <a:pt x="673" y="2167"/>
                  </a:cubicBezTo>
                  <a:cubicBezTo>
                    <a:pt x="662" y="2204"/>
                    <a:pt x="662" y="2204"/>
                    <a:pt x="662" y="2204"/>
                  </a:cubicBezTo>
                  <a:cubicBezTo>
                    <a:pt x="604" y="2199"/>
                    <a:pt x="604" y="2199"/>
                    <a:pt x="604" y="2199"/>
                  </a:cubicBezTo>
                  <a:cubicBezTo>
                    <a:pt x="600" y="2199"/>
                    <a:pt x="600" y="2199"/>
                    <a:pt x="600" y="2199"/>
                  </a:cubicBezTo>
                  <a:cubicBezTo>
                    <a:pt x="579" y="2167"/>
                    <a:pt x="579" y="2167"/>
                    <a:pt x="579" y="2167"/>
                  </a:cubicBezTo>
                  <a:cubicBezTo>
                    <a:pt x="553" y="2188"/>
                    <a:pt x="553" y="2188"/>
                    <a:pt x="553" y="2188"/>
                  </a:cubicBezTo>
                  <a:cubicBezTo>
                    <a:pt x="542" y="2214"/>
                    <a:pt x="542" y="2214"/>
                    <a:pt x="542" y="2214"/>
                  </a:cubicBezTo>
                  <a:cubicBezTo>
                    <a:pt x="516" y="2188"/>
                    <a:pt x="516" y="2188"/>
                    <a:pt x="516" y="2188"/>
                  </a:cubicBezTo>
                  <a:cubicBezTo>
                    <a:pt x="516" y="2188"/>
                    <a:pt x="501" y="2204"/>
                    <a:pt x="496" y="2204"/>
                  </a:cubicBezTo>
                  <a:cubicBezTo>
                    <a:pt x="490" y="2204"/>
                    <a:pt x="464" y="2183"/>
                    <a:pt x="464" y="2183"/>
                  </a:cubicBezTo>
                  <a:cubicBezTo>
                    <a:pt x="443" y="2173"/>
                    <a:pt x="443" y="2173"/>
                    <a:pt x="443" y="2173"/>
                  </a:cubicBezTo>
                  <a:cubicBezTo>
                    <a:pt x="428" y="2199"/>
                    <a:pt x="428" y="2199"/>
                    <a:pt x="428" y="2199"/>
                  </a:cubicBezTo>
                  <a:cubicBezTo>
                    <a:pt x="464" y="2340"/>
                    <a:pt x="464" y="2340"/>
                    <a:pt x="464" y="2340"/>
                  </a:cubicBezTo>
                  <a:cubicBezTo>
                    <a:pt x="469" y="2423"/>
                    <a:pt x="469" y="2423"/>
                    <a:pt x="469" y="2423"/>
                  </a:cubicBezTo>
                  <a:cubicBezTo>
                    <a:pt x="454" y="2491"/>
                    <a:pt x="454" y="2491"/>
                    <a:pt x="454" y="2491"/>
                  </a:cubicBezTo>
                  <a:cubicBezTo>
                    <a:pt x="485" y="2543"/>
                    <a:pt x="485" y="2543"/>
                    <a:pt x="485" y="2543"/>
                  </a:cubicBezTo>
                  <a:cubicBezTo>
                    <a:pt x="469" y="2590"/>
                    <a:pt x="469" y="2590"/>
                    <a:pt x="469" y="2590"/>
                  </a:cubicBezTo>
                  <a:cubicBezTo>
                    <a:pt x="490" y="2626"/>
                    <a:pt x="490" y="2626"/>
                    <a:pt x="490" y="2626"/>
                  </a:cubicBezTo>
                  <a:cubicBezTo>
                    <a:pt x="480" y="2673"/>
                    <a:pt x="480" y="2673"/>
                    <a:pt x="480" y="2673"/>
                  </a:cubicBezTo>
                  <a:cubicBezTo>
                    <a:pt x="396" y="2684"/>
                    <a:pt x="396" y="2684"/>
                    <a:pt x="396" y="2684"/>
                  </a:cubicBezTo>
                  <a:cubicBezTo>
                    <a:pt x="360" y="2710"/>
                    <a:pt x="360" y="2710"/>
                    <a:pt x="360" y="2710"/>
                  </a:cubicBezTo>
                  <a:cubicBezTo>
                    <a:pt x="323" y="2705"/>
                    <a:pt x="323" y="2705"/>
                    <a:pt x="323" y="2705"/>
                  </a:cubicBezTo>
                  <a:cubicBezTo>
                    <a:pt x="313" y="2673"/>
                    <a:pt x="313" y="2673"/>
                    <a:pt x="313" y="2673"/>
                  </a:cubicBezTo>
                  <a:cubicBezTo>
                    <a:pt x="277" y="2653"/>
                    <a:pt x="277" y="2653"/>
                    <a:pt x="277" y="2653"/>
                  </a:cubicBezTo>
                  <a:cubicBezTo>
                    <a:pt x="282" y="2600"/>
                    <a:pt x="282" y="2600"/>
                    <a:pt x="282" y="2600"/>
                  </a:cubicBezTo>
                  <a:cubicBezTo>
                    <a:pt x="256" y="2574"/>
                    <a:pt x="256" y="2574"/>
                    <a:pt x="256" y="2574"/>
                  </a:cubicBezTo>
                  <a:cubicBezTo>
                    <a:pt x="256" y="2553"/>
                    <a:pt x="256" y="2553"/>
                    <a:pt x="256" y="2553"/>
                  </a:cubicBezTo>
                  <a:cubicBezTo>
                    <a:pt x="282" y="2543"/>
                    <a:pt x="282" y="2543"/>
                    <a:pt x="282" y="2543"/>
                  </a:cubicBezTo>
                  <a:cubicBezTo>
                    <a:pt x="271" y="2460"/>
                    <a:pt x="271" y="2460"/>
                    <a:pt x="271" y="2460"/>
                  </a:cubicBezTo>
                  <a:cubicBezTo>
                    <a:pt x="256" y="2413"/>
                    <a:pt x="256" y="2413"/>
                    <a:pt x="256" y="2413"/>
                  </a:cubicBezTo>
                  <a:cubicBezTo>
                    <a:pt x="214" y="2413"/>
                    <a:pt x="214" y="2413"/>
                    <a:pt x="214" y="2413"/>
                  </a:cubicBezTo>
                  <a:cubicBezTo>
                    <a:pt x="214" y="2413"/>
                    <a:pt x="183" y="2433"/>
                    <a:pt x="177" y="2439"/>
                  </a:cubicBezTo>
                  <a:cubicBezTo>
                    <a:pt x="172" y="2444"/>
                    <a:pt x="120" y="2439"/>
                    <a:pt x="115" y="2433"/>
                  </a:cubicBezTo>
                  <a:cubicBezTo>
                    <a:pt x="110" y="2428"/>
                    <a:pt x="68" y="2350"/>
                    <a:pt x="68" y="2350"/>
                  </a:cubicBezTo>
                  <a:cubicBezTo>
                    <a:pt x="72" y="2347"/>
                    <a:pt x="72" y="2347"/>
                    <a:pt x="72" y="2347"/>
                  </a:cubicBezTo>
                  <a:cubicBezTo>
                    <a:pt x="125" y="2303"/>
                    <a:pt x="125" y="2303"/>
                    <a:pt x="125" y="2303"/>
                  </a:cubicBezTo>
                  <a:cubicBezTo>
                    <a:pt x="120" y="2220"/>
                    <a:pt x="120" y="2220"/>
                    <a:pt x="120" y="2220"/>
                  </a:cubicBezTo>
                  <a:cubicBezTo>
                    <a:pt x="84" y="2199"/>
                    <a:pt x="84" y="2199"/>
                    <a:pt x="84" y="2199"/>
                  </a:cubicBezTo>
                  <a:cubicBezTo>
                    <a:pt x="63" y="2178"/>
                    <a:pt x="63" y="2178"/>
                    <a:pt x="63" y="2178"/>
                  </a:cubicBezTo>
                  <a:cubicBezTo>
                    <a:pt x="52" y="2147"/>
                    <a:pt x="52" y="2147"/>
                    <a:pt x="52" y="2147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0" y="2105"/>
                    <a:pt x="11" y="2079"/>
                    <a:pt x="11" y="2074"/>
                  </a:cubicBezTo>
                  <a:cubicBezTo>
                    <a:pt x="11" y="2072"/>
                    <a:pt x="15" y="2069"/>
                    <a:pt x="21" y="2066"/>
                  </a:cubicBezTo>
                  <a:cubicBezTo>
                    <a:pt x="37" y="2056"/>
                    <a:pt x="68" y="2042"/>
                    <a:pt x="68" y="2042"/>
                  </a:cubicBezTo>
                  <a:cubicBezTo>
                    <a:pt x="120" y="2068"/>
                    <a:pt x="120" y="2068"/>
                    <a:pt x="120" y="2068"/>
                  </a:cubicBezTo>
                  <a:cubicBezTo>
                    <a:pt x="157" y="2027"/>
                    <a:pt x="157" y="2027"/>
                    <a:pt x="157" y="2027"/>
                  </a:cubicBezTo>
                  <a:cubicBezTo>
                    <a:pt x="203" y="2021"/>
                    <a:pt x="203" y="2021"/>
                    <a:pt x="203" y="2021"/>
                  </a:cubicBezTo>
                  <a:cubicBezTo>
                    <a:pt x="214" y="1990"/>
                    <a:pt x="214" y="1990"/>
                    <a:pt x="214" y="1990"/>
                  </a:cubicBezTo>
                  <a:cubicBezTo>
                    <a:pt x="250" y="1938"/>
                    <a:pt x="250" y="1938"/>
                    <a:pt x="250" y="1938"/>
                  </a:cubicBezTo>
                  <a:cubicBezTo>
                    <a:pt x="198" y="1928"/>
                    <a:pt x="198" y="1928"/>
                    <a:pt x="198" y="1928"/>
                  </a:cubicBezTo>
                  <a:cubicBezTo>
                    <a:pt x="172" y="1933"/>
                    <a:pt x="172" y="1933"/>
                    <a:pt x="172" y="1933"/>
                  </a:cubicBezTo>
                  <a:cubicBezTo>
                    <a:pt x="162" y="1907"/>
                    <a:pt x="162" y="1907"/>
                    <a:pt x="162" y="1907"/>
                  </a:cubicBezTo>
                  <a:cubicBezTo>
                    <a:pt x="136" y="1891"/>
                    <a:pt x="136" y="1891"/>
                    <a:pt x="136" y="1891"/>
                  </a:cubicBezTo>
                  <a:cubicBezTo>
                    <a:pt x="130" y="1855"/>
                    <a:pt x="130" y="1855"/>
                    <a:pt x="130" y="1855"/>
                  </a:cubicBezTo>
                  <a:cubicBezTo>
                    <a:pt x="146" y="1828"/>
                    <a:pt x="146" y="1828"/>
                    <a:pt x="146" y="1828"/>
                  </a:cubicBezTo>
                  <a:cubicBezTo>
                    <a:pt x="120" y="1797"/>
                    <a:pt x="120" y="1797"/>
                    <a:pt x="120" y="1797"/>
                  </a:cubicBezTo>
                  <a:cubicBezTo>
                    <a:pt x="120" y="1745"/>
                    <a:pt x="120" y="1745"/>
                    <a:pt x="120" y="1745"/>
                  </a:cubicBezTo>
                  <a:cubicBezTo>
                    <a:pt x="151" y="1745"/>
                    <a:pt x="151" y="1745"/>
                    <a:pt x="151" y="1745"/>
                  </a:cubicBezTo>
                  <a:cubicBezTo>
                    <a:pt x="177" y="1735"/>
                    <a:pt x="177" y="1735"/>
                    <a:pt x="177" y="1735"/>
                  </a:cubicBezTo>
                  <a:cubicBezTo>
                    <a:pt x="167" y="1703"/>
                    <a:pt x="167" y="1703"/>
                    <a:pt x="167" y="1703"/>
                  </a:cubicBezTo>
                  <a:cubicBezTo>
                    <a:pt x="104" y="1656"/>
                    <a:pt x="104" y="1656"/>
                    <a:pt x="104" y="1656"/>
                  </a:cubicBezTo>
                  <a:cubicBezTo>
                    <a:pt x="99" y="1630"/>
                    <a:pt x="99" y="1630"/>
                    <a:pt x="99" y="1630"/>
                  </a:cubicBezTo>
                  <a:cubicBezTo>
                    <a:pt x="57" y="1615"/>
                    <a:pt x="57" y="1615"/>
                    <a:pt x="57" y="1615"/>
                  </a:cubicBezTo>
                  <a:cubicBezTo>
                    <a:pt x="104" y="1536"/>
                    <a:pt x="104" y="1536"/>
                    <a:pt x="104" y="1536"/>
                  </a:cubicBezTo>
                  <a:cubicBezTo>
                    <a:pt x="136" y="1531"/>
                    <a:pt x="136" y="1531"/>
                    <a:pt x="136" y="1531"/>
                  </a:cubicBezTo>
                  <a:cubicBezTo>
                    <a:pt x="193" y="1500"/>
                    <a:pt x="193" y="1500"/>
                    <a:pt x="193" y="1500"/>
                  </a:cubicBezTo>
                  <a:cubicBezTo>
                    <a:pt x="193" y="1458"/>
                    <a:pt x="193" y="1458"/>
                    <a:pt x="193" y="1458"/>
                  </a:cubicBezTo>
                  <a:cubicBezTo>
                    <a:pt x="130" y="1422"/>
                    <a:pt x="130" y="1422"/>
                    <a:pt x="130" y="1422"/>
                  </a:cubicBezTo>
                  <a:cubicBezTo>
                    <a:pt x="89" y="1422"/>
                    <a:pt x="89" y="1422"/>
                    <a:pt x="89" y="1422"/>
                  </a:cubicBezTo>
                  <a:cubicBezTo>
                    <a:pt x="94" y="1385"/>
                    <a:pt x="94" y="1385"/>
                    <a:pt x="94" y="1385"/>
                  </a:cubicBezTo>
                  <a:cubicBezTo>
                    <a:pt x="68" y="1328"/>
                    <a:pt x="68" y="1328"/>
                    <a:pt x="68" y="1328"/>
                  </a:cubicBezTo>
                  <a:cubicBezTo>
                    <a:pt x="99" y="1296"/>
                    <a:pt x="99" y="1296"/>
                    <a:pt x="99" y="1296"/>
                  </a:cubicBezTo>
                  <a:cubicBezTo>
                    <a:pt x="73" y="1276"/>
                    <a:pt x="73" y="1276"/>
                    <a:pt x="73" y="1276"/>
                  </a:cubicBezTo>
                  <a:cubicBezTo>
                    <a:pt x="68" y="1223"/>
                    <a:pt x="68" y="1223"/>
                    <a:pt x="68" y="1223"/>
                  </a:cubicBezTo>
                  <a:cubicBezTo>
                    <a:pt x="99" y="1171"/>
                    <a:pt x="99" y="1171"/>
                    <a:pt x="99" y="1171"/>
                  </a:cubicBezTo>
                  <a:cubicBezTo>
                    <a:pt x="99" y="1171"/>
                    <a:pt x="125" y="1161"/>
                    <a:pt x="136" y="1161"/>
                  </a:cubicBezTo>
                  <a:cubicBezTo>
                    <a:pt x="146" y="1161"/>
                    <a:pt x="157" y="1046"/>
                    <a:pt x="157" y="1046"/>
                  </a:cubicBezTo>
                  <a:cubicBezTo>
                    <a:pt x="157" y="1046"/>
                    <a:pt x="214" y="984"/>
                    <a:pt x="214" y="973"/>
                  </a:cubicBezTo>
                  <a:cubicBezTo>
                    <a:pt x="214" y="926"/>
                    <a:pt x="214" y="926"/>
                    <a:pt x="214" y="926"/>
                  </a:cubicBezTo>
                  <a:cubicBezTo>
                    <a:pt x="292" y="931"/>
                    <a:pt x="292" y="931"/>
                    <a:pt x="292" y="931"/>
                  </a:cubicBezTo>
                  <a:cubicBezTo>
                    <a:pt x="303" y="989"/>
                    <a:pt x="303" y="989"/>
                    <a:pt x="303" y="989"/>
                  </a:cubicBezTo>
                  <a:cubicBezTo>
                    <a:pt x="360" y="1051"/>
                    <a:pt x="360" y="1051"/>
                    <a:pt x="360" y="1051"/>
                  </a:cubicBezTo>
                  <a:cubicBezTo>
                    <a:pt x="391" y="1041"/>
                    <a:pt x="391" y="1041"/>
                    <a:pt x="391" y="1041"/>
                  </a:cubicBezTo>
                  <a:cubicBezTo>
                    <a:pt x="391" y="1041"/>
                    <a:pt x="475" y="1057"/>
                    <a:pt x="480" y="1057"/>
                  </a:cubicBezTo>
                  <a:cubicBezTo>
                    <a:pt x="485" y="1057"/>
                    <a:pt x="569" y="999"/>
                    <a:pt x="569" y="999"/>
                  </a:cubicBezTo>
                  <a:cubicBezTo>
                    <a:pt x="548" y="926"/>
                    <a:pt x="548" y="926"/>
                    <a:pt x="548" y="926"/>
                  </a:cubicBezTo>
                  <a:cubicBezTo>
                    <a:pt x="548" y="926"/>
                    <a:pt x="501" y="895"/>
                    <a:pt x="496" y="890"/>
                  </a:cubicBezTo>
                  <a:cubicBezTo>
                    <a:pt x="490" y="884"/>
                    <a:pt x="532" y="811"/>
                    <a:pt x="532" y="811"/>
                  </a:cubicBezTo>
                  <a:cubicBezTo>
                    <a:pt x="506" y="718"/>
                    <a:pt x="506" y="718"/>
                    <a:pt x="506" y="718"/>
                  </a:cubicBezTo>
                  <a:cubicBezTo>
                    <a:pt x="506" y="718"/>
                    <a:pt x="522" y="697"/>
                    <a:pt x="522" y="691"/>
                  </a:cubicBezTo>
                  <a:cubicBezTo>
                    <a:pt x="522" y="613"/>
                    <a:pt x="522" y="613"/>
                    <a:pt x="522" y="613"/>
                  </a:cubicBezTo>
                  <a:cubicBezTo>
                    <a:pt x="496" y="598"/>
                    <a:pt x="496" y="598"/>
                    <a:pt x="496" y="598"/>
                  </a:cubicBezTo>
                  <a:cubicBezTo>
                    <a:pt x="501" y="571"/>
                    <a:pt x="501" y="571"/>
                    <a:pt x="501" y="571"/>
                  </a:cubicBezTo>
                  <a:cubicBezTo>
                    <a:pt x="469" y="540"/>
                    <a:pt x="469" y="540"/>
                    <a:pt x="469" y="540"/>
                  </a:cubicBezTo>
                  <a:cubicBezTo>
                    <a:pt x="475" y="514"/>
                    <a:pt x="475" y="514"/>
                    <a:pt x="475" y="514"/>
                  </a:cubicBezTo>
                  <a:cubicBezTo>
                    <a:pt x="464" y="488"/>
                    <a:pt x="464" y="488"/>
                    <a:pt x="464" y="488"/>
                  </a:cubicBezTo>
                  <a:cubicBezTo>
                    <a:pt x="433" y="483"/>
                    <a:pt x="433" y="483"/>
                    <a:pt x="433" y="483"/>
                  </a:cubicBezTo>
                  <a:cubicBezTo>
                    <a:pt x="407" y="457"/>
                    <a:pt x="407" y="457"/>
                    <a:pt x="407" y="457"/>
                  </a:cubicBezTo>
                  <a:cubicBezTo>
                    <a:pt x="401" y="427"/>
                    <a:pt x="401" y="427"/>
                    <a:pt x="401" y="427"/>
                  </a:cubicBezTo>
                  <a:cubicBezTo>
                    <a:pt x="406" y="428"/>
                    <a:pt x="406" y="428"/>
                    <a:pt x="406" y="428"/>
                  </a:cubicBezTo>
                  <a:cubicBezTo>
                    <a:pt x="442" y="412"/>
                    <a:pt x="442" y="412"/>
                    <a:pt x="442" y="412"/>
                  </a:cubicBezTo>
                  <a:cubicBezTo>
                    <a:pt x="442" y="412"/>
                    <a:pt x="482" y="448"/>
                    <a:pt x="486" y="452"/>
                  </a:cubicBezTo>
                  <a:cubicBezTo>
                    <a:pt x="490" y="456"/>
                    <a:pt x="506" y="412"/>
                    <a:pt x="506" y="412"/>
                  </a:cubicBezTo>
                  <a:cubicBezTo>
                    <a:pt x="546" y="412"/>
                    <a:pt x="546" y="412"/>
                    <a:pt x="546" y="412"/>
                  </a:cubicBezTo>
                  <a:cubicBezTo>
                    <a:pt x="622" y="356"/>
                    <a:pt x="622" y="356"/>
                    <a:pt x="622" y="356"/>
                  </a:cubicBezTo>
                  <a:cubicBezTo>
                    <a:pt x="682" y="380"/>
                    <a:pt x="682" y="380"/>
                    <a:pt x="682" y="380"/>
                  </a:cubicBezTo>
                  <a:cubicBezTo>
                    <a:pt x="738" y="320"/>
                    <a:pt x="738" y="320"/>
                    <a:pt x="738" y="320"/>
                  </a:cubicBezTo>
                  <a:cubicBezTo>
                    <a:pt x="760" y="337"/>
                    <a:pt x="760" y="337"/>
                    <a:pt x="760" y="337"/>
                  </a:cubicBezTo>
                  <a:cubicBezTo>
                    <a:pt x="794" y="364"/>
                    <a:pt x="794" y="364"/>
                    <a:pt x="794" y="364"/>
                  </a:cubicBezTo>
                  <a:cubicBezTo>
                    <a:pt x="826" y="364"/>
                    <a:pt x="826" y="364"/>
                    <a:pt x="826" y="364"/>
                  </a:cubicBezTo>
                  <a:cubicBezTo>
                    <a:pt x="830" y="364"/>
                    <a:pt x="842" y="384"/>
                    <a:pt x="842" y="384"/>
                  </a:cubicBezTo>
                  <a:cubicBezTo>
                    <a:pt x="874" y="380"/>
                    <a:pt x="874" y="380"/>
                    <a:pt x="874" y="380"/>
                  </a:cubicBezTo>
                  <a:cubicBezTo>
                    <a:pt x="870" y="348"/>
                    <a:pt x="870" y="348"/>
                    <a:pt x="870" y="348"/>
                  </a:cubicBezTo>
                  <a:cubicBezTo>
                    <a:pt x="898" y="324"/>
                    <a:pt x="898" y="324"/>
                    <a:pt x="898" y="324"/>
                  </a:cubicBezTo>
                  <a:cubicBezTo>
                    <a:pt x="898" y="212"/>
                    <a:pt x="898" y="212"/>
                    <a:pt x="898" y="212"/>
                  </a:cubicBezTo>
                  <a:cubicBezTo>
                    <a:pt x="914" y="212"/>
                    <a:pt x="914" y="212"/>
                    <a:pt x="914" y="212"/>
                  </a:cubicBezTo>
                  <a:cubicBezTo>
                    <a:pt x="906" y="164"/>
                    <a:pt x="906" y="164"/>
                    <a:pt x="906" y="164"/>
                  </a:cubicBezTo>
                  <a:cubicBezTo>
                    <a:pt x="926" y="136"/>
                    <a:pt x="926" y="136"/>
                    <a:pt x="926" y="136"/>
                  </a:cubicBezTo>
                  <a:cubicBezTo>
                    <a:pt x="918" y="112"/>
                    <a:pt x="918" y="112"/>
                    <a:pt x="918" y="112"/>
                  </a:cubicBezTo>
                  <a:cubicBezTo>
                    <a:pt x="938" y="48"/>
                    <a:pt x="938" y="48"/>
                    <a:pt x="938" y="48"/>
                  </a:cubicBezTo>
                  <a:cubicBezTo>
                    <a:pt x="994" y="48"/>
                    <a:pt x="994" y="48"/>
                    <a:pt x="994" y="48"/>
                  </a:cubicBezTo>
                  <a:cubicBezTo>
                    <a:pt x="1018" y="16"/>
                    <a:pt x="1018" y="16"/>
                    <a:pt x="1018" y="16"/>
                  </a:cubicBezTo>
                  <a:cubicBezTo>
                    <a:pt x="1262" y="56"/>
                    <a:pt x="1262" y="56"/>
                    <a:pt x="1262" y="56"/>
                  </a:cubicBezTo>
                  <a:cubicBezTo>
                    <a:pt x="1262" y="56"/>
                    <a:pt x="1318" y="36"/>
                    <a:pt x="1318" y="32"/>
                  </a:cubicBezTo>
                  <a:cubicBezTo>
                    <a:pt x="1318" y="28"/>
                    <a:pt x="1326" y="0"/>
                    <a:pt x="1326" y="0"/>
                  </a:cubicBezTo>
                  <a:cubicBezTo>
                    <a:pt x="1353" y="0"/>
                    <a:pt x="1353" y="0"/>
                    <a:pt x="1353" y="0"/>
                  </a:cubicBezTo>
                  <a:cubicBezTo>
                    <a:pt x="1377" y="45"/>
                    <a:pt x="1377" y="45"/>
                    <a:pt x="1377" y="45"/>
                  </a:cubicBezTo>
                  <a:cubicBezTo>
                    <a:pt x="1309" y="66"/>
                    <a:pt x="1309" y="66"/>
                    <a:pt x="1309" y="66"/>
                  </a:cubicBezTo>
                  <a:lnTo>
                    <a:pt x="1320" y="9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7" name="เชียงราย">
              <a:extLst>
                <a:ext uri="{FF2B5EF4-FFF2-40B4-BE49-F238E27FC236}">
                  <a16:creationId xmlns:a16="http://schemas.microsoft.com/office/drawing/2014/main" id="{5F801A30-2B0C-4E18-A1FA-C0FD83E75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099" y="989730"/>
              <a:ext cx="475502" cy="563287"/>
            </a:xfrm>
            <a:custGeom>
              <a:avLst/>
              <a:gdLst>
                <a:gd name="T0" fmla="*/ 1121 w 1161"/>
                <a:gd name="T1" fmla="*/ 517 h 1376"/>
                <a:gd name="T2" fmla="*/ 1053 w 1161"/>
                <a:gd name="T3" fmla="*/ 577 h 1376"/>
                <a:gd name="T4" fmla="*/ 1012 w 1161"/>
                <a:gd name="T5" fmla="*/ 660 h 1376"/>
                <a:gd name="T6" fmla="*/ 1024 w 1161"/>
                <a:gd name="T7" fmla="*/ 691 h 1376"/>
                <a:gd name="T8" fmla="*/ 954 w 1161"/>
                <a:gd name="T9" fmla="*/ 718 h 1376"/>
                <a:gd name="T10" fmla="*/ 933 w 1161"/>
                <a:gd name="T11" fmla="*/ 776 h 1376"/>
                <a:gd name="T12" fmla="*/ 866 w 1161"/>
                <a:gd name="T13" fmla="*/ 802 h 1376"/>
                <a:gd name="T14" fmla="*/ 803 w 1161"/>
                <a:gd name="T15" fmla="*/ 802 h 1376"/>
                <a:gd name="T16" fmla="*/ 725 w 1161"/>
                <a:gd name="T17" fmla="*/ 864 h 1376"/>
                <a:gd name="T18" fmla="*/ 678 w 1161"/>
                <a:gd name="T19" fmla="*/ 964 h 1376"/>
                <a:gd name="T20" fmla="*/ 620 w 1161"/>
                <a:gd name="T21" fmla="*/ 969 h 1376"/>
                <a:gd name="T22" fmla="*/ 579 w 1161"/>
                <a:gd name="T23" fmla="*/ 989 h 1376"/>
                <a:gd name="T24" fmla="*/ 578 w 1161"/>
                <a:gd name="T25" fmla="*/ 989 h 1376"/>
                <a:gd name="T26" fmla="*/ 516 w 1161"/>
                <a:gd name="T27" fmla="*/ 958 h 1376"/>
                <a:gd name="T28" fmla="*/ 500 w 1161"/>
                <a:gd name="T29" fmla="*/ 955 h 1376"/>
                <a:gd name="T30" fmla="*/ 454 w 1161"/>
                <a:gd name="T31" fmla="*/ 958 h 1376"/>
                <a:gd name="T32" fmla="*/ 386 w 1161"/>
                <a:gd name="T33" fmla="*/ 984 h 1376"/>
                <a:gd name="T34" fmla="*/ 323 w 1161"/>
                <a:gd name="T35" fmla="*/ 1021 h 1376"/>
                <a:gd name="T36" fmla="*/ 271 w 1161"/>
                <a:gd name="T37" fmla="*/ 990 h 1376"/>
                <a:gd name="T38" fmla="*/ 281 w 1161"/>
                <a:gd name="T39" fmla="*/ 1068 h 1376"/>
                <a:gd name="T40" fmla="*/ 240 w 1161"/>
                <a:gd name="T41" fmla="*/ 1204 h 1376"/>
                <a:gd name="T42" fmla="*/ 240 w 1161"/>
                <a:gd name="T43" fmla="*/ 1277 h 1376"/>
                <a:gd name="T44" fmla="*/ 203 w 1161"/>
                <a:gd name="T45" fmla="*/ 1297 h 1376"/>
                <a:gd name="T46" fmla="*/ 125 w 1161"/>
                <a:gd name="T47" fmla="*/ 1376 h 1376"/>
                <a:gd name="T48" fmla="*/ 68 w 1161"/>
                <a:gd name="T49" fmla="*/ 1287 h 1376"/>
                <a:gd name="T50" fmla="*/ 62 w 1161"/>
                <a:gd name="T51" fmla="*/ 1130 h 1376"/>
                <a:gd name="T52" fmla="*/ 57 w 1161"/>
                <a:gd name="T53" fmla="*/ 1031 h 1376"/>
                <a:gd name="T54" fmla="*/ 42 w 1161"/>
                <a:gd name="T55" fmla="*/ 958 h 1376"/>
                <a:gd name="T56" fmla="*/ 52 w 1161"/>
                <a:gd name="T57" fmla="*/ 859 h 1376"/>
                <a:gd name="T58" fmla="*/ 31 w 1161"/>
                <a:gd name="T59" fmla="*/ 818 h 1376"/>
                <a:gd name="T60" fmla="*/ 10 w 1161"/>
                <a:gd name="T61" fmla="*/ 755 h 1376"/>
                <a:gd name="T62" fmla="*/ 83 w 1161"/>
                <a:gd name="T63" fmla="*/ 708 h 1376"/>
                <a:gd name="T64" fmla="*/ 120 w 1161"/>
                <a:gd name="T65" fmla="*/ 619 h 1376"/>
                <a:gd name="T66" fmla="*/ 99 w 1161"/>
                <a:gd name="T67" fmla="*/ 531 h 1376"/>
                <a:gd name="T68" fmla="*/ 141 w 1161"/>
                <a:gd name="T69" fmla="*/ 473 h 1376"/>
                <a:gd name="T70" fmla="*/ 188 w 1161"/>
                <a:gd name="T71" fmla="*/ 400 h 1376"/>
                <a:gd name="T72" fmla="*/ 203 w 1161"/>
                <a:gd name="T73" fmla="*/ 359 h 1376"/>
                <a:gd name="T74" fmla="*/ 247 w 1161"/>
                <a:gd name="T75" fmla="*/ 293 h 1376"/>
                <a:gd name="T76" fmla="*/ 268 w 1161"/>
                <a:gd name="T77" fmla="*/ 241 h 1376"/>
                <a:gd name="T78" fmla="*/ 224 w 1161"/>
                <a:gd name="T79" fmla="*/ 213 h 1376"/>
                <a:gd name="T80" fmla="*/ 220 w 1161"/>
                <a:gd name="T81" fmla="*/ 165 h 1376"/>
                <a:gd name="T82" fmla="*/ 172 w 1161"/>
                <a:gd name="T83" fmla="*/ 97 h 1376"/>
                <a:gd name="T84" fmla="*/ 188 w 1161"/>
                <a:gd name="T85" fmla="*/ 68 h 1376"/>
                <a:gd name="T86" fmla="*/ 340 w 1161"/>
                <a:gd name="T87" fmla="*/ 113 h 1376"/>
                <a:gd name="T88" fmla="*/ 420 w 1161"/>
                <a:gd name="T89" fmla="*/ 108 h 1376"/>
                <a:gd name="T90" fmla="*/ 480 w 1161"/>
                <a:gd name="T91" fmla="*/ 125 h 1376"/>
                <a:gd name="T92" fmla="*/ 584 w 1161"/>
                <a:gd name="T93" fmla="*/ 16 h 1376"/>
                <a:gd name="T94" fmla="*/ 648 w 1161"/>
                <a:gd name="T95" fmla="*/ 45 h 1376"/>
                <a:gd name="T96" fmla="*/ 682 w 1161"/>
                <a:gd name="T97" fmla="*/ 50 h 1376"/>
                <a:gd name="T98" fmla="*/ 736 w 1161"/>
                <a:gd name="T99" fmla="*/ 189 h 1376"/>
                <a:gd name="T100" fmla="*/ 812 w 1161"/>
                <a:gd name="T101" fmla="*/ 185 h 1376"/>
                <a:gd name="T102" fmla="*/ 844 w 1161"/>
                <a:gd name="T103" fmla="*/ 137 h 1376"/>
                <a:gd name="T104" fmla="*/ 892 w 1161"/>
                <a:gd name="T105" fmla="*/ 61 h 1376"/>
                <a:gd name="T106" fmla="*/ 988 w 1161"/>
                <a:gd name="T107" fmla="*/ 113 h 1376"/>
                <a:gd name="T108" fmla="*/ 1033 w 1161"/>
                <a:gd name="T109" fmla="*/ 217 h 1376"/>
                <a:gd name="T110" fmla="*/ 1053 w 1161"/>
                <a:gd name="T111" fmla="*/ 253 h 1376"/>
                <a:gd name="T112" fmla="*/ 1145 w 1161"/>
                <a:gd name="T113" fmla="*/ 265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61" h="1376">
                  <a:moveTo>
                    <a:pt x="1161" y="281"/>
                  </a:moveTo>
                  <a:cubicBezTo>
                    <a:pt x="1121" y="517"/>
                    <a:pt x="1121" y="517"/>
                    <a:pt x="1121" y="517"/>
                  </a:cubicBezTo>
                  <a:cubicBezTo>
                    <a:pt x="1097" y="565"/>
                    <a:pt x="1097" y="565"/>
                    <a:pt x="1097" y="565"/>
                  </a:cubicBezTo>
                  <a:cubicBezTo>
                    <a:pt x="1053" y="577"/>
                    <a:pt x="1053" y="577"/>
                    <a:pt x="1053" y="577"/>
                  </a:cubicBezTo>
                  <a:cubicBezTo>
                    <a:pt x="1045" y="625"/>
                    <a:pt x="1045" y="625"/>
                    <a:pt x="1045" y="625"/>
                  </a:cubicBezTo>
                  <a:cubicBezTo>
                    <a:pt x="1012" y="660"/>
                    <a:pt x="1012" y="660"/>
                    <a:pt x="1012" y="660"/>
                  </a:cubicBezTo>
                  <a:cubicBezTo>
                    <a:pt x="1009" y="665"/>
                    <a:pt x="1009" y="665"/>
                    <a:pt x="1009" y="665"/>
                  </a:cubicBezTo>
                  <a:cubicBezTo>
                    <a:pt x="1024" y="691"/>
                    <a:pt x="1024" y="691"/>
                    <a:pt x="1024" y="691"/>
                  </a:cubicBezTo>
                  <a:cubicBezTo>
                    <a:pt x="996" y="718"/>
                    <a:pt x="996" y="718"/>
                    <a:pt x="996" y="718"/>
                  </a:cubicBezTo>
                  <a:cubicBezTo>
                    <a:pt x="954" y="718"/>
                    <a:pt x="954" y="718"/>
                    <a:pt x="954" y="718"/>
                  </a:cubicBezTo>
                  <a:cubicBezTo>
                    <a:pt x="954" y="745"/>
                    <a:pt x="954" y="745"/>
                    <a:pt x="954" y="745"/>
                  </a:cubicBezTo>
                  <a:cubicBezTo>
                    <a:pt x="933" y="776"/>
                    <a:pt x="933" y="776"/>
                    <a:pt x="933" y="776"/>
                  </a:cubicBezTo>
                  <a:cubicBezTo>
                    <a:pt x="876" y="765"/>
                    <a:pt x="876" y="765"/>
                    <a:pt x="876" y="765"/>
                  </a:cubicBezTo>
                  <a:cubicBezTo>
                    <a:pt x="866" y="802"/>
                    <a:pt x="866" y="802"/>
                    <a:pt x="866" y="802"/>
                  </a:cubicBezTo>
                  <a:cubicBezTo>
                    <a:pt x="829" y="812"/>
                    <a:pt x="829" y="812"/>
                    <a:pt x="829" y="812"/>
                  </a:cubicBezTo>
                  <a:cubicBezTo>
                    <a:pt x="803" y="802"/>
                    <a:pt x="803" y="802"/>
                    <a:pt x="803" y="802"/>
                  </a:cubicBezTo>
                  <a:cubicBezTo>
                    <a:pt x="803" y="870"/>
                    <a:pt x="803" y="870"/>
                    <a:pt x="803" y="870"/>
                  </a:cubicBezTo>
                  <a:cubicBezTo>
                    <a:pt x="725" y="864"/>
                    <a:pt x="725" y="864"/>
                    <a:pt x="725" y="864"/>
                  </a:cubicBezTo>
                  <a:cubicBezTo>
                    <a:pt x="720" y="969"/>
                    <a:pt x="720" y="969"/>
                    <a:pt x="720" y="969"/>
                  </a:cubicBezTo>
                  <a:cubicBezTo>
                    <a:pt x="678" y="964"/>
                    <a:pt x="678" y="964"/>
                    <a:pt x="678" y="964"/>
                  </a:cubicBezTo>
                  <a:cubicBezTo>
                    <a:pt x="662" y="979"/>
                    <a:pt x="662" y="979"/>
                    <a:pt x="662" y="979"/>
                  </a:cubicBezTo>
                  <a:cubicBezTo>
                    <a:pt x="620" y="969"/>
                    <a:pt x="620" y="969"/>
                    <a:pt x="620" y="969"/>
                  </a:cubicBezTo>
                  <a:cubicBezTo>
                    <a:pt x="579" y="989"/>
                    <a:pt x="579" y="989"/>
                    <a:pt x="579" y="989"/>
                  </a:cubicBezTo>
                  <a:cubicBezTo>
                    <a:pt x="579" y="989"/>
                    <a:pt x="579" y="989"/>
                    <a:pt x="579" y="989"/>
                  </a:cubicBezTo>
                  <a:cubicBezTo>
                    <a:pt x="578" y="989"/>
                    <a:pt x="578" y="989"/>
                    <a:pt x="578" y="989"/>
                  </a:cubicBezTo>
                  <a:cubicBezTo>
                    <a:pt x="578" y="989"/>
                    <a:pt x="578" y="989"/>
                    <a:pt x="578" y="989"/>
                  </a:cubicBezTo>
                  <a:cubicBezTo>
                    <a:pt x="542" y="943"/>
                    <a:pt x="542" y="943"/>
                    <a:pt x="542" y="943"/>
                  </a:cubicBezTo>
                  <a:cubicBezTo>
                    <a:pt x="516" y="958"/>
                    <a:pt x="516" y="958"/>
                    <a:pt x="516" y="958"/>
                  </a:cubicBezTo>
                  <a:cubicBezTo>
                    <a:pt x="500" y="955"/>
                    <a:pt x="500" y="955"/>
                    <a:pt x="500" y="955"/>
                  </a:cubicBezTo>
                  <a:cubicBezTo>
                    <a:pt x="500" y="955"/>
                    <a:pt x="500" y="955"/>
                    <a:pt x="500" y="955"/>
                  </a:cubicBezTo>
                  <a:cubicBezTo>
                    <a:pt x="469" y="948"/>
                    <a:pt x="469" y="948"/>
                    <a:pt x="469" y="948"/>
                  </a:cubicBezTo>
                  <a:cubicBezTo>
                    <a:pt x="454" y="958"/>
                    <a:pt x="454" y="958"/>
                    <a:pt x="454" y="958"/>
                  </a:cubicBezTo>
                  <a:cubicBezTo>
                    <a:pt x="412" y="979"/>
                    <a:pt x="412" y="979"/>
                    <a:pt x="412" y="979"/>
                  </a:cubicBezTo>
                  <a:cubicBezTo>
                    <a:pt x="386" y="984"/>
                    <a:pt x="386" y="984"/>
                    <a:pt x="386" y="984"/>
                  </a:cubicBezTo>
                  <a:cubicBezTo>
                    <a:pt x="386" y="1021"/>
                    <a:pt x="386" y="1021"/>
                    <a:pt x="386" y="1021"/>
                  </a:cubicBezTo>
                  <a:cubicBezTo>
                    <a:pt x="323" y="1021"/>
                    <a:pt x="323" y="1021"/>
                    <a:pt x="323" y="1021"/>
                  </a:cubicBezTo>
                  <a:cubicBezTo>
                    <a:pt x="297" y="1000"/>
                    <a:pt x="297" y="1000"/>
                    <a:pt x="297" y="1000"/>
                  </a:cubicBezTo>
                  <a:cubicBezTo>
                    <a:pt x="271" y="990"/>
                    <a:pt x="271" y="990"/>
                    <a:pt x="271" y="990"/>
                  </a:cubicBezTo>
                  <a:cubicBezTo>
                    <a:pt x="271" y="1021"/>
                    <a:pt x="271" y="1021"/>
                    <a:pt x="271" y="1021"/>
                  </a:cubicBezTo>
                  <a:cubicBezTo>
                    <a:pt x="271" y="1021"/>
                    <a:pt x="281" y="1057"/>
                    <a:pt x="281" y="1068"/>
                  </a:cubicBezTo>
                  <a:cubicBezTo>
                    <a:pt x="281" y="1078"/>
                    <a:pt x="250" y="1151"/>
                    <a:pt x="250" y="1151"/>
                  </a:cubicBezTo>
                  <a:cubicBezTo>
                    <a:pt x="240" y="1204"/>
                    <a:pt x="240" y="1204"/>
                    <a:pt x="240" y="1204"/>
                  </a:cubicBezTo>
                  <a:cubicBezTo>
                    <a:pt x="261" y="1250"/>
                    <a:pt x="261" y="1250"/>
                    <a:pt x="261" y="1250"/>
                  </a:cubicBezTo>
                  <a:cubicBezTo>
                    <a:pt x="240" y="1277"/>
                    <a:pt x="240" y="1277"/>
                    <a:pt x="240" y="1277"/>
                  </a:cubicBezTo>
                  <a:cubicBezTo>
                    <a:pt x="234" y="1297"/>
                    <a:pt x="234" y="1297"/>
                    <a:pt x="234" y="1297"/>
                  </a:cubicBezTo>
                  <a:cubicBezTo>
                    <a:pt x="203" y="1297"/>
                    <a:pt x="203" y="1297"/>
                    <a:pt x="203" y="1297"/>
                  </a:cubicBezTo>
                  <a:cubicBezTo>
                    <a:pt x="161" y="1365"/>
                    <a:pt x="161" y="1365"/>
                    <a:pt x="161" y="1365"/>
                  </a:cubicBezTo>
                  <a:cubicBezTo>
                    <a:pt x="125" y="1376"/>
                    <a:pt x="125" y="1376"/>
                    <a:pt x="125" y="1376"/>
                  </a:cubicBezTo>
                  <a:cubicBezTo>
                    <a:pt x="109" y="1313"/>
                    <a:pt x="109" y="1313"/>
                    <a:pt x="109" y="1313"/>
                  </a:cubicBezTo>
                  <a:cubicBezTo>
                    <a:pt x="68" y="1287"/>
                    <a:pt x="68" y="1287"/>
                    <a:pt x="68" y="1287"/>
                  </a:cubicBezTo>
                  <a:cubicBezTo>
                    <a:pt x="31" y="1193"/>
                    <a:pt x="31" y="1193"/>
                    <a:pt x="31" y="1193"/>
                  </a:cubicBezTo>
                  <a:cubicBezTo>
                    <a:pt x="62" y="1130"/>
                    <a:pt x="62" y="1130"/>
                    <a:pt x="62" y="1130"/>
                  </a:cubicBezTo>
                  <a:cubicBezTo>
                    <a:pt x="61" y="1102"/>
                    <a:pt x="61" y="1102"/>
                    <a:pt x="61" y="1102"/>
                  </a:cubicBezTo>
                  <a:cubicBezTo>
                    <a:pt x="57" y="1031"/>
                    <a:pt x="57" y="1031"/>
                    <a:pt x="57" y="1031"/>
                  </a:cubicBezTo>
                  <a:cubicBezTo>
                    <a:pt x="62" y="990"/>
                    <a:pt x="62" y="990"/>
                    <a:pt x="62" y="990"/>
                  </a:cubicBezTo>
                  <a:cubicBezTo>
                    <a:pt x="42" y="958"/>
                    <a:pt x="42" y="958"/>
                    <a:pt x="42" y="958"/>
                  </a:cubicBezTo>
                  <a:cubicBezTo>
                    <a:pt x="31" y="891"/>
                    <a:pt x="31" y="891"/>
                    <a:pt x="31" y="891"/>
                  </a:cubicBezTo>
                  <a:cubicBezTo>
                    <a:pt x="52" y="859"/>
                    <a:pt x="52" y="859"/>
                    <a:pt x="52" y="859"/>
                  </a:cubicBezTo>
                  <a:cubicBezTo>
                    <a:pt x="31" y="844"/>
                    <a:pt x="31" y="844"/>
                    <a:pt x="31" y="844"/>
                  </a:cubicBezTo>
                  <a:cubicBezTo>
                    <a:pt x="31" y="818"/>
                    <a:pt x="31" y="818"/>
                    <a:pt x="31" y="818"/>
                  </a:cubicBezTo>
                  <a:cubicBezTo>
                    <a:pt x="0" y="781"/>
                    <a:pt x="0" y="781"/>
                    <a:pt x="0" y="781"/>
                  </a:cubicBezTo>
                  <a:cubicBezTo>
                    <a:pt x="10" y="755"/>
                    <a:pt x="10" y="755"/>
                    <a:pt x="10" y="755"/>
                  </a:cubicBezTo>
                  <a:cubicBezTo>
                    <a:pt x="52" y="703"/>
                    <a:pt x="52" y="703"/>
                    <a:pt x="52" y="703"/>
                  </a:cubicBezTo>
                  <a:cubicBezTo>
                    <a:pt x="83" y="708"/>
                    <a:pt x="83" y="708"/>
                    <a:pt x="83" y="708"/>
                  </a:cubicBezTo>
                  <a:cubicBezTo>
                    <a:pt x="94" y="661"/>
                    <a:pt x="94" y="661"/>
                    <a:pt x="94" y="661"/>
                  </a:cubicBezTo>
                  <a:cubicBezTo>
                    <a:pt x="120" y="619"/>
                    <a:pt x="120" y="619"/>
                    <a:pt x="120" y="619"/>
                  </a:cubicBezTo>
                  <a:cubicBezTo>
                    <a:pt x="146" y="604"/>
                    <a:pt x="146" y="604"/>
                    <a:pt x="146" y="604"/>
                  </a:cubicBezTo>
                  <a:cubicBezTo>
                    <a:pt x="99" y="531"/>
                    <a:pt x="99" y="531"/>
                    <a:pt x="99" y="531"/>
                  </a:cubicBezTo>
                  <a:cubicBezTo>
                    <a:pt x="141" y="499"/>
                    <a:pt x="141" y="499"/>
                    <a:pt x="141" y="499"/>
                  </a:cubicBezTo>
                  <a:cubicBezTo>
                    <a:pt x="141" y="473"/>
                    <a:pt x="141" y="473"/>
                    <a:pt x="141" y="473"/>
                  </a:cubicBezTo>
                  <a:cubicBezTo>
                    <a:pt x="193" y="426"/>
                    <a:pt x="193" y="426"/>
                    <a:pt x="193" y="426"/>
                  </a:cubicBezTo>
                  <a:cubicBezTo>
                    <a:pt x="188" y="400"/>
                    <a:pt x="188" y="400"/>
                    <a:pt x="188" y="400"/>
                  </a:cubicBezTo>
                  <a:cubicBezTo>
                    <a:pt x="214" y="390"/>
                    <a:pt x="214" y="390"/>
                    <a:pt x="214" y="390"/>
                  </a:cubicBezTo>
                  <a:cubicBezTo>
                    <a:pt x="203" y="359"/>
                    <a:pt x="203" y="359"/>
                    <a:pt x="203" y="359"/>
                  </a:cubicBezTo>
                  <a:cubicBezTo>
                    <a:pt x="271" y="338"/>
                    <a:pt x="271" y="338"/>
                    <a:pt x="271" y="338"/>
                  </a:cubicBezTo>
                  <a:cubicBezTo>
                    <a:pt x="247" y="293"/>
                    <a:pt x="247" y="293"/>
                    <a:pt x="247" y="293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68" y="241"/>
                    <a:pt x="268" y="241"/>
                    <a:pt x="268" y="241"/>
                  </a:cubicBezTo>
                  <a:cubicBezTo>
                    <a:pt x="258" y="234"/>
                    <a:pt x="258" y="234"/>
                    <a:pt x="258" y="234"/>
                  </a:cubicBezTo>
                  <a:cubicBezTo>
                    <a:pt x="224" y="213"/>
                    <a:pt x="224" y="213"/>
                    <a:pt x="224" y="213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20" y="165"/>
                    <a:pt x="220" y="165"/>
                    <a:pt x="220" y="165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88" y="68"/>
                    <a:pt x="188" y="68"/>
                    <a:pt x="188" y="68"/>
                  </a:cubicBezTo>
                  <a:cubicBezTo>
                    <a:pt x="312" y="125"/>
                    <a:pt x="312" y="125"/>
                    <a:pt x="312" y="125"/>
                  </a:cubicBezTo>
                  <a:cubicBezTo>
                    <a:pt x="340" y="113"/>
                    <a:pt x="340" y="113"/>
                    <a:pt x="340" y="113"/>
                  </a:cubicBezTo>
                  <a:cubicBezTo>
                    <a:pt x="376" y="141"/>
                    <a:pt x="376" y="141"/>
                    <a:pt x="376" y="141"/>
                  </a:cubicBezTo>
                  <a:cubicBezTo>
                    <a:pt x="420" y="108"/>
                    <a:pt x="420" y="108"/>
                    <a:pt x="420" y="108"/>
                  </a:cubicBezTo>
                  <a:cubicBezTo>
                    <a:pt x="460" y="108"/>
                    <a:pt x="460" y="108"/>
                    <a:pt x="460" y="108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532" y="12"/>
                    <a:pt x="532" y="12"/>
                    <a:pt x="532" y="12"/>
                  </a:cubicBezTo>
                  <a:cubicBezTo>
                    <a:pt x="532" y="12"/>
                    <a:pt x="580" y="16"/>
                    <a:pt x="584" y="16"/>
                  </a:cubicBezTo>
                  <a:cubicBezTo>
                    <a:pt x="588" y="16"/>
                    <a:pt x="612" y="0"/>
                    <a:pt x="612" y="0"/>
                  </a:cubicBezTo>
                  <a:cubicBezTo>
                    <a:pt x="612" y="0"/>
                    <a:pt x="648" y="40"/>
                    <a:pt x="648" y="45"/>
                  </a:cubicBezTo>
                  <a:cubicBezTo>
                    <a:pt x="648" y="48"/>
                    <a:pt x="672" y="48"/>
                    <a:pt x="679" y="49"/>
                  </a:cubicBezTo>
                  <a:cubicBezTo>
                    <a:pt x="680" y="49"/>
                    <a:pt x="681" y="49"/>
                    <a:pt x="682" y="50"/>
                  </a:cubicBezTo>
                  <a:cubicBezTo>
                    <a:pt x="732" y="92"/>
                    <a:pt x="732" y="92"/>
                    <a:pt x="732" y="92"/>
                  </a:cubicBezTo>
                  <a:cubicBezTo>
                    <a:pt x="736" y="189"/>
                    <a:pt x="736" y="189"/>
                    <a:pt x="736" y="189"/>
                  </a:cubicBezTo>
                  <a:cubicBezTo>
                    <a:pt x="792" y="205"/>
                    <a:pt x="792" y="205"/>
                    <a:pt x="792" y="205"/>
                  </a:cubicBezTo>
                  <a:cubicBezTo>
                    <a:pt x="812" y="185"/>
                    <a:pt x="812" y="185"/>
                    <a:pt x="812" y="185"/>
                  </a:cubicBezTo>
                  <a:cubicBezTo>
                    <a:pt x="804" y="153"/>
                    <a:pt x="804" y="153"/>
                    <a:pt x="804" y="153"/>
                  </a:cubicBezTo>
                  <a:cubicBezTo>
                    <a:pt x="844" y="137"/>
                    <a:pt x="844" y="137"/>
                    <a:pt x="844" y="137"/>
                  </a:cubicBezTo>
                  <a:cubicBezTo>
                    <a:pt x="873" y="73"/>
                    <a:pt x="873" y="73"/>
                    <a:pt x="873" y="73"/>
                  </a:cubicBezTo>
                  <a:cubicBezTo>
                    <a:pt x="892" y="61"/>
                    <a:pt x="892" y="61"/>
                    <a:pt x="892" y="61"/>
                  </a:cubicBezTo>
                  <a:cubicBezTo>
                    <a:pt x="944" y="61"/>
                    <a:pt x="944" y="61"/>
                    <a:pt x="944" y="61"/>
                  </a:cubicBezTo>
                  <a:cubicBezTo>
                    <a:pt x="988" y="113"/>
                    <a:pt x="988" y="113"/>
                    <a:pt x="988" y="113"/>
                  </a:cubicBezTo>
                  <a:cubicBezTo>
                    <a:pt x="1009" y="189"/>
                    <a:pt x="1009" y="189"/>
                    <a:pt x="1009" y="189"/>
                  </a:cubicBezTo>
                  <a:cubicBezTo>
                    <a:pt x="1033" y="217"/>
                    <a:pt x="1033" y="217"/>
                    <a:pt x="1033" y="217"/>
                  </a:cubicBezTo>
                  <a:cubicBezTo>
                    <a:pt x="1053" y="217"/>
                    <a:pt x="1053" y="217"/>
                    <a:pt x="1053" y="217"/>
                  </a:cubicBezTo>
                  <a:cubicBezTo>
                    <a:pt x="1053" y="253"/>
                    <a:pt x="1053" y="253"/>
                    <a:pt x="1053" y="253"/>
                  </a:cubicBezTo>
                  <a:cubicBezTo>
                    <a:pt x="1053" y="253"/>
                    <a:pt x="1105" y="301"/>
                    <a:pt x="1109" y="301"/>
                  </a:cubicBezTo>
                  <a:cubicBezTo>
                    <a:pt x="1113" y="301"/>
                    <a:pt x="1145" y="265"/>
                    <a:pt x="1145" y="265"/>
                  </a:cubicBezTo>
                  <a:lnTo>
                    <a:pt x="1161" y="28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DBF7AFCB-728F-4F30-93BF-4113A10D422B}"/>
              </a:ext>
            </a:extLst>
          </p:cNvPr>
          <p:cNvSpPr txBox="1"/>
          <p:nvPr/>
        </p:nvSpPr>
        <p:spPr>
          <a:xfrm>
            <a:off x="1092797" y="627281"/>
            <a:ext cx="54441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srgbClr val="000000"/>
                </a:solidFill>
                <a:latin typeface="Kanit Bold" panose="00000800000000000000" charset="-34"/>
                <a:cs typeface="Kanit Bold" panose="00000800000000000000" charset="-34"/>
              </a:rPr>
              <a:t>แผนที่จังหวัดราชบุรี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AC9E5A5-6DD1-4725-B058-FE8563BB6F84}"/>
              </a:ext>
            </a:extLst>
          </p:cNvPr>
          <p:cNvSpPr/>
          <p:nvPr/>
        </p:nvSpPr>
        <p:spPr>
          <a:xfrm>
            <a:off x="1118159" y="2064576"/>
            <a:ext cx="4464858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200" dirty="0">
                <a:solidFill>
                  <a:schemeClr val="tx2"/>
                </a:solidFill>
                <a:cs typeface="Kanit Light" panose="00000400000000000000" pitchFamily="2" charset="-34"/>
              </a:rPr>
              <a:t>ราชบุรีเศรษฐกิจสนธิกำลังยุคใหม่จัดการ ประวัติศาสตร์เอสเอ็มอีจริยธรรมพลเมืองประชารัฐการท่องเที่ยวอาเซียน มุ่งมั่นบริหารพันธกิจประชากรราชบุรีเศรษฐกิจ กระแสนวัตกรรมประชารัฐสตาร์ทอัพพลเมืองอาเซียนพัฒนา</a:t>
            </a:r>
            <a:endParaRPr lang="en-US" sz="1200" dirty="0">
              <a:cs typeface="Kanit Light" panose="00000400000000000000" pitchFamily="2" charset="-34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3DBB8D3-B766-4D6F-AB8C-8056F2BF758D}"/>
              </a:ext>
            </a:extLst>
          </p:cNvPr>
          <p:cNvSpPr txBox="1"/>
          <p:nvPr/>
        </p:nvSpPr>
        <p:spPr>
          <a:xfrm>
            <a:off x="1119732" y="1747330"/>
            <a:ext cx="4719325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th-TH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พันธกิจผสมผสานเศรษฐกิจราชบุรียุคใหม่</a:t>
            </a:r>
            <a:endParaRPr lang="en-US" dirty="0">
              <a:solidFill>
                <a:schemeClr val="tx2"/>
              </a:solidFill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325DD3D-C405-44C1-9F4D-CB84766CA4A1}"/>
              </a:ext>
            </a:extLst>
          </p:cNvPr>
          <p:cNvGrpSpPr/>
          <p:nvPr/>
        </p:nvGrpSpPr>
        <p:grpSpPr>
          <a:xfrm>
            <a:off x="1092797" y="4428320"/>
            <a:ext cx="4382826" cy="1352145"/>
            <a:chOff x="839624" y="3324218"/>
            <a:chExt cx="5638747" cy="135214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A343BDA-2C15-4954-BA90-802D8D197D44}"/>
                </a:ext>
              </a:extLst>
            </p:cNvPr>
            <p:cNvSpPr/>
            <p:nvPr/>
          </p:nvSpPr>
          <p:spPr>
            <a:xfrm>
              <a:off x="839624" y="3641464"/>
              <a:ext cx="5638747" cy="1034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400" dirty="0">
                  <a:solidFill>
                    <a:schemeClr val="tx2"/>
                  </a:solidFill>
                  <a:cs typeface="Kanit Light" panose="00000400000000000000" pitchFamily="2" charset="-34"/>
                </a:rPr>
                <a:t>ราชบุรีประชารัฐโลกาภิวัฒน์พันธกิจวิสาหกิจเศรษฐกิจ ยุคใหม่พัฒนานวัตกรรมก้าวหน้าความเป็นอยู่กระแสพันธกิจ เศรษฐกิจยุคใหม่</a:t>
              </a:r>
              <a:endParaRPr lang="en-US" sz="1400" dirty="0">
                <a:solidFill>
                  <a:schemeClr val="tx2"/>
                </a:solidFill>
                <a:cs typeface="Kanit Light" panose="00000400000000000000" pitchFamily="2" charset="-34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22D58C4-F3F0-45CE-881F-773A846046D4}"/>
                </a:ext>
              </a:extLst>
            </p:cNvPr>
            <p:cNvSpPr txBox="1"/>
            <p:nvPr/>
          </p:nvSpPr>
          <p:spPr>
            <a:xfrm>
              <a:off x="841653" y="3324218"/>
              <a:ext cx="4941418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th-TH" dirty="0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rPr>
                <a:t>ประวัติศาสตร์ราชบุรีสร้างสรรค์</a:t>
              </a:r>
              <a:endParaRPr lang="en-US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FEE484A-ED29-487D-A125-CF607D4DE78B}"/>
              </a:ext>
            </a:extLst>
          </p:cNvPr>
          <p:cNvGrpSpPr/>
          <p:nvPr/>
        </p:nvGrpSpPr>
        <p:grpSpPr>
          <a:xfrm>
            <a:off x="1118159" y="3369788"/>
            <a:ext cx="671259" cy="671259"/>
            <a:chOff x="8153400" y="3680607"/>
            <a:chExt cx="671259" cy="67125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B3CEE5C-56C9-47D7-AEFC-EDF069FBB865}"/>
                </a:ext>
              </a:extLst>
            </p:cNvPr>
            <p:cNvSpPr/>
            <p:nvPr/>
          </p:nvSpPr>
          <p:spPr>
            <a:xfrm>
              <a:off x="8153400" y="3680607"/>
              <a:ext cx="671259" cy="6712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53">
              <a:extLst>
                <a:ext uri="{FF2B5EF4-FFF2-40B4-BE49-F238E27FC236}">
                  <a16:creationId xmlns:a16="http://schemas.microsoft.com/office/drawing/2014/main" id="{108108FA-ED0D-45AC-881B-9004D47CF7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4139" y="3845139"/>
              <a:ext cx="189781" cy="342195"/>
            </a:xfrm>
            <a:custGeom>
              <a:avLst/>
              <a:gdLst>
                <a:gd name="T0" fmla="*/ 415 w 495"/>
                <a:gd name="T1" fmla="*/ 152 h 891"/>
                <a:gd name="T2" fmla="*/ 286 w 495"/>
                <a:gd name="T3" fmla="*/ 136 h 891"/>
                <a:gd name="T4" fmla="*/ 250 w 495"/>
                <a:gd name="T5" fmla="*/ 69 h 891"/>
                <a:gd name="T6" fmla="*/ 197 w 495"/>
                <a:gd name="T7" fmla="*/ 16 h 891"/>
                <a:gd name="T8" fmla="*/ 86 w 495"/>
                <a:gd name="T9" fmla="*/ 41 h 891"/>
                <a:gd name="T10" fmla="*/ 5 w 495"/>
                <a:gd name="T11" fmla="*/ 172 h 891"/>
                <a:gd name="T12" fmla="*/ 57 w 495"/>
                <a:gd name="T13" fmla="*/ 286 h 891"/>
                <a:gd name="T14" fmla="*/ 36 w 495"/>
                <a:gd name="T15" fmla="*/ 366 h 891"/>
                <a:gd name="T16" fmla="*/ 97 w 495"/>
                <a:gd name="T17" fmla="*/ 474 h 891"/>
                <a:gd name="T18" fmla="*/ 59 w 495"/>
                <a:gd name="T19" fmla="*/ 669 h 891"/>
                <a:gd name="T20" fmla="*/ 64 w 495"/>
                <a:gd name="T21" fmla="*/ 738 h 891"/>
                <a:gd name="T22" fmla="*/ 101 w 495"/>
                <a:gd name="T23" fmla="*/ 778 h 891"/>
                <a:gd name="T24" fmla="*/ 111 w 495"/>
                <a:gd name="T25" fmla="*/ 739 h 891"/>
                <a:gd name="T26" fmla="*/ 82 w 495"/>
                <a:gd name="T27" fmla="*/ 698 h 891"/>
                <a:gd name="T28" fmla="*/ 130 w 495"/>
                <a:gd name="T29" fmla="*/ 553 h 891"/>
                <a:gd name="T30" fmla="*/ 118 w 495"/>
                <a:gd name="T31" fmla="*/ 683 h 891"/>
                <a:gd name="T32" fmla="*/ 242 w 495"/>
                <a:gd name="T33" fmla="*/ 808 h 891"/>
                <a:gd name="T34" fmla="*/ 240 w 495"/>
                <a:gd name="T35" fmla="*/ 844 h 891"/>
                <a:gd name="T36" fmla="*/ 186 w 495"/>
                <a:gd name="T37" fmla="*/ 864 h 891"/>
                <a:gd name="T38" fmla="*/ 247 w 495"/>
                <a:gd name="T39" fmla="*/ 879 h 891"/>
                <a:gd name="T40" fmla="*/ 302 w 495"/>
                <a:gd name="T41" fmla="*/ 853 h 891"/>
                <a:gd name="T42" fmla="*/ 217 w 495"/>
                <a:gd name="T43" fmla="*/ 763 h 891"/>
                <a:gd name="T44" fmla="*/ 142 w 495"/>
                <a:gd name="T45" fmla="*/ 629 h 891"/>
                <a:gd name="T46" fmla="*/ 177 w 495"/>
                <a:gd name="T47" fmla="*/ 521 h 891"/>
                <a:gd name="T48" fmla="*/ 177 w 495"/>
                <a:gd name="T49" fmla="*/ 517 h 891"/>
                <a:gd name="T50" fmla="*/ 207 w 495"/>
                <a:gd name="T51" fmla="*/ 496 h 891"/>
                <a:gd name="T52" fmla="*/ 327 w 495"/>
                <a:gd name="T53" fmla="*/ 550 h 891"/>
                <a:gd name="T54" fmla="*/ 342 w 495"/>
                <a:gd name="T55" fmla="*/ 402 h 891"/>
                <a:gd name="T56" fmla="*/ 495 w 495"/>
                <a:gd name="T57" fmla="*/ 330 h 891"/>
                <a:gd name="T58" fmla="*/ 457 w 495"/>
                <a:gd name="T59" fmla="*/ 364 h 891"/>
                <a:gd name="T60" fmla="*/ 284 w 495"/>
                <a:gd name="T61" fmla="*/ 421 h 891"/>
                <a:gd name="T62" fmla="*/ 289 w 495"/>
                <a:gd name="T63" fmla="*/ 484 h 891"/>
                <a:gd name="T64" fmla="*/ 224 w 495"/>
                <a:gd name="T65" fmla="*/ 440 h 891"/>
                <a:gd name="T66" fmla="*/ 142 w 495"/>
                <a:gd name="T67" fmla="*/ 490 h 891"/>
                <a:gd name="T68" fmla="*/ 71 w 495"/>
                <a:gd name="T69" fmla="*/ 358 h 891"/>
                <a:gd name="T70" fmla="*/ 91 w 495"/>
                <a:gd name="T71" fmla="*/ 296 h 891"/>
                <a:gd name="T72" fmla="*/ 89 w 495"/>
                <a:gd name="T73" fmla="*/ 254 h 891"/>
                <a:gd name="T74" fmla="*/ 61 w 495"/>
                <a:gd name="T75" fmla="*/ 76 h 891"/>
                <a:gd name="T76" fmla="*/ 157 w 495"/>
                <a:gd name="T77" fmla="*/ 37 h 891"/>
                <a:gd name="T78" fmla="*/ 181 w 495"/>
                <a:gd name="T79" fmla="*/ 86 h 891"/>
                <a:gd name="T80" fmla="*/ 217 w 495"/>
                <a:gd name="T81" fmla="*/ 216 h 891"/>
                <a:gd name="T82" fmla="*/ 333 w 495"/>
                <a:gd name="T83" fmla="*/ 186 h 891"/>
                <a:gd name="T84" fmla="*/ 405 w 495"/>
                <a:gd name="T85" fmla="*/ 194 h 891"/>
                <a:gd name="T86" fmla="*/ 444 w 495"/>
                <a:gd name="T87" fmla="*/ 304 h 891"/>
                <a:gd name="T88" fmla="*/ 460 w 495"/>
                <a:gd name="T89" fmla="*/ 339 h 891"/>
                <a:gd name="T90" fmla="*/ 168 w 495"/>
                <a:gd name="T91" fmla="*/ 820 h 891"/>
                <a:gd name="T92" fmla="*/ 143 w 495"/>
                <a:gd name="T93" fmla="*/ 796 h 891"/>
                <a:gd name="T94" fmla="*/ 267 w 495"/>
                <a:gd name="T95" fmla="*/ 339 h 891"/>
                <a:gd name="T96" fmla="*/ 267 w 495"/>
                <a:gd name="T97" fmla="*/ 304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5" h="891">
                  <a:moveTo>
                    <a:pt x="444" y="244"/>
                  </a:moveTo>
                  <a:cubicBezTo>
                    <a:pt x="444" y="205"/>
                    <a:pt x="444" y="205"/>
                    <a:pt x="444" y="205"/>
                  </a:cubicBezTo>
                  <a:cubicBezTo>
                    <a:pt x="444" y="192"/>
                    <a:pt x="440" y="180"/>
                    <a:pt x="431" y="170"/>
                  </a:cubicBezTo>
                  <a:cubicBezTo>
                    <a:pt x="415" y="152"/>
                    <a:pt x="415" y="152"/>
                    <a:pt x="415" y="152"/>
                  </a:cubicBezTo>
                  <a:cubicBezTo>
                    <a:pt x="404" y="140"/>
                    <a:pt x="391" y="132"/>
                    <a:pt x="376" y="128"/>
                  </a:cubicBezTo>
                  <a:cubicBezTo>
                    <a:pt x="356" y="123"/>
                    <a:pt x="334" y="129"/>
                    <a:pt x="321" y="146"/>
                  </a:cubicBezTo>
                  <a:cubicBezTo>
                    <a:pt x="315" y="153"/>
                    <a:pt x="315" y="153"/>
                    <a:pt x="315" y="153"/>
                  </a:cubicBezTo>
                  <a:cubicBezTo>
                    <a:pt x="286" y="136"/>
                    <a:pt x="286" y="136"/>
                    <a:pt x="286" y="136"/>
                  </a:cubicBezTo>
                  <a:cubicBezTo>
                    <a:pt x="279" y="132"/>
                    <a:pt x="271" y="133"/>
                    <a:pt x="265" y="138"/>
                  </a:cubicBezTo>
                  <a:cubicBezTo>
                    <a:pt x="250" y="153"/>
                    <a:pt x="250" y="153"/>
                    <a:pt x="250" y="153"/>
                  </a:cubicBezTo>
                  <a:cubicBezTo>
                    <a:pt x="250" y="152"/>
                    <a:pt x="250" y="152"/>
                    <a:pt x="250" y="152"/>
                  </a:cubicBezTo>
                  <a:cubicBezTo>
                    <a:pt x="250" y="69"/>
                    <a:pt x="250" y="69"/>
                    <a:pt x="250" y="69"/>
                  </a:cubicBezTo>
                  <a:cubicBezTo>
                    <a:pt x="250" y="59"/>
                    <a:pt x="242" y="52"/>
                    <a:pt x="232" y="52"/>
                  </a:cubicBezTo>
                  <a:cubicBezTo>
                    <a:pt x="204" y="52"/>
                    <a:pt x="204" y="52"/>
                    <a:pt x="204" y="52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10" y="28"/>
                    <a:pt x="206" y="20"/>
                    <a:pt x="197" y="16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59" y="0"/>
                    <a:pt x="154" y="0"/>
                    <a:pt x="150" y="2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0" y="29"/>
                    <a:pt x="86" y="35"/>
                    <a:pt x="86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0" y="41"/>
                    <a:pt x="33" y="47"/>
                    <a:pt x="31" y="54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62"/>
                    <a:pt x="1" y="167"/>
                    <a:pt x="5" y="172"/>
                  </a:cubicBezTo>
                  <a:cubicBezTo>
                    <a:pt x="54" y="236"/>
                    <a:pt x="54" y="236"/>
                    <a:pt x="54" y="236"/>
                  </a:cubicBezTo>
                  <a:cubicBezTo>
                    <a:pt x="54" y="263"/>
                    <a:pt x="54" y="263"/>
                    <a:pt x="54" y="263"/>
                  </a:cubicBezTo>
                  <a:cubicBezTo>
                    <a:pt x="54" y="268"/>
                    <a:pt x="56" y="273"/>
                    <a:pt x="60" y="276"/>
                  </a:cubicBezTo>
                  <a:cubicBezTo>
                    <a:pt x="58" y="279"/>
                    <a:pt x="57" y="283"/>
                    <a:pt x="57" y="286"/>
                  </a:cubicBezTo>
                  <a:cubicBezTo>
                    <a:pt x="57" y="307"/>
                    <a:pt x="57" y="307"/>
                    <a:pt x="57" y="307"/>
                  </a:cubicBezTo>
                  <a:cubicBezTo>
                    <a:pt x="54" y="307"/>
                    <a:pt x="54" y="307"/>
                    <a:pt x="54" y="307"/>
                  </a:cubicBezTo>
                  <a:cubicBezTo>
                    <a:pt x="44" y="307"/>
                    <a:pt x="36" y="315"/>
                    <a:pt x="36" y="324"/>
                  </a:cubicBezTo>
                  <a:cubicBezTo>
                    <a:pt x="36" y="366"/>
                    <a:pt x="36" y="366"/>
                    <a:pt x="36" y="366"/>
                  </a:cubicBezTo>
                  <a:cubicBezTo>
                    <a:pt x="36" y="370"/>
                    <a:pt x="38" y="375"/>
                    <a:pt x="42" y="378"/>
                  </a:cubicBezTo>
                  <a:cubicBezTo>
                    <a:pt x="96" y="430"/>
                    <a:pt x="96" y="430"/>
                    <a:pt x="96" y="430"/>
                  </a:cubicBezTo>
                  <a:cubicBezTo>
                    <a:pt x="96" y="467"/>
                    <a:pt x="96" y="467"/>
                    <a:pt x="96" y="467"/>
                  </a:cubicBezTo>
                  <a:cubicBezTo>
                    <a:pt x="96" y="470"/>
                    <a:pt x="96" y="472"/>
                    <a:pt x="97" y="474"/>
                  </a:cubicBezTo>
                  <a:cubicBezTo>
                    <a:pt x="115" y="515"/>
                    <a:pt x="115" y="515"/>
                    <a:pt x="115" y="515"/>
                  </a:cubicBezTo>
                  <a:cubicBezTo>
                    <a:pt x="63" y="584"/>
                    <a:pt x="63" y="584"/>
                    <a:pt x="63" y="584"/>
                  </a:cubicBezTo>
                  <a:cubicBezTo>
                    <a:pt x="60" y="587"/>
                    <a:pt x="59" y="590"/>
                    <a:pt x="59" y="594"/>
                  </a:cubicBezTo>
                  <a:cubicBezTo>
                    <a:pt x="59" y="669"/>
                    <a:pt x="59" y="669"/>
                    <a:pt x="59" y="669"/>
                  </a:cubicBezTo>
                  <a:cubicBezTo>
                    <a:pt x="50" y="683"/>
                    <a:pt x="50" y="683"/>
                    <a:pt x="50" y="683"/>
                  </a:cubicBezTo>
                  <a:cubicBezTo>
                    <a:pt x="48" y="686"/>
                    <a:pt x="47" y="689"/>
                    <a:pt x="47" y="693"/>
                  </a:cubicBezTo>
                  <a:cubicBezTo>
                    <a:pt x="47" y="721"/>
                    <a:pt x="47" y="721"/>
                    <a:pt x="47" y="721"/>
                  </a:cubicBezTo>
                  <a:cubicBezTo>
                    <a:pt x="47" y="731"/>
                    <a:pt x="55" y="738"/>
                    <a:pt x="64" y="738"/>
                  </a:cubicBezTo>
                  <a:cubicBezTo>
                    <a:pt x="76" y="738"/>
                    <a:pt x="76" y="738"/>
                    <a:pt x="76" y="738"/>
                  </a:cubicBezTo>
                  <a:cubicBezTo>
                    <a:pt x="76" y="746"/>
                    <a:pt x="76" y="746"/>
                    <a:pt x="76" y="746"/>
                  </a:cubicBezTo>
                  <a:cubicBezTo>
                    <a:pt x="76" y="750"/>
                    <a:pt x="78" y="755"/>
                    <a:pt x="81" y="758"/>
                  </a:cubicBezTo>
                  <a:cubicBezTo>
                    <a:pt x="101" y="778"/>
                    <a:pt x="101" y="778"/>
                    <a:pt x="101" y="778"/>
                  </a:cubicBezTo>
                  <a:cubicBezTo>
                    <a:pt x="104" y="782"/>
                    <a:pt x="109" y="783"/>
                    <a:pt x="113" y="783"/>
                  </a:cubicBezTo>
                  <a:cubicBezTo>
                    <a:pt x="118" y="783"/>
                    <a:pt x="122" y="782"/>
                    <a:pt x="126" y="778"/>
                  </a:cubicBezTo>
                  <a:cubicBezTo>
                    <a:pt x="132" y="772"/>
                    <a:pt x="133" y="761"/>
                    <a:pt x="126" y="754"/>
                  </a:cubicBezTo>
                  <a:cubicBezTo>
                    <a:pt x="111" y="739"/>
                    <a:pt x="111" y="739"/>
                    <a:pt x="111" y="739"/>
                  </a:cubicBezTo>
                  <a:cubicBezTo>
                    <a:pt x="111" y="721"/>
                    <a:pt x="111" y="721"/>
                    <a:pt x="111" y="721"/>
                  </a:cubicBezTo>
                  <a:cubicBezTo>
                    <a:pt x="111" y="711"/>
                    <a:pt x="103" y="704"/>
                    <a:pt x="93" y="704"/>
                  </a:cubicBezTo>
                  <a:cubicBezTo>
                    <a:pt x="82" y="704"/>
                    <a:pt x="82" y="704"/>
                    <a:pt x="82" y="704"/>
                  </a:cubicBezTo>
                  <a:cubicBezTo>
                    <a:pt x="82" y="698"/>
                    <a:pt x="82" y="698"/>
                    <a:pt x="82" y="698"/>
                  </a:cubicBezTo>
                  <a:cubicBezTo>
                    <a:pt x="91" y="684"/>
                    <a:pt x="91" y="684"/>
                    <a:pt x="91" y="684"/>
                  </a:cubicBezTo>
                  <a:cubicBezTo>
                    <a:pt x="93" y="681"/>
                    <a:pt x="94" y="678"/>
                    <a:pt x="94" y="674"/>
                  </a:cubicBezTo>
                  <a:cubicBezTo>
                    <a:pt x="94" y="600"/>
                    <a:pt x="94" y="600"/>
                    <a:pt x="94" y="600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08" y="621"/>
                    <a:pt x="108" y="621"/>
                    <a:pt x="108" y="621"/>
                  </a:cubicBezTo>
                  <a:cubicBezTo>
                    <a:pt x="108" y="623"/>
                    <a:pt x="107" y="625"/>
                    <a:pt x="107" y="627"/>
                  </a:cubicBezTo>
                  <a:cubicBezTo>
                    <a:pt x="107" y="667"/>
                    <a:pt x="107" y="667"/>
                    <a:pt x="107" y="667"/>
                  </a:cubicBezTo>
                  <a:cubicBezTo>
                    <a:pt x="107" y="674"/>
                    <a:pt x="111" y="680"/>
                    <a:pt x="118" y="683"/>
                  </a:cubicBezTo>
                  <a:cubicBezTo>
                    <a:pt x="173" y="708"/>
                    <a:pt x="173" y="708"/>
                    <a:pt x="173" y="708"/>
                  </a:cubicBezTo>
                  <a:cubicBezTo>
                    <a:pt x="184" y="779"/>
                    <a:pt x="184" y="779"/>
                    <a:pt x="184" y="779"/>
                  </a:cubicBezTo>
                  <a:cubicBezTo>
                    <a:pt x="185" y="785"/>
                    <a:pt x="190" y="790"/>
                    <a:pt x="196" y="792"/>
                  </a:cubicBezTo>
                  <a:cubicBezTo>
                    <a:pt x="242" y="808"/>
                    <a:pt x="242" y="808"/>
                    <a:pt x="242" y="808"/>
                  </a:cubicBezTo>
                  <a:cubicBezTo>
                    <a:pt x="267" y="844"/>
                    <a:pt x="267" y="844"/>
                    <a:pt x="267" y="844"/>
                  </a:cubicBezTo>
                  <a:cubicBezTo>
                    <a:pt x="264" y="849"/>
                    <a:pt x="264" y="849"/>
                    <a:pt x="264" y="849"/>
                  </a:cubicBezTo>
                  <a:cubicBezTo>
                    <a:pt x="258" y="845"/>
                    <a:pt x="258" y="845"/>
                    <a:pt x="258" y="845"/>
                  </a:cubicBezTo>
                  <a:cubicBezTo>
                    <a:pt x="253" y="841"/>
                    <a:pt x="246" y="841"/>
                    <a:pt x="240" y="844"/>
                  </a:cubicBezTo>
                  <a:cubicBezTo>
                    <a:pt x="224" y="852"/>
                    <a:pt x="224" y="852"/>
                    <a:pt x="224" y="852"/>
                  </a:cubicBezTo>
                  <a:cubicBezTo>
                    <a:pt x="211" y="839"/>
                    <a:pt x="211" y="839"/>
                    <a:pt x="211" y="839"/>
                  </a:cubicBezTo>
                  <a:cubicBezTo>
                    <a:pt x="204" y="833"/>
                    <a:pt x="193" y="833"/>
                    <a:pt x="186" y="839"/>
                  </a:cubicBezTo>
                  <a:cubicBezTo>
                    <a:pt x="180" y="846"/>
                    <a:pt x="180" y="857"/>
                    <a:pt x="186" y="864"/>
                  </a:cubicBezTo>
                  <a:cubicBezTo>
                    <a:pt x="208" y="886"/>
                    <a:pt x="208" y="886"/>
                    <a:pt x="208" y="886"/>
                  </a:cubicBezTo>
                  <a:cubicBezTo>
                    <a:pt x="211" y="889"/>
                    <a:pt x="216" y="891"/>
                    <a:pt x="220" y="891"/>
                  </a:cubicBezTo>
                  <a:cubicBezTo>
                    <a:pt x="223" y="891"/>
                    <a:pt x="226" y="890"/>
                    <a:pt x="228" y="889"/>
                  </a:cubicBezTo>
                  <a:cubicBezTo>
                    <a:pt x="247" y="879"/>
                    <a:pt x="247" y="879"/>
                    <a:pt x="247" y="879"/>
                  </a:cubicBezTo>
                  <a:cubicBezTo>
                    <a:pt x="259" y="888"/>
                    <a:pt x="259" y="888"/>
                    <a:pt x="259" y="888"/>
                  </a:cubicBezTo>
                  <a:cubicBezTo>
                    <a:pt x="263" y="890"/>
                    <a:pt x="268" y="891"/>
                    <a:pt x="272" y="890"/>
                  </a:cubicBezTo>
                  <a:cubicBezTo>
                    <a:pt x="277" y="890"/>
                    <a:pt x="281" y="887"/>
                    <a:pt x="283" y="883"/>
                  </a:cubicBezTo>
                  <a:cubicBezTo>
                    <a:pt x="302" y="853"/>
                    <a:pt x="302" y="853"/>
                    <a:pt x="302" y="853"/>
                  </a:cubicBezTo>
                  <a:cubicBezTo>
                    <a:pt x="306" y="847"/>
                    <a:pt x="306" y="840"/>
                    <a:pt x="302" y="834"/>
                  </a:cubicBezTo>
                  <a:cubicBezTo>
                    <a:pt x="268" y="783"/>
                    <a:pt x="268" y="783"/>
                    <a:pt x="268" y="783"/>
                  </a:cubicBezTo>
                  <a:cubicBezTo>
                    <a:pt x="266" y="780"/>
                    <a:pt x="262" y="778"/>
                    <a:pt x="259" y="777"/>
                  </a:cubicBezTo>
                  <a:cubicBezTo>
                    <a:pt x="217" y="763"/>
                    <a:pt x="217" y="763"/>
                    <a:pt x="217" y="763"/>
                  </a:cubicBezTo>
                  <a:cubicBezTo>
                    <a:pt x="205" y="693"/>
                    <a:pt x="205" y="693"/>
                    <a:pt x="205" y="693"/>
                  </a:cubicBezTo>
                  <a:cubicBezTo>
                    <a:pt x="204" y="687"/>
                    <a:pt x="201" y="682"/>
                    <a:pt x="195" y="680"/>
                  </a:cubicBezTo>
                  <a:cubicBezTo>
                    <a:pt x="142" y="656"/>
                    <a:pt x="142" y="656"/>
                    <a:pt x="142" y="656"/>
                  </a:cubicBezTo>
                  <a:cubicBezTo>
                    <a:pt x="142" y="629"/>
                    <a:pt x="142" y="629"/>
                    <a:pt x="142" y="629"/>
                  </a:cubicBezTo>
                  <a:cubicBezTo>
                    <a:pt x="176" y="523"/>
                    <a:pt x="176" y="523"/>
                    <a:pt x="176" y="523"/>
                  </a:cubicBezTo>
                  <a:cubicBezTo>
                    <a:pt x="176" y="523"/>
                    <a:pt x="176" y="523"/>
                    <a:pt x="176" y="522"/>
                  </a:cubicBezTo>
                  <a:cubicBezTo>
                    <a:pt x="176" y="522"/>
                    <a:pt x="176" y="522"/>
                    <a:pt x="176" y="522"/>
                  </a:cubicBezTo>
                  <a:cubicBezTo>
                    <a:pt x="176" y="521"/>
                    <a:pt x="177" y="521"/>
                    <a:pt x="177" y="521"/>
                  </a:cubicBezTo>
                  <a:cubicBezTo>
                    <a:pt x="177" y="521"/>
                    <a:pt x="177" y="520"/>
                    <a:pt x="177" y="520"/>
                  </a:cubicBezTo>
                  <a:cubicBezTo>
                    <a:pt x="177" y="520"/>
                    <a:pt x="177" y="519"/>
                    <a:pt x="177" y="519"/>
                  </a:cubicBezTo>
                  <a:cubicBezTo>
                    <a:pt x="177" y="519"/>
                    <a:pt x="177" y="519"/>
                    <a:pt x="177" y="519"/>
                  </a:cubicBezTo>
                  <a:cubicBezTo>
                    <a:pt x="177" y="518"/>
                    <a:pt x="177" y="518"/>
                    <a:pt x="177" y="517"/>
                  </a:cubicBezTo>
                  <a:cubicBezTo>
                    <a:pt x="177" y="457"/>
                    <a:pt x="177" y="457"/>
                    <a:pt x="177" y="457"/>
                  </a:cubicBezTo>
                  <a:cubicBezTo>
                    <a:pt x="189" y="457"/>
                    <a:pt x="189" y="457"/>
                    <a:pt x="189" y="457"/>
                  </a:cubicBezTo>
                  <a:cubicBezTo>
                    <a:pt x="189" y="479"/>
                    <a:pt x="189" y="479"/>
                    <a:pt x="189" y="479"/>
                  </a:cubicBezTo>
                  <a:cubicBezTo>
                    <a:pt x="189" y="489"/>
                    <a:pt x="197" y="496"/>
                    <a:pt x="207" y="496"/>
                  </a:cubicBezTo>
                  <a:cubicBezTo>
                    <a:pt x="251" y="496"/>
                    <a:pt x="251" y="496"/>
                    <a:pt x="251" y="496"/>
                  </a:cubicBezTo>
                  <a:cubicBezTo>
                    <a:pt x="307" y="547"/>
                    <a:pt x="307" y="547"/>
                    <a:pt x="307" y="547"/>
                  </a:cubicBezTo>
                  <a:cubicBezTo>
                    <a:pt x="310" y="550"/>
                    <a:pt x="314" y="552"/>
                    <a:pt x="318" y="552"/>
                  </a:cubicBezTo>
                  <a:cubicBezTo>
                    <a:pt x="321" y="552"/>
                    <a:pt x="324" y="551"/>
                    <a:pt x="327" y="550"/>
                  </a:cubicBezTo>
                  <a:cubicBezTo>
                    <a:pt x="334" y="546"/>
                    <a:pt x="337" y="538"/>
                    <a:pt x="335" y="531"/>
                  </a:cubicBezTo>
                  <a:cubicBezTo>
                    <a:pt x="316" y="444"/>
                    <a:pt x="316" y="444"/>
                    <a:pt x="316" y="444"/>
                  </a:cubicBezTo>
                  <a:cubicBezTo>
                    <a:pt x="316" y="437"/>
                    <a:pt x="316" y="437"/>
                    <a:pt x="316" y="437"/>
                  </a:cubicBezTo>
                  <a:cubicBezTo>
                    <a:pt x="342" y="402"/>
                    <a:pt x="342" y="402"/>
                    <a:pt x="342" y="402"/>
                  </a:cubicBezTo>
                  <a:cubicBezTo>
                    <a:pt x="451" y="402"/>
                    <a:pt x="451" y="402"/>
                    <a:pt x="451" y="402"/>
                  </a:cubicBezTo>
                  <a:cubicBezTo>
                    <a:pt x="462" y="402"/>
                    <a:pt x="473" y="398"/>
                    <a:pt x="481" y="390"/>
                  </a:cubicBezTo>
                  <a:cubicBezTo>
                    <a:pt x="490" y="382"/>
                    <a:pt x="495" y="370"/>
                    <a:pt x="495" y="357"/>
                  </a:cubicBezTo>
                  <a:cubicBezTo>
                    <a:pt x="495" y="330"/>
                    <a:pt x="495" y="330"/>
                    <a:pt x="495" y="330"/>
                  </a:cubicBezTo>
                  <a:cubicBezTo>
                    <a:pt x="495" y="321"/>
                    <a:pt x="492" y="312"/>
                    <a:pt x="487" y="305"/>
                  </a:cubicBezTo>
                  <a:lnTo>
                    <a:pt x="444" y="244"/>
                  </a:lnTo>
                  <a:close/>
                  <a:moveTo>
                    <a:pt x="460" y="357"/>
                  </a:moveTo>
                  <a:cubicBezTo>
                    <a:pt x="460" y="360"/>
                    <a:pt x="459" y="363"/>
                    <a:pt x="457" y="364"/>
                  </a:cubicBezTo>
                  <a:cubicBezTo>
                    <a:pt x="456" y="366"/>
                    <a:pt x="453" y="367"/>
                    <a:pt x="451" y="367"/>
                  </a:cubicBezTo>
                  <a:cubicBezTo>
                    <a:pt x="334" y="367"/>
                    <a:pt x="334" y="367"/>
                    <a:pt x="334" y="367"/>
                  </a:cubicBezTo>
                  <a:cubicBezTo>
                    <a:pt x="328" y="367"/>
                    <a:pt x="323" y="370"/>
                    <a:pt x="320" y="374"/>
                  </a:cubicBezTo>
                  <a:cubicBezTo>
                    <a:pt x="284" y="421"/>
                    <a:pt x="284" y="421"/>
                    <a:pt x="284" y="421"/>
                  </a:cubicBezTo>
                  <a:cubicBezTo>
                    <a:pt x="282" y="424"/>
                    <a:pt x="281" y="428"/>
                    <a:pt x="281" y="432"/>
                  </a:cubicBezTo>
                  <a:cubicBezTo>
                    <a:pt x="281" y="446"/>
                    <a:pt x="281" y="446"/>
                    <a:pt x="281" y="446"/>
                  </a:cubicBezTo>
                  <a:cubicBezTo>
                    <a:pt x="281" y="447"/>
                    <a:pt x="281" y="448"/>
                    <a:pt x="281" y="450"/>
                  </a:cubicBezTo>
                  <a:cubicBezTo>
                    <a:pt x="289" y="484"/>
                    <a:pt x="289" y="484"/>
                    <a:pt x="289" y="484"/>
                  </a:cubicBezTo>
                  <a:cubicBezTo>
                    <a:pt x="270" y="466"/>
                    <a:pt x="270" y="466"/>
                    <a:pt x="270" y="466"/>
                  </a:cubicBezTo>
                  <a:cubicBezTo>
                    <a:pt x="267" y="463"/>
                    <a:pt x="263" y="462"/>
                    <a:pt x="258" y="462"/>
                  </a:cubicBezTo>
                  <a:cubicBezTo>
                    <a:pt x="224" y="462"/>
                    <a:pt x="224" y="462"/>
                    <a:pt x="224" y="462"/>
                  </a:cubicBezTo>
                  <a:cubicBezTo>
                    <a:pt x="224" y="440"/>
                    <a:pt x="224" y="440"/>
                    <a:pt x="224" y="440"/>
                  </a:cubicBezTo>
                  <a:cubicBezTo>
                    <a:pt x="224" y="430"/>
                    <a:pt x="216" y="423"/>
                    <a:pt x="207" y="423"/>
                  </a:cubicBezTo>
                  <a:cubicBezTo>
                    <a:pt x="160" y="423"/>
                    <a:pt x="160" y="423"/>
                    <a:pt x="160" y="423"/>
                  </a:cubicBezTo>
                  <a:cubicBezTo>
                    <a:pt x="150" y="423"/>
                    <a:pt x="142" y="430"/>
                    <a:pt x="142" y="440"/>
                  </a:cubicBezTo>
                  <a:cubicBezTo>
                    <a:pt x="142" y="490"/>
                    <a:pt x="142" y="490"/>
                    <a:pt x="142" y="490"/>
                  </a:cubicBezTo>
                  <a:cubicBezTo>
                    <a:pt x="131" y="464"/>
                    <a:pt x="131" y="464"/>
                    <a:pt x="131" y="464"/>
                  </a:cubicBezTo>
                  <a:cubicBezTo>
                    <a:pt x="131" y="422"/>
                    <a:pt x="131" y="422"/>
                    <a:pt x="131" y="422"/>
                  </a:cubicBezTo>
                  <a:cubicBezTo>
                    <a:pt x="131" y="418"/>
                    <a:pt x="129" y="413"/>
                    <a:pt x="125" y="410"/>
                  </a:cubicBezTo>
                  <a:cubicBezTo>
                    <a:pt x="71" y="358"/>
                    <a:pt x="71" y="358"/>
                    <a:pt x="71" y="358"/>
                  </a:cubicBezTo>
                  <a:cubicBezTo>
                    <a:pt x="71" y="342"/>
                    <a:pt x="71" y="342"/>
                    <a:pt x="71" y="342"/>
                  </a:cubicBezTo>
                  <a:cubicBezTo>
                    <a:pt x="74" y="342"/>
                    <a:pt x="74" y="342"/>
                    <a:pt x="74" y="342"/>
                  </a:cubicBezTo>
                  <a:cubicBezTo>
                    <a:pt x="84" y="342"/>
                    <a:pt x="91" y="334"/>
                    <a:pt x="91" y="324"/>
                  </a:cubicBezTo>
                  <a:cubicBezTo>
                    <a:pt x="91" y="296"/>
                    <a:pt x="91" y="296"/>
                    <a:pt x="91" y="296"/>
                  </a:cubicBezTo>
                  <a:cubicBezTo>
                    <a:pt x="99" y="290"/>
                    <a:pt x="99" y="290"/>
                    <a:pt x="99" y="290"/>
                  </a:cubicBezTo>
                  <a:cubicBezTo>
                    <a:pt x="104" y="287"/>
                    <a:pt x="107" y="282"/>
                    <a:pt x="107" y="276"/>
                  </a:cubicBezTo>
                  <a:cubicBezTo>
                    <a:pt x="107" y="270"/>
                    <a:pt x="104" y="265"/>
                    <a:pt x="100" y="262"/>
                  </a:cubicBezTo>
                  <a:cubicBezTo>
                    <a:pt x="89" y="254"/>
                    <a:pt x="89" y="254"/>
                    <a:pt x="89" y="254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26"/>
                    <a:pt x="88" y="222"/>
                    <a:pt x="85" y="219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113" y="76"/>
                    <a:pt x="121" y="68"/>
                    <a:pt x="121" y="58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3" y="70"/>
                    <a:pt x="164" y="75"/>
                    <a:pt x="168" y="80"/>
                  </a:cubicBezTo>
                  <a:cubicBezTo>
                    <a:pt x="171" y="84"/>
                    <a:pt x="176" y="86"/>
                    <a:pt x="181" y="86"/>
                  </a:cubicBezTo>
                  <a:cubicBezTo>
                    <a:pt x="215" y="86"/>
                    <a:pt x="215" y="86"/>
                    <a:pt x="215" y="86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08" y="198"/>
                    <a:pt x="208" y="198"/>
                    <a:pt x="208" y="198"/>
                  </a:cubicBezTo>
                  <a:cubicBezTo>
                    <a:pt x="207" y="205"/>
                    <a:pt x="211" y="212"/>
                    <a:pt x="217" y="216"/>
                  </a:cubicBezTo>
                  <a:cubicBezTo>
                    <a:pt x="224" y="219"/>
                    <a:pt x="232" y="218"/>
                    <a:pt x="237" y="213"/>
                  </a:cubicBezTo>
                  <a:cubicBezTo>
                    <a:pt x="280" y="172"/>
                    <a:pt x="280" y="172"/>
                    <a:pt x="280" y="172"/>
                  </a:cubicBezTo>
                  <a:cubicBezTo>
                    <a:pt x="311" y="190"/>
                    <a:pt x="311" y="190"/>
                    <a:pt x="311" y="190"/>
                  </a:cubicBezTo>
                  <a:cubicBezTo>
                    <a:pt x="318" y="195"/>
                    <a:pt x="328" y="193"/>
                    <a:pt x="333" y="186"/>
                  </a:cubicBezTo>
                  <a:cubicBezTo>
                    <a:pt x="348" y="167"/>
                    <a:pt x="348" y="167"/>
                    <a:pt x="348" y="167"/>
                  </a:cubicBezTo>
                  <a:cubicBezTo>
                    <a:pt x="353" y="162"/>
                    <a:pt x="360" y="160"/>
                    <a:pt x="367" y="161"/>
                  </a:cubicBezTo>
                  <a:cubicBezTo>
                    <a:pt x="375" y="164"/>
                    <a:pt x="383" y="168"/>
                    <a:pt x="389" y="175"/>
                  </a:cubicBezTo>
                  <a:cubicBezTo>
                    <a:pt x="405" y="194"/>
                    <a:pt x="405" y="194"/>
                    <a:pt x="405" y="194"/>
                  </a:cubicBezTo>
                  <a:cubicBezTo>
                    <a:pt x="408" y="197"/>
                    <a:pt x="410" y="201"/>
                    <a:pt x="410" y="205"/>
                  </a:cubicBezTo>
                  <a:cubicBezTo>
                    <a:pt x="410" y="250"/>
                    <a:pt x="410" y="250"/>
                    <a:pt x="410" y="250"/>
                  </a:cubicBezTo>
                  <a:cubicBezTo>
                    <a:pt x="410" y="253"/>
                    <a:pt x="411" y="257"/>
                    <a:pt x="413" y="260"/>
                  </a:cubicBezTo>
                  <a:cubicBezTo>
                    <a:pt x="444" y="304"/>
                    <a:pt x="444" y="304"/>
                    <a:pt x="444" y="304"/>
                  </a:cubicBezTo>
                  <a:cubicBezTo>
                    <a:pt x="326" y="304"/>
                    <a:pt x="326" y="304"/>
                    <a:pt x="326" y="304"/>
                  </a:cubicBezTo>
                  <a:cubicBezTo>
                    <a:pt x="316" y="304"/>
                    <a:pt x="308" y="312"/>
                    <a:pt x="308" y="322"/>
                  </a:cubicBezTo>
                  <a:cubicBezTo>
                    <a:pt x="308" y="331"/>
                    <a:pt x="316" y="339"/>
                    <a:pt x="326" y="339"/>
                  </a:cubicBezTo>
                  <a:cubicBezTo>
                    <a:pt x="460" y="339"/>
                    <a:pt x="460" y="339"/>
                    <a:pt x="460" y="339"/>
                  </a:cubicBezTo>
                  <a:lnTo>
                    <a:pt x="460" y="357"/>
                  </a:lnTo>
                  <a:close/>
                  <a:moveTo>
                    <a:pt x="168" y="796"/>
                  </a:moveTo>
                  <a:cubicBezTo>
                    <a:pt x="171" y="799"/>
                    <a:pt x="173" y="804"/>
                    <a:pt x="173" y="808"/>
                  </a:cubicBezTo>
                  <a:cubicBezTo>
                    <a:pt x="173" y="813"/>
                    <a:pt x="171" y="817"/>
                    <a:pt x="168" y="820"/>
                  </a:cubicBezTo>
                  <a:cubicBezTo>
                    <a:pt x="164" y="824"/>
                    <a:pt x="160" y="825"/>
                    <a:pt x="155" y="825"/>
                  </a:cubicBezTo>
                  <a:cubicBezTo>
                    <a:pt x="151" y="825"/>
                    <a:pt x="146" y="824"/>
                    <a:pt x="143" y="820"/>
                  </a:cubicBezTo>
                  <a:cubicBezTo>
                    <a:pt x="140" y="817"/>
                    <a:pt x="138" y="813"/>
                    <a:pt x="138" y="808"/>
                  </a:cubicBezTo>
                  <a:cubicBezTo>
                    <a:pt x="138" y="804"/>
                    <a:pt x="140" y="799"/>
                    <a:pt x="143" y="796"/>
                  </a:cubicBezTo>
                  <a:cubicBezTo>
                    <a:pt x="146" y="793"/>
                    <a:pt x="151" y="791"/>
                    <a:pt x="155" y="791"/>
                  </a:cubicBezTo>
                  <a:cubicBezTo>
                    <a:pt x="160" y="791"/>
                    <a:pt x="164" y="793"/>
                    <a:pt x="168" y="796"/>
                  </a:cubicBezTo>
                  <a:close/>
                  <a:moveTo>
                    <a:pt x="284" y="322"/>
                  </a:moveTo>
                  <a:cubicBezTo>
                    <a:pt x="284" y="331"/>
                    <a:pt x="277" y="339"/>
                    <a:pt x="267" y="339"/>
                  </a:cubicBezTo>
                  <a:cubicBezTo>
                    <a:pt x="267" y="339"/>
                    <a:pt x="267" y="339"/>
                    <a:pt x="267" y="339"/>
                  </a:cubicBezTo>
                  <a:cubicBezTo>
                    <a:pt x="257" y="339"/>
                    <a:pt x="249" y="331"/>
                    <a:pt x="249" y="322"/>
                  </a:cubicBezTo>
                  <a:cubicBezTo>
                    <a:pt x="249" y="312"/>
                    <a:pt x="257" y="304"/>
                    <a:pt x="267" y="304"/>
                  </a:cubicBezTo>
                  <a:cubicBezTo>
                    <a:pt x="267" y="304"/>
                    <a:pt x="267" y="304"/>
                    <a:pt x="267" y="304"/>
                  </a:cubicBezTo>
                  <a:cubicBezTo>
                    <a:pt x="277" y="304"/>
                    <a:pt x="284" y="312"/>
                    <a:pt x="284" y="3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025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83A2B65-C9CA-05A8-7005-93DA1E1DD9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" b="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00D5FC9-FF33-188A-1BD5-F0259861271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3" b="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2F941AB2-23B4-3E0A-70DB-AE4FC9E4AF5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3" b="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DF407F36-2349-8359-8AAC-8F6578CF750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3" b="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18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-Multicolor 3">
      <a:dk1>
        <a:srgbClr val="969696"/>
      </a:dk1>
      <a:lt1>
        <a:sysClr val="window" lastClr="FFFFFF"/>
      </a:lt1>
      <a:dk2>
        <a:srgbClr val="000000"/>
      </a:dk2>
      <a:lt2>
        <a:srgbClr val="FFFFFF"/>
      </a:lt2>
      <a:accent1>
        <a:srgbClr val="ABBB6B"/>
      </a:accent1>
      <a:accent2>
        <a:srgbClr val="EEB82A"/>
      </a:accent2>
      <a:accent3>
        <a:srgbClr val="D35741"/>
      </a:accent3>
      <a:accent4>
        <a:srgbClr val="356565"/>
      </a:accent4>
      <a:accent5>
        <a:srgbClr val="85B6B9"/>
      </a:accent5>
      <a:accent6>
        <a:srgbClr val="626B38"/>
      </a:accent6>
      <a:hlink>
        <a:srgbClr val="969696"/>
      </a:hlink>
      <a:folHlink>
        <a:srgbClr val="333333"/>
      </a:folHlink>
    </a:clrScheme>
    <a:fontScheme name="กำหนดเอง 3">
      <a:majorFont>
        <a:latin typeface="Kanit Bold"/>
        <a:ea typeface=""/>
        <a:cs typeface="Angsana New"/>
      </a:majorFont>
      <a:minorFont>
        <a:latin typeface="Kanit Light"/>
        <a:ea typeface=""/>
        <a:cs typeface="Cord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386D652FFBA49853A4708693816CC" ma:contentTypeVersion="5" ma:contentTypeDescription="Create a new document." ma:contentTypeScope="" ma:versionID="07fd129d00cc86922d5edfc146e9bc16">
  <xsd:schema xmlns:xsd="http://www.w3.org/2001/XMLSchema" xmlns:xs="http://www.w3.org/2001/XMLSchema" xmlns:p="http://schemas.microsoft.com/office/2006/metadata/properties" xmlns:ns3="4a2fcc97-5ead-4e28-817e-dd792b95b2f3" targetNamespace="http://schemas.microsoft.com/office/2006/metadata/properties" ma:root="true" ma:fieldsID="fe0f4c1089aba2ba244fd4b94e59b8b4" ns3:_="">
    <xsd:import namespace="4a2fcc97-5ead-4e28-817e-dd792b95b2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fcc97-5ead-4e28-817e-dd792b95b2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D7567D-62D3-440A-918C-71DF027E15E8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4a2fcc97-5ead-4e28-817e-dd792b95b2f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791E2D4-CA85-4C31-8481-C9713ABA6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42516B-2F24-4288-A9FA-1EE1F6C910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2fcc97-5ead-4e28-817e-dd792b95b2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6030</TotalTime>
  <Words>333</Words>
  <Application>Microsoft Office PowerPoint</Application>
  <PresentationFormat>Widescreen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Tahoma</vt:lpstr>
      <vt:lpstr>BrowalliaUPC</vt:lpstr>
      <vt:lpstr>Arial</vt:lpstr>
      <vt:lpstr>Kanit Bold</vt:lpstr>
      <vt:lpstr>Kanit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Phakawan W.</Manager>
  <Company>Auxein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PowerPointHub - Buriram</dc:title>
  <dc:creator>www.PowerPointhub.com</dc:creator>
  <cp:keywords>แผนที่; ราชบุรี</cp:keywords>
  <dcterms:created xsi:type="dcterms:W3CDTF">2021-07-18T07:42:39Z</dcterms:created>
  <dcterms:modified xsi:type="dcterms:W3CDTF">2025-05-18T17:12:38Z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0x01010077F386D652FFBA49853A4708693816CC</vt:lpwstr>
  </property>
</Properties>
</file>